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56" r:id="rId2"/>
    <p:sldId id="278" r:id="rId3"/>
    <p:sldId id="334" r:id="rId4"/>
    <p:sldId id="403" r:id="rId5"/>
    <p:sldId id="390" r:id="rId6"/>
    <p:sldId id="424" r:id="rId7"/>
    <p:sldId id="425" r:id="rId8"/>
    <p:sldId id="441" r:id="rId9"/>
    <p:sldId id="381" r:id="rId10"/>
    <p:sldId id="394" r:id="rId11"/>
    <p:sldId id="426" r:id="rId12"/>
    <p:sldId id="409" r:id="rId13"/>
    <p:sldId id="411" r:id="rId14"/>
    <p:sldId id="432" r:id="rId15"/>
    <p:sldId id="386" r:id="rId16"/>
    <p:sldId id="420" r:id="rId17"/>
    <p:sldId id="431" r:id="rId18"/>
    <p:sldId id="402" r:id="rId19"/>
    <p:sldId id="388" r:id="rId20"/>
    <p:sldId id="433" r:id="rId21"/>
    <p:sldId id="434" r:id="rId22"/>
    <p:sldId id="435" r:id="rId23"/>
    <p:sldId id="436" r:id="rId24"/>
    <p:sldId id="439" r:id="rId25"/>
    <p:sldId id="440" r:id="rId26"/>
    <p:sldId id="437" r:id="rId27"/>
    <p:sldId id="438" r:id="rId28"/>
    <p:sldId id="443" r:id="rId29"/>
    <p:sldId id="442" r:id="rId30"/>
    <p:sldId id="444" r:id="rId31"/>
    <p:sldId id="445" r:id="rId32"/>
    <p:sldId id="412" r:id="rId33"/>
    <p:sldId id="413" r:id="rId34"/>
    <p:sldId id="414" r:id="rId35"/>
    <p:sldId id="415" r:id="rId36"/>
    <p:sldId id="421" r:id="rId37"/>
    <p:sldId id="446" r:id="rId38"/>
    <p:sldId id="428" r:id="rId39"/>
    <p:sldId id="430" r:id="rId40"/>
    <p:sldId id="417" r:id="rId41"/>
    <p:sldId id="429" r:id="rId42"/>
    <p:sldId id="416" r:id="rId43"/>
    <p:sldId id="418" r:id="rId44"/>
    <p:sldId id="419" r:id="rId45"/>
    <p:sldId id="427" r:id="rId46"/>
    <p:sldId id="448" r:id="rId47"/>
    <p:sldId id="42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85" d="100"/>
          <a:sy n="85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0 245 4532,'0'0'1992,"2"-30"1700,55-41-2618,-29 41-907,2 1 1,38-29-1,-64 55-171,-1 0 0,1 1 0,0-1 0,0 1 0,0-1 0,0 2-1,1-1 1,-1 0 0,1 1 0,-1-1 0,1 1 0,-1 1 0,1-1 0,7 0-1,-11 2 8,1-1-1,0 1 0,-1 0 0,1 0 0,-1-1 0,1 1 1,-1 0-1,0 0 0,1 0 0,-1 0 0,0 1 0,0-1 1,1 0-1,-1 1 0,0-1 0,0 0 0,-1 1 0,1-1 1,1 3-1,0 0 94,0 0-1,-1-1 1,1 1 0,-1 0 0,0 0 0,0 0 0,1 8-1,10 37 363,-5 52-535,2-28 929,-8-67-938,0-1-1,0 1 1,0-1 0,0 1-1,4 8 1,-3-9 120,0 0-1,-1 0 1,1 0 0,-1 0-1,0 9 1,-1-13-33,1 1 1,-1 0-1,0 0 0,1-1 0,0 1 1,-1 0-1,1-1 0,0 1 0,0 0 1,-1-1-1,1 1 0,2 1 0,-2-1 4,0-1 0,0 0 0,0 0-1,0 1 1,0-1 0,-1 0 0,1 1-1,-1-1 1,1 1 0,-1-1 0,1 1-1,-1 1 1,0-2-3,1 1-1,-1-1 0,1 0 1,-1 1-1,1-1 0,0 0 1,-1 0-1,1 0 0,0 0 0,0 0 1,0 0-1,0 0 0,0 0 1,0 0-1,0 0 0,0 0 1,0 0-1,0-1 0,1 1 1,-1 0-1,0-1 0,2 1 1,34 9-91,-32-9-140,0 0 0,0-1 0,0 1-1,0-1 1,1-1 0,-1 1 0,0-1 0,0 0 0,0 0-1,0 0 1,0-1 0,0 0 0,0 0 0,-1 0-1,8-5 1,21-11-4469,-24 9 3090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6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5529,'0'0'1023,"0"33"5268,0 112-4874,0 0-3863,-1-137 1404,0-1 0,0 0 0,-1 1 0,0-1 0,-4 9 0,-2-7-688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50.9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19 5529,'-15'-2'9535,"11"1"-9272,5 0-180,0 0 1,0 0 0,-1 0-1,1 1 1,0-1 0,0 0-1,0 1 1,0-1-1,0 1 1,0-1 0,0 1-1,0 0 1,0-1 0,0 1-1,0 0 1,1-1 0,-1 1-1,0 0 1,0 0-1,0 0 1,0 0 0,0 0-1,2 1 1,41-1 137,-31 1-165,85 0 3,-32 1-40,96-9 0,-127 4-9,-34 3-44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2.5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73 9830,'-5'3'569,"19"-12"-215,27-14 269,-22 15-324,0 0-1,0 2 1,1 0-1,0 1 1,0 1 0,0 1-1,31-1 1,-50 4-278,1 1 1,-1-1-1,0 0 1,0 0-1,1 1 1,-1-1 0,0 0-1,0 1 1,0-1-1,1 1 1,-1 0-1,0-1 1,0 1 0,0 0-1,0 0 1,0 0-1,0-1 1,0 1-1,-1 0 1,1 0 0,0 0-1,0 1 1,-1-1-1,1 0 1,-1 0-1,1 0 1,-1 0-1,1 1 1,-1-1 0,0 0-1,0 0 1,1 2-1,0 6 90,0 1-1,0-1 0,-2 15 1,1-8 101,-1-13-170,0 0-1,0 0 1,0 0 0,0 0-1,-1 0 1,1 0 0,-1-1-1,1 1 1,-1 0 0,0-1-1,0 1 1,-3 2 0,-33 33 693,31-32-579,0 1-13,-24 23 501,29-28-603,0 0 0,0 0 0,1 0 0,-1 0 0,1 1 0,0-1 0,-1 0 0,1 0 0,0 1 0,1-1 0,-1 1 0,-1 4 0,-5 30 550,12-36-523,-1 0-1,1 0 0,-1 0 0,1-1 1,-1 0-1,8-1 0,-9 1 8,14-1 222,0 0 0,0-2-1,31-7 1,-24 4-5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3.2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313 1 9830,'-5'-1'60,"0"1"0,0 1-1,0-1 1,0 1 0,1 0-1,-1 0 1,0 0 0,1 1 0,-1-1-1,1 1 1,-1 0 0,1 1-1,0-1 1,0 1 0,0 0 0,0 0-1,0 0 1,1 0 0,-1 1-1,-3 4 1,-17 22 437,0 1 1,2 2-1,1 0 0,2 1 0,1 1 0,2 1 1,1 0-1,2 1 0,2 0 0,1 1 0,2 1 1,2-1-1,-3 77 0,9-98-390,-1 4 193,1 1 1,0-1 0,2 1-1,1-1 1,0 1-1,2-1 1,11 34-1,-4-29 66,0 0 0,2-1 0,1-1 0,1 0 0,22 25 0,-28-36-125,2-1 0,-1-1 1,2 0-1,0-1 0,0 0 1,0-1-1,1 0 0,1-1 0,-1-1 1,24 9-1,-32-15-168,0 0 0,0 0-1,0 0 1,12-1 0,-6 0 155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3.9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 9830,'1'1'12,"-1"0"-1,1 0 1,-1 0-1,1 0 1,-1 0-1,1 0 0,0 0 1,-1-1-1,1 1 1,0 0-1,0 0 1,-1-1-1,1 1 1,0 0-1,0-1 1,0 1-1,0-1 1,0 1-1,0-1 1,0 0-1,0 1 1,0-1-1,0 0 1,0 0-1,0 0 1,0 0-1,0 0 1,0 0-1,0 0 1,2 0-1,46 0 557,-34-1-445,23 1 258,-20 2-144,0-2 0,-1 0 1,1-1-1,0-1 0,-1 0 0,1-2 0,18-5 1,-23-1-174,-5 8-64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4.2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9830,'15'246'2750,"-12"-213"-2289,0-6 38,8 40 0,-10-17 47,-1-47-546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4.5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170 1 9830,'-4'0'59,"1"1"-1,0 0 1,-1 0-1,1 0 1,0 0-1,0 1 1,0-1-1,0 1 1,0 0-1,0-1 1,0 2-1,0-1 1,1 0-1,-1 0 1,1 1 0,-3 2-1,-35 49 737,36-48-769,-10 16 377,1 0 1,-11 23 0,20-35-248,0 0 0,1 0 0,0 0 0,0 0 0,2 0 0,-1 1 0,0 17 0,2 43 618,1-69-740,0 1 1,-1-1-1,1 1 1,0-1-1,1 0 0,-1 0 1,0 0-1,1 0 0,-1 0 1,1 0-1,-1 0 1,1 0-1,0 0 0,0-1 1,0 1-1,0-1 0,0 1 1,0-1-1,0 0 1,1 0-1,-1 0 0,0 0 1,1 0-1,3 0 0,3 3 85,0-2-1,1 1 0,-1-1 1,1-1-1,13 1 0,-15-2 5,0 0 0,1-1 0,-1 0-1,1-1 1,-1 0 0,0 0 0,0 0-1,0-1 1,0-1 0,7-3 0,-11 5-90,-1 0-1,1-1 1,-1 1 0,0-1 0,0 0-1,0 0 1,-1 0 0,1 0 0,0 0 0,-1 0-1,0-1 1,0 1 0,0-1 0,0 1-1,-1-1 1,1 0 0,-1 0 0,0 0 0,0 0-1,-1 0 1,1 0 0,-1-7 0,1-17-261,0 21 188,0 0 0,-1-1 0,0 1 0,0 0-1,-1 0 1,1-1 0,-2 1 0,1 0 0,-1 0 0,0 0 0,-1 0-1,-3-7 1,-2 2-88,0-1 19,0 1 1,-1 0-1,0 0 0,-1 1 0,-1 0 0,0 1 0,-16-12 1,13 11-40,5 7 25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4.8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 9830,'0'0'2,"0"-1"0,0 1 1,0 0-1,0 0 0,0-1 0,0 1 0,0 0 1,1-1-1,-1 1 0,0 0 0,0 0 0,0-1 0,0 1 1,0 0-1,0-1 0,0 1 0,1 0 0,-1 0 0,0-1 1,0 1-1,0 0 0,1 0 0,-1 0 0,0-1 1,0 1-1,1 0 0,-1 0 0,0 0 0,0 0 0,1 0 1,-1-1-1,0 1 0,1 0 0,-1 0 0,0 0 1,1 0-1,14 4 189,19 14 218,-30-15-366,10 6 162,-1 1 1,-1 0 0,0 1-1,0 1 1,-1 0-1,0 1 1,-1 0 0,-1 0-1,0 1 1,-1 0 0,10 23-1,-8-16 120,-2 1 0,-1 0 0,-1 1 0,0 0 0,-2 0 0,0 0-1,-1 36 1,-2-14 131,1-25-159,-2-1 0,0 1 0,-1-1 0,-2 1 0,-8 36 0,-62 127 1988,57-148-1765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5.4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0 9830,'2'4'56,"1"0"0,0 0 0,-1 0 0,1-1 0,1 1-1,-1-1 1,0 0 0,7 4 0,4 6 213,35 44 788,-3 2 1,-2 2-1,35 67 0,-67-109-850,17 30 635,-3 1 0,-2 1 0,-2 2 0,25 91 0,-36-97-158,-2 0 0,-1 0 0,-3 0 1,-2 1-1,-5 91 0,-5-91-44,-1 1 0,-3-2 1,-28 81-1,-70 132-340,-26-4-300,103-207 0,-2 0 0,-77 83 0,74-97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6.2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38 9830,'0'1'21,"1"-1"0,0 1 0,-1-1 0,1 1 0,0-1 0,-1 1 0,1-1 0,0 0 0,0 1 0,0-1 0,-1 0 0,1 1 0,0-1-1,0 0 1,0 0 0,0 0 0,-1 0 0,1 0 0,0 0 0,0 0 0,1 0 0,28-1 204,-24 1-92,316-22 3424,-195 10-2018,-107 7-1266,-19 3-227,-1 1-46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6.5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9830,'-1'1'24,"1"0"1,0 0-1,0 1 0,0-1 0,1 0 0,-1 0 1,0 0-1,0 0 0,1 0 0,-1 0 1,0 0-1,1 0 0,-1 0 0,1 0 1,-1 0-1,1 0 0,0 0 0,-1 0 0,1-1 1,0 1-1,0 0 0,1 1 0,23 5 451,-19-6-415,29 4 411,0-2-1,1-1 0,35-3 0,103-16 1606,-165 16-1937,6-1 134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7.3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546 8 9830,'0'0'5,"-1"-1"-1,1 1 1,0-1 0,0 1-1,-1 0 1,1-1 0,0 1-1,0-1 1,-1 1 0,1 0-1,0-1 1,-1 1 0,1 0-1,-1 0 1,1-1 0,0 1-1,-1 0 1,1 0 0,-1-1-1,1 1 1,-1 0-1,1 0 1,-1 0 0,1 0-1,-1 0 1,1 0 0,0 0-1,-1 0 1,1 0 0,-1 0-1,1 0 1,-1 0 0,1 0-1,-1 0 1,1 0 0,-1 0-1,1 1 1,-1-1 0,1 0-1,0 0 1,-1 0 0,1 1-1,-1-1 1,-25 11 336,1 4 60,1 0 0,0 2 0,2 0 1,-1 2-1,2 1 0,1 0 0,-28 36 0,12-7 663,1 2-1,-41 83 1,48-76-84,2 1 0,-23 78 0,37-97-348,3 1-1,1 0 1,2 1-1,-2 65 0,8-78-394,-1 15 376,1 0 0,3 1 1,1-1-1,19 76 0,-7-66-603,3-1 0,2-1 1,37 66-1,-43-92-10,1-1-1,1 0 1,1-1-1,1-2 1,1 0 0,1-1-1,1 0 1,25 16 0,-38-30 0,0-2 0,0 1 0,0-1 0,1-1 0,0 0 0,17 5 0,-18-8 0,-9-1 0,1-1 0,-1 1 0,1 0 0,-1 0 0,1 0 0,-1-1 0,1 1 0,-1 0 0,0 0 0,1-1 0,-1 1 0,0 0 0,1-1 0,-1 1 0,0 0 0,1-1 0,-1 1 0,0-1 0,0 1 0,1 0 0,-1-1 0,0 1 0,0-1 0,0 1 0,0-1 0,1 1 0,-1-1 0,0 1 0,0-1 0,0 1 0,0-1 0,0 0 0,-1-17 0,1 16 0,0-2 15,0 2-43,0 1 0,0-1 0,0 1 0,0-1-1,0 1 1,0-1 0,0 0 0,-1 1 0,1-1 0,0 1 0,-1-1 0,0 1 0,1-1 0,-1 1 0,0 0 0,0-1 0,1 1 0,-1 0 0,-2-2-1,-8-3 29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51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5356,'7'5'6935,"8"-3"-4586,22-2-2893,-28 0 1443,301 0 1174,-309 0-2106,11 0-9873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8.4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 21 9830,'-19'4'188,"34"-1"238,36 0 325,292-22 3185,-343 19-3935,1 0 12,-1 0 0,1 1-1,-1-1 1,1 0 0,-1 0-1,1 0 1,-1 0 0,0 0-1,1 0 1,-1 0 0,1-1-1,-1 1 1,1 0 0,-1 0-1,1 0 1,-1 0 0,0 0 0,1-1-1,-1 1 1,1 0 0,-1 0-1,0-1 1,1 1 0,-1 0-1,0-1 1,1 1 0,-1 0-1,0-1 1,1 1 0,-1-1-1,0 1 1,0 0 0,0-1-1,1 1 1,-1-1 0,0 1-1,0-1 1,0 1 0,0 0-1,0-1 1,0 1 0,0-2-1,0 1-12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9.3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41 223 9830,'2'-3'13,"-1"0"-1,1 1 1,-1-1-1,1 1 0,0-1 1,0 1-1,0 0 1,0 0-1,0-1 1,1 2-1,-1-1 1,1 0-1,3-2 1,16-14 125,41-50 1426,-40 46-1054,20-28-1,-30 27-550,-8 15 14,-3 32 23,-1-10 169,0 0 0,2-1 0,5 20 0,0 3 184,4 33 839,4 108 0,-13 74 1143,-4-173-1576,1 201 1775,1-281-2509,0 0 0,0 1-1,0-1 1,0 1 0,1-1-1,-1 1 1,0-1-1,1 1 1,-1 0 0,1 0-1,-1-1 1,4 0 0,4-5 164,11-10 149,1 1 1,0 1 0,2 2-1,-1 0 1,2 1-1,0 1 1,0 1 0,1 1-1,0 2 1,52-10 0,-431 67-18,179-28-210,81-4-107,94-18 0,0 0 0,0 0 0,0 0 0,-1 0 0,1 0 0,0 0 0,0 0 0,0 0 0,0 0 0,-1 1 0,1-1 0,0 0 0,0 0 0,0 0 0,0 0 0,-1 0 0,1 0 0,0 0 0,0 0 0,0 0 0,0-1 0,-1 1 0,1 0 0,0 0 0,0 0 0,0 0 0,0 0 0,-1 0 0,1 0 0,0 0 0,0 0 0,0 0 0,0-1 0,0 1 0,0 0 0,-1 0 0,1 0 0,0 0 0,0 0 0,0-1 0,0 1 0,0 0 0,0 0 0,0 0 0,0 0 0,0 0 0,0-1 0,0 1 0,0 0 0,0 0 0,0 0 0,0-1 0,0 1 0,0 0 0,0 0 0,0 0 0,0 0 0,0-1 0,0 1 0,0 0 0,0 0 0,0 0 0,0 0 0,0 0 0,0-1 0,0 1 0,1 0 0,6-11 0,-7 11 0,4-4 0,5 0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9.8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194 20 9830,'-1'0'10,"-3"2"44,0 0 0,0-1 0,0 0 0,-1 0 0,1 0 0,0-1 0,0 1 0,-1-1 0,1 0 0,0 0 0,-1 0 0,1-1-1,0 0 1,-5-1 0,9 2-52,-1-1-1,1 1 1,0 0-1,0-1 1,0 1-1,-1 0 1,1-1-1,0 1 1,0-1-1,0 1 1,0 0-1,0-1 1,0 1 0,0-1-1,0 1 1,0 0-1,0-1 1,0 1-1,0-1 1,0 1-1,0 0 1,0-1-1,1 1 1,-1-1-1,0 1 1,0 0-1,0-1 1,1 1-1,-1-1 1,10-2 172,1 0 1,-1 1-1,1 0 1,-1 1-1,16-1 1,-25 3-162,0-1 0,0 0 0,-1 1 1,1 0-1,0-1 0,0 1 1,-1-1-1,1 1 0,-1 0 1,1-1-1,-1 1 0,1 0 1,-1 0-1,1 0 0,-1-1 1,1 1-1,-1 0 0,0 0 1,0 0-1,1 0 0,-1 0 1,0 0-1,0-1 0,0 1 1,0 0-1,0 0 0,0 2 1,0 35 400,0-29-315,-1-1 9,0 0 0,0-1 0,-1 1 0,0-1-1,0 0 1,-1 0 0,0 1 0,0-2 0,-6 10 0,-42 57 1091,-65 63 702,96-116-1580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40.7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140 11 9830,'0'0'5,"0"-1"0,0 1-1,-1-1 1,1 1 0,0-1 0,0 1-1,0-1 1,0 1 0,-1-1 0,1 1-1,0-1 1,-1 1 0,1 0-1,0-1 1,-1 1 0,1-1 0,0 1-1,-1 0 1,1-1 0,-1 1 0,1 0-1,-1-1 1,1 1 0,-1 0 0,1 0-1,-1 0 1,1-1 0,-1 1 0,1 0-1,-1 0 1,1 0 0,-1 0 0,1 0-1,-1 0 1,1 0 0,-1 0 0,1 0-1,-1 0 1,1 0 0,-1 1-1,1-1 1,-1 0 0,1 0 0,-1 0-1,1 1 1,-1-1 0,0 1 0,-13 23 511,1 0 0,1 2 0,-16 49 0,18-48-105,2-6 45,-8 39 1,2-4 408,10-24-592,6-32-209,0 0 1,0 0-1,1 1 1,-1-1-1,0-1 1,0 1-1,0 0 1,0 0-1,1-1 1,-1 1-1,3-2 1,85-34 1277,-57 22-713,1 1 0,52-13 0,-82 26-580,0-1 0,0 1-1,0-1 1,0 1 0,0 0-1,0 0 1,0 1 0,0-1-1,0 1 1,-1 0 0,1 0-1,0 0 1,0 1 0,-1-1-1,1 1 1,6 4 0,-5-2 49,0 0 1,0 0 0,-1 1 0,1 0 0,-1 0 0,0 0-1,0 1 1,-1-1 0,5 10 0,-1-1 126,-2 0 0,0 1 0,0 0 0,-1 0 0,-1 0 0,-1 1 0,2 29 0,-3-12 98,0-25-231,0 1 0,-1 0 1,0-1-1,0 1 0,-1 0 0,0-1 1,-1 1-1,1-1 0,-2 1 0,1-1 1,-5 9-1,2-8 25,-1 1 1,-1-1-1,0-1 0,0 1 1,0-1-1,-1 0 0,0-1 0,-1 0 1,1 0-1,-1-1 0,-1 0 1,1 0-1,-1-1 0,0-1 1,0 1-1,-1-2 0,1 1 0,-1-2 1,0 1-1,0-1 0,-12 0 1,4-2-118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41.1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1 120 9830,'0'-1'10,"0"0"0,0 0 0,0-1 0,1 1 0,-1 0-1,1 0 1,-1 1 0,1-1 0,-1 0 0,1 0 0,-1 0 0,1 0 0,0 0 0,0 0 0,-1 1-1,1-1 1,0 0 0,0 1 0,0-1 0,0 1 0,0-1 0,0 1 0,0-1 0,0 1 0,0-1-1,0 1 1,0 0 0,0 0 0,0-1 0,0 1 0,0 0 0,0 0 0,2 0 0,47 1 570,-31 0-405,44-1 849,0-3 0,0-2 0,111-24 0,-115 10-192,-55 17-794,1 0 0,-1 0 1,0-1-1,0 1 1,-1-1-1,1 1 1,0-1-1,-1 0 1,0-1-1,1 1 1,2-5-1,2 2-166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41.6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279 1 9830,'1'3'65,"0"0"-1,1 0 0,0 0 1,0 0-1,0-1 1,0 1-1,0 0 1,0-1-1,1 0 1,-1 1-1,1-1 1,3 2-1,19 18 331,-2 1-1,0 1 1,-2 1-1,0 0 1,-2 2-1,-1 0 1,-1 2-1,-1 0 0,-2 0 1,-1 1-1,-1 1 1,-2 0-1,-1 1 1,-1 0-1,-2 0 1,-1 1-1,0 40 1,-5-9 309,-3 0-1,-3-1 1,-2 0 0,-4 0-1,-2-1 1,-2 0 0,-4-2 0,-2 0-1,-2-1 1,-3-2 0,-56 87 0,61-113-704,-1-1 0,-2-2 0,-1 0 0,-1-2 0,-1 0 0,-1-3 0,-1 0 0,-2-2 0,-40 21 0,58-31 0,14-11 0,-1 0 0,1 0 0,0 0 0,-1 0 0,1 0 0,0 0 0,-1 0 0,1 1 0,0-1 0,0 0 0,-1 0 0,1 0 0,0 0 0,-1-1 0,1 1 0,0 0 0,-1 0 0,1 0 0,0 0 0,-1 0 0,1 0 0,0 0 0,0 0 0,-1-1 0,1 1 0,0 0 0,0 0 0,-1 0 0,1-1 0,0 1 0,0 0 0,0 0 0,-1-1 0,1 1 0,0 0 0,0 0 0,0-1 0,0 1 0,0 0 0,0-1 0,-1 1 0,1 0 0,0 0 0,0-1 0,0 1 0,0 0 0,0-1 0,1-9 0,-1-7 0,0 9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49.56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337 92 7185,'0'0'90,"0"-39"4261,0 30-3361,1 8-938,-1 0 1,0 0-1,1 0 1,-1 0-1,0-1 1,0 1 0,0 0-1,0 0 1,0 0-1,0 0 1,0 0-1,-1 0 1,1 0-1,0 0 1,-1 0-1,1 0 1,0-1 0,-1 1-1,1 1 1,-1-1-1,0 0 1,1 0-1,-1 0 1,0 0-1,0 0 1,1 0-1,-1 1 1,0-1 0,0 0-1,0 1 1,0-1-1,0 1 1,0-1-1,0 1 1,0-1-1,0 1 1,0 0 0,0-1-1,0 1 1,0 0-1,-2 0 1,-7-3-97,0 1 1,-1 0-1,1 1 1,-1 0-1,1 0 1,0 1-1,-1 1 1,1-1-1,-1 2 1,1 0-1,0 0 1,0 0-1,0 2 1,0-1-1,0 1 1,-10 6-1,10-5 15,0 0 0,0 1 0,1-1 0,0 2 1,0 0-1,1 0 0,0 0 0,0 1 0,0 0 0,1 1 0,0 0 0,1 0 0,-10 19 0,15-23 97,-1 0 1,2 1-1,-1-1 0,1 1 1,-1 0-1,2-1 0,0 10 1,0 5-215,0-19 139,0 1 0,-1-1 0,1 0 0,0 0 0,0 1-1,0-1 1,0 0 0,0 0 0,0 0 0,0 0 0,0 0 0,0-1-1,0 1 1,1 0 0,-1 0 0,0-1 0,1 1 0,-1-1 0,0 1-1,1-1 1,1 1 0,32 8-132,-26-9 145,0 1 0,0-2 0,0 1 0,0-1 0,0 0 0,0-1 0,-1 0 0,1 0 0,-1-1 0,1 0 0,11-6-1,4-5-95,0-1 0,27-23-1,-9 7 277,-4-10-340,-39 79 680,-2-29-575,0 0-1,0 0 0,0 1 0,1-1 0,-1 17 1,3 40 318,1-65-278,0 0 1,0 0-1,-1 0 1,1 0-1,0 0 1,0 0-1,0 0 1,0-1-1,1 1 1,-1 0-1,0-1 0,0 1 1,0-1-1,1 1 1,-1-1-1,0 0 1,0 1-1,1-1 1,1 0-1,27 5-156,-21-6-685,-1 0 1,0 0-1,1-1 1,-1 0-1,0 0 0,13-6 1,-19 8 677,15-7-2197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0.3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125 20 5881,'5'-17'-227,"-2"14"941,-2 11 91,0 27 390,-4 73 55,2-96-1189,-1 0 0,0-1-1,-1 1 1,0-1 0,-1 0-1,-9 21 1,-2 10-385,14-36 308,0-1 0,-1 1 0,0-1 0,0 0 0,0 1 0,-1-1 0,1 0 0,-1-1 0,-6 8 1,7-8 36,-1-1 1,1 1-1,0-1 1,0 1-1,0 0 1,1-1-1,-2 6 1,3-8 65,1-16 219,62-29-662,-41 30 455,37-19 0,-50 29-102,-1 1 0,1-1 0,0 1 0,0 1 0,1 0 0,-1 0 0,18 0 0,-25 2 3,0 1 1,0 0-1,0 0 1,0 0-1,0 1 1,0-1 0,-1 0-1,1 1 1,0-1-1,-1 1 1,1-1-1,-1 1 1,1 0-1,-1 0 1,0 0-1,0 0 1,0 0-1,1 2 1,1 1-67,-1-1 0,0 1 1,0 0-1,0-1 0,0 1 0,-1 0 1,1 8-1,-2 110 1007,-1-120-918,1-1 0,-1 1 0,-1 0 0,1-1 0,0 0 0,-1 1 1,1-1-1,-1 0 0,1 1 0,-1-1 0,0 0 0,0 0 0,0-1 0,0 1 0,-1 0 0,1-1 0,-4 3 0,-4 2 91,1-1 0,-1 1 1,-13 4-1,13-7 83,0 0 1,-1-1 0,1 1-1,-1-2 1,0 0 0,0 0-1,1-1 1,-12-1 0,14 0-199,1 0 1,0 0-1,0-1 1,0 0-1,0 0 1,0-1-1,0 0 1,1 0-1,-1 0 1,1-1-1,0 0 1,-9-8 0,-5-17-494,18 26 124,0 0-1,0 0 0,0 0 1,0 0-1,1 0 1,-1 0-1,1 0 0,0-1 1,0 1-1,0-1 0,0 1 1,1-1-1,-1-3 1,1-5-1404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1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1 140 10625,'0'0'121,"0"27"716,1-20-680,1-1-1,0 1 1,1-1-1,0 0 1,0 0-1,0 0 1,1 0-1,6 8 1,5 10 22,33 73 378,-44-86-416,0 1 0,0-1 1,-1 1-1,0 0 0,-1 0 0,1 20 0,4 117-184,-8-144 1995,-1-8-1291,-2-12-462,4-12-115,1 1 0,0 0 0,12-51 0,-4 41-103,1 1 0,2 0 1,2 1-1,1 0 0,2 1 1,22-34-1,-30 55 24,0-1 0,0 2 0,1 0 0,1 0 0,0 1 0,0 0 0,1 0 0,0 2 0,1-1 0,0 2 1,0 0-1,1 0 0,0 1 0,0 1 0,0 0 0,1 1 0,24-4 0,-26 6-31,0 0 0,0 1 0,0 0 0,0 1 0,0 1 0,0 0 0,0 0 0,0 2 0,0-1 0,-1 2 0,1-1 0,-1 2 0,13 6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2.1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 9657,'61'12'4970,"-32"-11"-5664,113-9 1117,-71 2-1586,-2 4-3727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52.3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11 7593,'0'-11'1438,"-2"15"1784,-5 17-1760,-3-6-1223,-5 9-239,-19 37 0,29-51 51,4-9-58,0 1 0,0 0-1,1-1 1,-1 1 0,0 0 0,1 0 0,-1 0-1,1 0 1,-1-1 0,1 1 0,0 4 0,-3 11 61,1-3-16,3-13-42,0-1 0,0 1 0,0 0 0,0-1 0,0 1 0,-1-1 0,1 1 0,0-1 0,0 0 0,0 1 0,0-1 0,0 0 0,0 0 0,0 0 0,1 0 0,-1 0 0,0 0 0,0 0 0,1 0 0,43-2 38,50-9 1,-50 5-12,50 0 1,-92 5-18,0 1 1,0 0 0,-1 0-1,1 0 1,0 0 0,0 1-1,-1-1 1,1 1 0,0 0-1,-1-1 1,1 1 0,0 1-1,-1-1 1,1 0 0,-1 0-1,0 1 1,1 0 0,-1-1-1,0 1 1,0 0 0,0 0-1,0 0 1,-1 0 0,1 0-1,0 1 1,-1-1 0,3 5-1,-2 2 193,1 1 0,-2-1 0,1 1 0,-2-1 0,1 1-1,-2 17 1,1-4-51,-1-21-135,0 1-1,1-1 0,-1 0 1,0 1-1,0-1 0,0 0 1,0 0-1,-1 0 1,1 0-1,-1 0 0,1 0 1,-1 0-1,0 0 0,1 0 1,-1-1-1,-3 3 0,-39 25-19,39-25 18,-6 2-155,-1 0-1,1 0 0,-1-1 0,-1 0 0,-18 4 0,25-8-391,1 0 0,-1 0-1,0 0 1,1-1 0,-1 0-1,0 0 1,1 0 0,-1-1-1,0 1 1,0-2 0,1 1-1,-1 0 1,1-1 0,-8-4-1,4 0-709,8 0-309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2.3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8009,'0'13'373,"0"-10"-9,0-1-1,0 0 1,0 1 0,0-1 0,0 1-1,0-1 1,1 1 0,-1-1 0,1 0-1,1 4 1,-1-5-220,0 0 1,0 0-1,0 0 0,1 0 1,-1 0-1,0 0 0,1-1 1,-1 1-1,0 0 0,1-1 1,-1 1-1,1-1 0,-1 1 1,1-1-1,-1 0 0,1 1 0,0-1 1,-1 0-1,3 0 0,36 1-2406,72-7 0,-57 2 526,-23 3-808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3.5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 1143 9753,'-1'-3'296,"0"1"1,-1 0 0,1-1-1,-1 1 1,1 0-1,-1-1 1,0 1-1,0 0 1,0 0-1,0 1 1,0-1 0,-1 0-1,1 1 1,-5-3-1,6 4-56,1 27-4,0-20-83,-1 14 21,1 0 1,2-1-1,-1 1 0,2-1 1,11 40-1,-7-38-175,15 42 42,36 76-1,-33-87 441,-25-53-448,0 0-1,0 0 1,0 0 0,0 0 0,0 0 0,0 0-1,0 0 1,1 1 0,-1-1 0,0 0 0,0 0-1,0 0 1,0 0 0,0 0 0,0 0 0,0 0-1,0 0 1,0 0 0,0 0 0,1 0 0,-1 0 0,0 0-1,0 0 1,0 0 0,0 0 0,0 0 0,0 0-1,0 0 1,0 0 0,1 0 0,-1 0 0,0 0-1,0 0 1,0 0 0,0 0 0,0 0 0,0 0-1,0 0 1,1 0 0,-1 0 0,0 0 0,0 0-1,0 0 1,0 0 0,0 0 0,0 0 0,0 0-1,0 0 1,0 0 0,0-1 0,0 1 0,1 0-1,-1 0 1,0 0 0,0 0 0,0 0 0,0 0-1,0 0 1,0 0 0,0-1 0,0 1 0,0 0-1,0 0 1,0 0 0,0 0 0,0 0 0,0 0 0,2-16 406,-1-23-918,-1 34 709,5-151-378,7-3 22,-2 63 90,-4 11 7,5 1 0,2 0 0,5 0 0,46-132 0,10-24-10,-16 47 49,-52 175-16,-3 6-5,1 1 1,1-1-1,0 1 1,9-17 0,-12 26 8,0-1 1,0 0 0,0 1 0,1-1 0,-1 1 0,1 0 0,-1 0-1,1 0 1,0 0 0,0 0 0,0 1 0,-1-1 0,2 1 0,-1 0-1,0-1 1,0 2 0,0-1 0,1 0 0,-1 1 0,0-1-1,6 1 1,15 0 32,1 1 0,47 10-1,38 6-38,194 8-1,-245-22 29,516 2-94,-320-8 16,371 3 256,-442 9-285,-61-2 54,764 43 176,-207-50-3975,-447-6-1729,-170 6 3221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4.7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339 40 5841,'0'-2'25,"-1"0"0,0 0 1,0 0-1,0 0 1,0 1-1,0-1 1,0 0-1,0 1 1,0-1-1,-1 0 0,1 1 1,-1 0-1,1-1 1,-1 1-1,1 0 1,-1 0-1,0 0 0,0 0 1,1 0-1,-1 0 1,0 0-1,0 1 1,0-1-1,0 1 1,0 0-1,-4-1 0,-1-1-54,-1 1-1,1 0 0,-1 0 0,1 1 1,-1 0-1,-12 1 0,9 2 133,0 0-1,1 0 1,-1 1-1,1 1 1,0-1-1,0 2 1,1-1 0,0 1-1,0 1 1,0 0-1,0 0 1,1 1-1,1 0 1,-1 0-1,1 1 1,0-1-1,1 2 1,0-1 0,1 1-1,0 0 1,-4 10-1,-1 6 89,2 1 0,1 0-1,0 0 1,2 0 0,1 1-1,2 0 1,0 31 0,2-58-185,0-1-1,0 1 1,0-1 0,0 1-1,0-1 1,0 1 0,0-1-1,1 1 1,-1-1 0,0 1-1,0-1 1,0 1 0,1-1-1,-1 1 1,0-1 0,0 1 0,1-1-1,-1 0 1,0 1 0,1-1-1,-1 1 1,0-1 0,1 0-1,-1 1 1,1-1 0,-1 0-1,1 0 1,-1 1 0,0-1-1,2 0 1,17-1 184,19-17 11,-24 8-218,0 0 0,-1-1 0,0 0 0,-1-1 0,0 0 0,-1-1 0,10-15-1,59-105 180,-30 46 144,-46 77-185,-4 9 5,0 0 0,0-1 0,1 1 0,-1 0 0,0 0 0,1 0 0,-1 0 0,1 0 0,-1 0 0,1 0 0,-1 0 0,1 0-1,0 0 1,0 0 0,-1 0 0,1 1 0,1-2 0,-1 3-134,-1 1 0,0-1 0,0 1-1,0-1 1,0 0 0,0 1 0,0-1-1,-1 1 1,1-1 0,0 0 0,-1 1-1,1-1 1,-1 0 0,1 1 0,-1-1-1,0 0 1,1 0 0,-1 0 0,-1 2 0,-3 3 73,1 1 0,-1-1 0,1 1 1,1 1-1,-1-1 0,1 0 1,1 1-1,-1-1 0,1 1 1,1 0-1,-2 12 0,0 14 96,2 49 0,2-47 318,-1-35-467,1 0 0,-1 0 0,0-1 1,1 1-1,-1 0 0,1 0 0,0 0 0,-1-1 0,1 1 0,0 0 0,-1-1 0,1 1 0,0 0 0,0-1 0,-1 1 0,1-1 0,0 1 0,0-1 0,0 0 0,0 1 0,0-1 0,-1 0 0,1 0 0,0 0 0,0 1 0,0-1 0,0 0 0,0 0 0,2-1 1,36 2-24,-31-1 14,0 0-520,0-1 0,-1 0-1,1-1 1,0 1-1,0-1 1,0-1 0,-1 0-1,0 0 1,1 0 0,-1-1-1,10-6 1,2-2-1939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5.0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85 7641,'0'-3'36,"0"0"0,0 0 1,1-1-1,0 1 0,-1 0 1,1 0-1,0 0 0,1 0 1,-1 0-1,0 1 0,1-1 0,0 0 1,-1 0-1,1 1 0,0-1 1,0 1-1,1 0 0,-1 0 1,0 0-1,1 0 0,0 0 1,-1 0-1,6-2 0,-1 0 72,1 1 0,-1 1 0,1-1 0,0 1-1,-1 0 1,1 1 0,0 0 0,16-1 0,-23 3-78,0-1 0,1 0 0,-1 1 0,0-1 0,1 1 0,-1-1 0,0 1 0,0 0 0,1-1 0,-1 1 0,0 0 1,0 0-1,0 0 0,0 0 0,0 0 0,0 0 0,0 0 0,0 0 0,-1 1 0,1-1 0,0 0 0,-1 0 0,1 1 0,-1-1 0,1 0 0,-1 1 0,0-1 0,1 0 0,-1 1 1,0-1-1,0 3 0,1 57 1453,-1-44-883,-7 59-252,31-74-2149,-8-3 310,0 0-1,0-2 1,16-3 0,-7 1-427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5.3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17 9561,'-9'27'3242,"28"-27"-1578,272-24-1826,-229 16-2884,-25-1-2417,-32 6 3447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5.6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60 6 8849,'-12'-5'4418,"11"5"-4269,0 1-1,0 0 1,1-1-1,-1 1 1,0 0-1,1 0 1,-1 0-1,0 0 1,1-1-1,-1 1 1,1 0-1,-1 0 1,1 0 0,0 0-1,-1 0 1,1 2-1,-5 17 173,0-1 1,2 1-1,1 0 0,0 0 0,2 28 1,-3 26-247,-1-21 0,-8 58-506,11-58-2805,1-31-4080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6.1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8473,'4'2'2261,"-1"12"-134,-3 313 335,-1-302-2451,-2-1-1,-1 0 1,-10 37-1,0 2-45,13-57 39,-1 1 0,0-1 0,0 0 0,0 0 0,-1 0 0,0 0-1,-6 8 1,10-20-180,7-7 7,14-10-475,33-42-1,-38 43 741,0 1 1,1 1-1,25-21 0,-36 36-128,1 0 1,-1 0-1,0 0 1,1 1-1,0 0 1,0 0-1,0 1 1,1 0-1,-1 1 1,1 0-1,0 0 1,-1 1-1,19-1 1,-23 3 41,0-1 0,0 1 0,0 0 0,-1 0 0,1 0 0,0 0 0,0 1 1,-1-1-1,1 1 0,-1 0 0,1 1 0,-1-1 0,0 0 0,0 1 1,0 0-1,0-1 0,0 1 0,0 0 0,-1 1 0,0-1 0,0 0 0,0 1 1,0-1-1,0 1 0,2 5 0,0 3 235,0 0 1,0-1-1,-1 1 0,-1 0 1,0 1-1,1 23 0,-3-24-31,0-8-121,1 1-1,-1-1 0,0 0 0,-1 1 0,1-1 0,-1 1 0,0-1 1,0 0-1,0 1 0,0-1 0,-1 0 0,0 0 0,-3 7 1,-8 6 51,-1 0 1,-1 0-1,-21 19 1,27-29-131,-1 1 0,0-1 0,0-1 1,-1 0-1,0-1 0,0 0 0,-18 6 1,13-6 42,1-1 0,-1-1 1,-19 2-1,30-5-239,1 1 0,-1-1-1,0 0 1,1 0 0,-1-1 0,1 0 0,-1 1 0,1-2-1,-1 1 1,1 0 0,-1-1 0,1 0 0,0 0-1,0 0 1,-7-5 0,9 4-293,0 0 0,0 0 0,0 0 0,1 0 0,-1 0-1,1-1 1,0 1 0,0-1 0,0 1 0,0-1 0,1 1 0,-1-1 0,1 1 0,0-6-1,0-11-2335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6.5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26 5136,'4'-1'80,"13"-5"287,0 1 0,1 1 0,-1 0 0,1 2 0,-1 0 0,1 0 0,0 2 0,19 2 0,-35-2-339,0 0 0,1 1 0,-1 0 0,0-1 0,1 1 0,-1 0-1,0 0 1,0 0 0,0 1 0,0-1 0,0 0 0,0 1 0,0-1-1,0 1 1,0 0 0,-1 0 0,1-1 0,-1 1 0,0 0-1,1 0 1,-1 0 0,0 1 0,2 3 0,-1 2 474,-1 0 0,1 0 0,-1 0 0,-1 0 0,0 13 0,0-19-412,0 1 1,-1-1 0,0 0 0,1 1-1,-1-1 1,0 0 0,0 0-1,0 0 1,0 0 0,-1 0 0,1 0-1,0 0 1,-4 3 0,-28 27 63,5-5-111,27-27-38,0 1 0,1 0 0,-1-1 0,0 1 0,1 0 0,-1 0 0,0-1 0,1 1 0,-1 0 1,1 0-1,-1 0 0,1 0 0,0 0 0,-1 0 0,1 0 0,0 0 0,-1 2 0,21-4-125,-9 0-5,60-9-5044,-50 8 3334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6.8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18 13961,'0'6'319,"-1"-5"-189,1 0 1,0 0 0,0 0-1,0-1 1,0 1-1,0 0 1,0 0 0,0 0-1,0-1 1,0 1-1,0 0 1,1 0 0,-1 0-1,0-1 1,1 1-1,-1 0 1,0 0 0,1-1-1,0 2 1,1-2-87,0 1 1,0-1 0,-1 0-1,1-1 1,0 1 0,0 0-1,0 0 1,0-1 0,0 1-1,-1-1 1,4-1 0,16-3-46,1 1 0,-1 1 1,34-1-1,-29 3-2208,47-8 0,-40 1-1743,-21 6 1150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7.2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358 33 6777,'1'-1'318,"0"0"-1,0 0 1,1 0 0,-1 0 0,0-1 0,0 1 0,0 0 0,-1-1 0,1 1 0,0-1 0,-1 1 0,1-1 0,0 1 0,-1-1 0,0 0 0,1 1-1,-1-1 1,0 0 0,0 1 0,0-4 1570,-12 6-1705,0 0 0,1 1 0,-1 1-1,1-1 1,-1 2 0,1 0 0,0 0 0,0 1-1,-16 9 1,-2 5 339,0 0-1,-26 24 1,44-34-418,0 0 1,1 0 0,0 1 0,1 1 0,0-1 0,1 2-1,0-1 1,0 1 0,1 0 0,1 1 0,0-1-1,1 1 1,0 0 0,-5 24 0,6-2 128,2 59 1,2-68-110,0-23-127,0 0-1,1 1 0,-1-1 1,1 0-1,-1 1 0,1-1 0,0 0 1,0 0-1,1 0 0,-1 0 1,0 0-1,1 0 0,0 0 1,0 0-1,0-1 0,0 1 1,3 2-1,0-1 15,0 0 0,-1-1 0,1 0 0,0 0 0,1 0 0,-1-1 0,0 1 0,1-1 0,7 1 0,2 1-408,0-2 0,1 0-1,-1-1 1,0 0 0,1-2 0,29-3-1,72-22-6630,-87 18 4067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52.6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5797,'3'-1'391,"0"0"0,-1 0 0,1 0 0,0 1 1,1-1-1,-1 1 0,0 0 0,0 0 1,0 0-1,4 1 0,-5-1-168,131 0 4539,64 0-4835,-123-7-3063,-26 0-2896,-38 4 3952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7.9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44 8617,'-23'22'6777,"23"-22"-6715,19-4 237,-7 1-214,0 0-1,1 1 0,22 0 0,0-1-41,-34 3-52,121-19-732,-100 14-2859,35-13 0,-44 12 779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8.1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7641,'0'9'24,"0"-7"431,-1 0 1,1 0-1,0 0 0,0 0 1,1 0-1,-1 0 0,0 0 1,1 0-1,-1 0 1,1 0-1,0 2 0,1-2-319,-1-1 0,0-1-1,0 1 1,1 0 0,-1 0 0,0 0-1,1-1 1,-1 1 0,1 0-1,-1-1 1,1 0 0,-1 1 0,1-1-1,0 0 1,-1 0 0,1 0-1,1 0 1,39 3-299,0-2 0,77-9-1,14-15-6225,-98 15 3405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59.8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1053 9133,'0'0'38,"0"1"1,0-1 0,0 1-1,0-1 1,0 0 0,0 1-1,0-1 1,0 0 0,0 1-1,0-1 1,0 1 0,0-1-1,0 0 1,0 1 0,-1-1-1,1 0 1,0 1 0,0-1-1,0 0 1,0 1 0,-1-1-1,1 0 1,0 1 0,0-1-1,-1 0 1,1 0 0,0 1-1,-1-1 1,1 0 0,0 0-1,0 1 1,-1-1 0,1 0-1,-1 0 1,1 0 0,0 0-1,-1 0 1,1 0 0,0 0-1,-1 1 1,1-1 0,-1 0-1,1 0 1,0 0 0,-1 0-1,1-1 1,0 1 0,-1 0-1,1 0 1,-1 0 0,1 0-1,0 0 1,-1 0 0,1-1-1,0 1 1,-1 0 0,1 0-1,0 0 1,0-1-1,-1 1 1,1 0 0,0 0-1,-1-1 1,1 1 0,0 0-1,0-1 1,0 1 0,-1-1-1,1 8 398,-1 18-122,2-1 0,0 1 0,1-1 0,2 1-1,10 40 1,-5-36-301,2 0-1,0 0 0,2-1 1,30 49-1,-38-67 1,5 1 993,-2-32-766,3-21-231,-1 0 1,-3-1-1,-2 0 0,-1 0 1,-2-46-1,15-109 575,-14 176-597,5-61-453,6-38 344,26-110 136,-31 194-50,13-71 90,3-15-91,-6 60-124,-18 60 166,0 0-1,1 0 0,-1 1 0,1-1 0,0 0 0,-1 1 0,1 0 0,0-1 1,1 1-1,-1 0 0,0 0 0,1 0 0,-1 1 0,1-1 0,-1 0 0,1 1 1,0 0-1,0 0 0,-1-1 0,1 2 0,0-1 0,5-1 0,14-3 0,42-5-1,-55 10 10,449-24 173,-36 13-395,423 19 358,-337-8-238,-301-12-18,84 4 479,1-1-597,-6-3 182,-95-12-6347,-153 19 3991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0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158 30 8101,'0'-2'258,"0"1"0,0-1 0,0 0 0,-1 1 0,1-1 0,0 0 0,-1 1 0,1-1 0,-1 1 0,0-1 0,0 0 0,1 1 0,-1 0 0,0-1 0,0 1 0,0 0 0,-3-3 0,4 4-98,-1 1 0,1-1-1,-1 1 1,1-1 0,-1 0 0,1 1-1,-1-1 1,1 1 0,0-1 0,-1 1 0,1-1-1,0 1 1,-1-1 0,1 1 0,0 0-1,0-1 1,-1 1 0,1-1 0,0 1-1,0 0 1,0-1 0,0 1 0,0-1-1,0 1 1,0 1 0,-5 22 251,5-22-129,-7 41 380,-39 216 851,30-190-1644,-43 115 1,55-162-1103,4-7-4853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0.9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90 9133,'1'0'144,"-1"1"-1,1 0 1,-1 0 0,1-1-1,-1 1 1,1 0 0,0-1-1,-1 1 1,1 0 0,0-1-1,-1 1 1,1-1 0,0 1-1,0-1 1,0 0 0,-1 1-1,1-1 1,0 0 0,0 1-1,0-1 1,0 0 0,0 0-1,0 0 1,0 0 0,1 0-1,30 2 1781,2-4-1523,0-2 0,47-10 0,0-1-313,-70 14-249,128-23 595,-115 18-3065,41-17 0,-56 15-1102,-3 3 1696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1.2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 11 9325,'0'0'58,"0"-1"1,0 1 0,0-1-1,-1 1 1,1-1-1,0 1 1,-1-1-1,1 1 1,0-1 0,-1 1-1,1-1 1,-1 1-1,1 0 1,0-1-1,-1 1 1,1 0 0,-1-1-1,1 1 1,-1 0-1,0 0 1,1 0-1,-1-1 1,1 1 0,-1 0-1,1 0 1,-1 0-1,1 0 1,-2 0-1,-18-1 2820,19 1-2736,0 0 259,-11 69 3625,5 14-3885,5-46-156,-2-1 0,-16 63 0,14-71 7,-2 7-737,-2 3-1727,6 3-3525,4-32 3402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1.9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35 116 7229,'-7'-50'2071,"7"49"-2042,0-1 0,0 0 1,1 1-1,-1-1 0,0 0 1,1 1-1,0-1 0,-1 0 1,1 1-1,0-1 0,0 1 1,0 0-1,0-1 1,0 1-1,0-1 0,0 1 1,0 0-1,3-2 0,0 0 91,0 0 0,1 0 0,0 1-1,-1-1 1,1 1 0,6-2 0,4 0 315,-1 1 0,1 0 1,23-2-1,-29 4-372,-1 1 0,0 0 1,1 0-1,-1 1 0,0 0 0,1 1 0,-1 0 0,0 0 1,0 0-1,11 6 0,-16-6-21,0 0 1,1 0-1,-1 0 0,0 1 0,0-1 1,-1 1-1,1 0 0,0 0 1,-1 0-1,0 0 0,0 1 1,0-1-1,0 0 0,0 1 0,-1 0 1,1-1-1,-1 1 0,0 0 1,0-1-1,0 1 0,-1 0 0,0 0 1,1 0-1,-2 5 0,1-1-14,1 5 33,0 0 0,-2 1 0,1-1 1,-2 0-1,0 0 0,0 1 0,-1-2 0,-1 1 0,0 0 0,-8 15 0,-6 6-27,-2-1 1,-2-1-1,-1-1 0,-1 0 1,-2-2-1,-1-1 1,0-1-1,-47 33 1,57-52 150,12-10 236,9-8-105,-1 7-306,1 0-1,-1 0 1,0 0 0,1 1 0,-1-1 0,1 1 0,0 0-1,0 0 1,0 0 0,0 1 0,0-1 0,0 1 0,0 0 0,0 0-1,1 0 1,-1 1 0,0-1 0,8 1 0,8 1 22,0 0-1,33 7 1,-42-6-20,10 2-23,28 4-1689,1-8-3494,-36-4 2717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2.4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78 0 7641,'-10'21'6236,"7"-17"-6160,0 0 0,0 0 0,1 0 0,0 1-1,0-1 1,-2 6 0,-10 26 365,11-31-431,0 0 0,1 0 0,0 0 0,0 0 0,1 1-1,-1-1 1,1 1 0,-1 10 0,-10 39 59,12-54-57,0 1 0,0-1 1,0 0-1,0 0 0,0 0 1,0 0-1,0 0 1,0 0-1,1 0 0,-1 0 1,0 0-1,1 0 0,-1 0 1,1 0-1,-1 0 0,1 0 1,-1 0-1,1 0 0,-1 0 1,1 0-1,0-1 0,0 1 1,1 1-1,0-1-30,1 0 0,0-1-1,-1 1 1,1-1 0,0 1-1,-1-1 1,1 0 0,4-1 0,-3 1-66,17-1 49,0-1 1,-1-1 0,32-9 0,-32 7 9,0 1 1,0 0-1,32 0 1,-50 4 45,0 0 1,0 0-1,1 0 0,-1 1 1,0-1-1,0 1 0,0 0 1,0-1-1,0 1 0,0 0 1,0 0-1,0 0 1,0 1-1,0-1 0,-1 0 1,1 1-1,0-1 0,-1 1 1,1-1-1,-1 1 0,0 0 1,1 0-1,-1 0 0,0 0 1,0 0-1,0 0 0,0 0 1,-1 0-1,1 0 0,-1 0 1,1 3-1,2 7 141,-2 1 0,0 0 0,0 0-1,-2 15 1,1-10 311,0-12-404,0-1-1,-1 1 1,1-1 0,-1 1 0,0-1-1,-1 0 1,1 1 0,-1-1-1,0 0 1,-1 0 0,1 0 0,-1 0-1,0 0 1,0-1 0,0 1 0,-1-1-1,1 0 1,-1 0 0,0 0 0,-1 0-1,-5 3 1,-3 4-30,-1-1 0,0 0-1,-1-2 1,0 1 0,-24 8 0,30-13-478,0 0 0,-1-1 1,1-1-1,-1 0 0,0 0 1,0 0-1,0-2 1,0 1-1,0-1 0,-18-2 1,27 1 220,0 1 1,-1 0 0,1-1 0,0 1-1,0-1 1,-1 1 0,1-1-1,0 0 1,0 1 0,0-1 0,0 0-1,-1 0 1,1 0 0,0 0 0,1 0-1,-1 0 1,0 0 0,0 0-1,0 0 1,1 0 0,-2-2 0,0 0-501,-7-6-1704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2.7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21 9657,'0'0'4284,"3"1"-3742,40 4-23,0-1 0,1-3 1,71-5-1,49-18-4617,-145 19-431,-12 0 2032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3.1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1 10921,'-2'29'7641,"18"-23"-5074,19-2-2311,0-1-1,63-4 1,-33 0-225,-56 0-63,0 1-1,0-2 1,0 1-1,11-4 1,-2-4-3017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53.8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342 2 4488,'-2'-1'6058,"-5"1"-3333,-17 0-3083,19 0 1213,-7 1-735,0 0 1,0 1-1,0 0 1,1 1-1,-1 0 1,1 1-1,0 0 1,0 1-1,0 0 1,0 1-1,1 0 0,0 1 1,-13 11-1,7-4-38,0 1-1,0 0 0,1 2 1,2 0-1,-1 0 0,-16 30 0,27-38-60,0 0 0,1 0-1,0 0 1,0 0-1,1 0 1,0 1-1,0-1 1,2 16-1,-1-17 9,0-5-28,1 0 1,-1 0 0,1 0-1,0 0 1,0 0 0,0 0-1,1 0 1,-1-1 0,1 1-1,-1 0 1,1-1-1,0 1 1,0-1 0,0 1-1,0-1 1,1 0 0,-1 0-1,1 0 1,3 2-1,5 3 12,0 0 0,1 0 0,13 4 0,-16-8-13,0 0 0,1-1 0,-1 0 0,1 0 0,0-1 0,-1 0 0,1-1 0,0 0 0,0-1 0,-1 0 0,1-1 0,0 0 0,-1 0 0,1-1 0,-1 0 0,0 0 0,0-1 0,15-10 0,-12 8 0,-1-1 0,0 0 0,-1-1 0,1 0 1,-2-1-1,1 0 0,-1-1 0,-1 0 0,1 0 1,-2-1-1,1 0 0,-2 0 0,9-19 0,-12 19-64,-1 1 0,-1-1 0,1 0 0,-2 0 0,0 1 0,-1-19 0,-1-3-702,2 29 563,-1-1-1,1 1 1,-1 0 0,0 0 0,-1 0 0,1 0-1,0 1 1,-1-1 0,1 0 0,-1 1 0,0-1 0,0 1-1,0-1 1,-4-2 0,-35-30-5030,29 26 3553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4.0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24 8849,'67'-2'6226,"58"-4"-6289,-99 5 410,25-4-793,-22-2-7658,-19 4 5727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4.3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5841,'1'4'847,"0"0"0,0 0 0,0-1 1,0 1-1,0 0 0,1-1 1,-1 1-1,4 4 0,-2-3-500,0 0 0,-1 0 0,0 0 0,0 0 0,0 0 0,0 6 0,2 20 532,5 33-60,0 73 0,-9 51-799,0-184 5,-1-1 0,1 1 0,-1-1 0,0 1 1,0-1-1,0 1 0,-1-1 0,-1 4 0,-3 7-1607,3 0-4520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4.7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127 60 8661,'-21'6'789,"14"0"-74,0-1 0,0 1 1,1 1-1,0-1 0,0 1 1,0 0-1,-8 15 1,8-11-306,0 0 1,1 1-1,0 0 0,-5 23 1,4-2-189,2 1 1,1-1-1,1 43 0,3-67-211,0-1-1,0 1 1,1-1-1,0 1 1,0-1 0,1 0-1,0 0 1,0 0-1,1 0 1,0-1-1,1 1 1,0-1-1,0 0 1,0 0-1,1-1 1,0 0-1,0 0 1,0 0-1,1 0 1,0-1-1,0 0 1,1-1 0,10 5-1,-11-5-5,0-1-1,0 0 0,0 0 1,1 0-1,-1-1 1,1-1-1,0 1 1,0-1-1,-1 0 1,1-1-1,0 0 1,0 0-1,0-1 0,-1 0 1,1 0-1,0-1 1,-1 0-1,1 0 1,-1-1-1,0 0 1,1 0-1,-1-1 1,-1 0-1,1 0 1,10-9-1,-12 9-17,-1-1 0,0 0 0,0 0 0,0 0 0,0-1-1,-1 1 1,0-1 0,0 0 0,-1 0 0,1 0 0,-1 0 0,0-1 0,1-7 0,-1-7-137,0-1 0,-2-36 1,0 26 22,-1 17 99,0 0 0,-1 0-1,-1 1 1,0-1 0,-1 1-1,-1 0 1,0 0 0,-10-20-1,4 14-330,-1 1 0,0-1-1,-2 2 1,-27-31 0,-10 8-4036,50 36 3136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5.2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 7593,'0'11'12248,"1"-11"-12069,25 1-62,45 9 1,15 1 1,-29-8-156,-12 0 33,-1-1-1,54-6 1,-91 3-324,-1 0-1,1 0 1,-1 0 0,0-1-1,1 0 1,-1 0 0,0 0-1,0-1 1,9-5 0,-13-13-6366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5.5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 0 9325,'-13'11'575,"-5"6"1397,13-1 3214,38-14-4550,27 5-669,47 3-525,-36-13-4703,-55 0 2991,-1-1-789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6.5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1038 8057,'0'7'1,"0"-4"277,0 0-1,-1 0 0,2 0 1,-1 1-1,0-1 1,0 0-1,1 0 1,0 0-1,0 1 1,0-1-1,0 0 0,0 0 1,1 0-1,-1 0 1,4 4-1,188 257 2473,-119-153-2700,-69-110 1746,0-11-1052,5-26-931,-3 7 221,5-3-51,-2-1-1,-2 1 0,6-43 1,4-18-9,61-292 49,-56 179 0,-20 178-51,-2-54 0,-1 45 47,4-5-11,-3 41-10,0-1 0,-1 1 0,1 0 1,0-1-1,0 1 0,0 0 0,0 0 0,0-1 0,1 1 1,-1 0-1,0 0 0,0 0 0,1 1 0,-1-1 1,1 0-1,-1 0 0,0 1 0,1-1 0,-1 1 0,1-1 1,0 1-1,-1 0 0,1-1 0,1 1 0,44-7 61,314-16 395,420-51-598,-210-43 180,-326 64-2610,-1 4-4216,-192 39 4015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7.3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63 5617,'6'-6'286,"-1"1"-27,0 1 1,-1 0 0,1 0-1,1 0 1,8-4 0,-5 3-90,1 1 1,-1 0-1,1 1 0,0 0 1,0 1-1,0 0 1,0 0-1,0 1 1,20 0-1,-24 1-139,0 1 0,0 0-1,0 0 1,0 0 0,-1 0 0,1 1 0,0 0 0,-1 1-1,1-1 1,-1 1 0,0 0 0,0 0 0,0 1 0,0 0 0,-1-1-1,1 1 1,-1 1 0,5 5 0,-6-5-11,-1 0 1,0 0-1,-1-1 1,1 1-1,-1 0 1,0 1-1,0-1 1,0 0-1,-1 0 1,0 0-1,0 0 1,0 0-1,-2 7 1,2 9 232,-1-16-229,0-1 1,0 1 0,-1-1-1,1 0 1,-1 1-1,0-1 1,0 0-1,0 0 1,0 0-1,-1 0 1,0 0-1,0-1 1,0 1-1,0-1 1,0 0-1,-8 6 1,-5 3 22,-1 0 0,-25 14 1,33-21 81,-21 8 144,29-12 324,0-1-566,1-1-1,0 1 0,0 0 1,0 0-1,0 0 1,0-1-1,0 1 1,0 0-1,0 0 1,0 0-1,0-1 1,0 1-1,0 0 1,0 0-1,0 0 1,0-1-1,0 1 1,0 0-1,0 0 0,0 0 1,0-1-1,0 1 1,0 0-1,1 0 1,-1 0-1,0-1 1,0 1-1,0 0 1,0 0-1,0 0 1,1 0-1,-1 0 1,0-1-1,0 1 1,0 0-1,0 0 0,1 0 1,-1 0-1,0 0 1,10-4-157,-1 1 0,1 0 0,0 1 0,0 0 0,0 0 0,0 1 0,0 0 0,1 1 0,15 2-1,-12-1 291,0 1 0,-1 0-1,0 1 1,1 1-1,-1 0 1,22 11 0,-30-12-81,1 0 1,-1 1 0,0 0 0,0 0 0,-1 0-1,1 1 1,-1-1 0,0 1 0,0 0 0,-1 0 0,1 0-1,-1 1 1,0-1 0,-1 1 0,1 0 0,2 10 0,-4-11 10,0-1 0,0 1 0,0 0 0,-1 1 1,1-1-1,-1 0 0,0 0 0,-1 0 0,0 0 0,1 0 1,-1 0-1,-1 0 0,1-1 0,-1 1 0,0 0 1,0-1-1,0 1 0,-1-1 0,1 1 0,-7 6 0,-4 3 10,-1-1-1,0 0 0,-1-2 0,-1 1 0,1-2 0,-2 0 0,1-1 0,-1 0 0,-26 8 0,18-9-411,1-1 1,-33 5-1,28-8-2079,-50 1 0,77-5 2109,2 0 190,0 0 0,-1 0 0,1 0 0,0 0 0,-1 0-1,1 0 1,0 0 0,-1 0 0,1 0 0,0 0-1,-1 0 1,1 0 0,0 0 0,0 0 0,-1 0 0,1 0-1,0 0 1,-1 0 0,1 0 0,0 0 0,-1-1-1,1 1 1,0 0 0,0 0 0,-1 0 0,1 0 0,0-1-1,0 1 1,0 0 0,-1 0 0,1-1 0,0 1 0,0 0-1,0 0 1,0-1 0,-1 1 0,1 0 0,0-1-1,0 1 1,0 0 0,0-1 0,0 1 0,0 0 0,0-1-1,0-6-2270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7.7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501 2 10429,'-34'-2'791,"26"3"-369,0 0 0,0 0-1,1 1 1,-1 0 0,1 0 0,-1 1 0,1 0 0,0 0 0,0 1 0,-11 7 0,-7 6 479,-29 27-1,51-42-837,-28 27 188,1 1 0,1 1 0,2 2 0,1 0-1,2 2 1,1 1 0,2 0 0,1 2 0,-24 65 0,39-85-241,1 1 1,1 0-1,0 0 0,1 0 1,2 34-1,0-48-12,1 0 1,-1 0-1,1 0 0,0 0 1,1 0-1,-1 0 0,1 0 1,0 0-1,0 0 0,0-1 1,1 1-1,0-1 0,0 0 1,0 0-1,0 0 0,0 0 1,1 0-1,0-1 0,0 0 1,0 1-1,0-1 0,0-1 1,1 1-1,-1-1 0,1 1 1,0-2-1,0 1 0,8 2 1,-3-1-11,0-1 0,1 0 1,-1 0-1,0-1 1,1 0-1,-1-1 0,1-1 1,-1 1-1,0-2 1,0 1-1,1-1 0,-1-1 1,12-4-1,-14 3-83,0 0 0,-1 0-1,0 0 1,0-1 0,0 0-1,0-1 1,-1 1 0,0-1-1,0 0 1,-1-1 0,0 0-1,0 1 1,0-2 0,-1 1-1,0 0 1,0-1 0,-1 0-1,0 0 1,0 0 0,-1 0 0,0 0-1,0-1 1,-1 1 0,0-14-1,-1 12 11,1 3-11,-1 1 0,0-1-1,0 0 1,0 0 0,-1 0-1,0 1 1,0-1 0,-1 0-1,0 1 1,0-1 0,-1 1-1,1 0 1,-1 0 0,-1 0-1,-5-9 1,0 4-376,-1 0 0,-1 0 0,0 1 0,-23-17 0,25 21-517,-1 0-1,0 1 0,0 0 1,-11-4-1,6 4-1321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8.0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0 104 9849,'24'-1'4312,"17"-10"-3324,0 3 0,83-7 0,39-7-1397,-152 19 161,38-9-2262,-44 10 1559,0 0 1,0 0-1,0-1 1,0 1-1,0-1 1,8-7-1,-5 2-1481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8.2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 0 7321,'-10'10'319,"9"-9"-120,0 0-1,0 0 1,0 0-1,0 0 1,0 0-1,0 1 1,0-1-1,0 0 1,0 0-1,1 0 1,-1 1-1,0-1 1,1 1-1,-1-1 1,1 0-1,0 1 1,-1 1-1,-2 8 3108,2-1-822,1-10-2456,1 1 0,0-1 0,0 1 0,-1-1 0,1 1 0,0-1 0,0 0 0,0 1 0,-1-1 0,1 0 0,0 0 0,0 1-1,0-1 1,0 0 0,0 0 0,0 0 0,1 0 0,23 1-136,-1 0-1,1-2 0,43-7 1,-42 3-3126,42-15 0,-43 12 363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54.20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 0 8241,'0'13'3639,"0"27"72,0-9-3587,-7 47 0,-3 1 218,-9 64 55,13-113-421,3-17-6,0 0 0,0 24 0,3-34-65,-1-1 1,1 0-1,0 1 1,-1-1 0,1 0-1,-1 0 1,0 1 0,0-1-1,0 0 1,0 0 0,0 0-1,0 0 1,-1 0 0,1 0-1,-2 2 1,0-2-1914,-4-1-3916,6-4 3562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08.9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713 9 8805,'-1'-1'14,"1"1"0,-1-1 0,1 1 0,-1-1 0,0 1 0,1-1 0,-1 1 0,1-1 0,-1 1 0,0 0 0,0-1 0,1 1-1,-1 0 1,0-1 0,0 1 0,1 0 0,-1 0 0,0 0 0,0 0 0,1 0 0,-1 0 0,-1 0 0,-24-2 812,24 2-615,-10 1 290,0-1-1,0 2 1,1 0 0,-1 0-1,1 1 1,-1 1 0,1 0-1,0 0 1,-19 11-1,-6 7 664,-47 35-1,44-27-755,1 3 0,1 1 0,2 1 0,2 2-1,-37 52 1,48-57-234,1 2 1,1 0-1,2 2 0,2 0 0,1 0 0,2 2 0,-10 44 1,17-48-106,2 0 1,1-1-1,1 1 1,2 0-1,6 46 1,-3-67-62,-1 0-1,2 0 1,0 0 0,0 0-1,1-1 1,1 0 0,0 0-1,0 0 1,1 0 0,1-1-1,0-1 1,1 1 0,0-1-1,0 0 1,1-1 0,0-1-1,1 1 1,-1-1 0,22 10-1,-22-12-22,1-1-1,0 0 0,1-1 0,-1-1 0,1 0 0,0 0 1,-1-1-1,1 0 0,0-1 0,0-1 0,1 0 0,-1 0 1,0-1-1,0-1 0,-1 0 0,1-1 0,0 0 0,-1 0 1,1-2-1,-1 1 0,0-1 0,11-8 0,-15 9-45,0-1-1,0 0 0,-1 0 1,1 0-1,-1-1 0,-1 0 1,1-1-1,-1 1 0,0-1 1,-1 0-1,1 0 0,-1 0 1,-1-1-1,1 0 1,2-11-1,-1-2-33,-1-1 1,-1 0-1,-1 1 1,-1-37 0,-1 50 94,-1 0 0,0 0 1,0 0-1,0 0 0,-1 1 1,0-1-1,-1 0 0,0 1 1,0 0-1,-1 0 0,1 0 1,-9-10-1,4 6-11,0 1 0,-1 1 1,-1 0-1,1 0 0,-1 1 0,-1 0 0,-12-7 0,-2 1-14,-1 1-1,-1 2 0,0 0 1,-1 2-1,1 1 0,-36-6 0,53 13 2,-6-2 48,0 0 0,-31 0-1,43 3-60,-1 0 0,1 1 1,0-1-1,0 1 0,0 0 0,0 0 0,0 1 0,0-1 0,0 1 0,0 0 0,1 0 0,-1 0 0,1 0 0,-1 0 1,1 1-1,-4 3 0,6-2-686,-1 0 0,1 0 0,0 0 0,0 0 1,0 0-1,1 0 0,-1 0 0,1 0 0,0 0 0,0 0 1,1 0-1,-1 0 0,3 8 0,2 0-2546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3.42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532 538 10189,'0'12'3729,"-1"-3"-3728,2 1-1,-1 0 1,1-1-1,1 1 1,3 11-1,1-2 57,0 0 0,5 38-1,-1-7-79,-7-32 30,-1-1 1,-1 1-1,-1 24 1,0-23-75,0-19-37,0-38-2456,0 29 2498,1-32-165,-2 0 1,-1 0-1,-3 0 1,-11-48-1,-25-81-97,23 86 2353,-59-163-1,69 215-1882,8 29-117,-1-1-1,0 0 1,0 1 0,0-1-1,0 1 1,0 0-1,-3-5 1,2 4-123,-4-4-118,6 8 211,0 0 1,-1 0-1,1 0 0,0 0 1,0 0-1,0 0 0,-1 0 1,1 0-1,0 0 0,0 0 1,0 1-1,-1-1 1,1 0-1,0 0 0,0 0 1,0 0-1,0 0 0,0 1 1,-1-1-1,1 0 0,0 0 1,0 0-1,0 1 1,0-1-1,0 0 0,0 0 1,0 0-1,0 1 0,0-1 1,0 0-1,0 0 0,0 0 1,0 1-1,0-1 1,0 0-1,0 0 0,0 0 1,0 1-1,0-1 0,0 0 1,0 0-1,0 0 0,0 1 1,0-1-1,0 0 1,0 0-1,0 0 0,1 1 1,-1-1-1,-1 33-271,0-22 280,0 1-1,1 0 0,1-1 0,0 1 1,0-1-1,1 1 0,5 15 1,8 11-124,-5-10 201,1-1 0,23 40 0,-31-61-96,0-1-1,1 1 1,0-1-1,0 1 0,1-1 1,0-1-1,-1 1 1,1-1-1,1 1 1,-1-1-1,1-1 1,0 1-1,-1-1 1,1 0-1,1 0 0,10 2 1,15 0 223,-31-5 66,-41 0-465,18 2 196,1 1 1,0 1-1,0 1 0,-36 14 0,39-13 89,-6 1-132,1 1 0,0 1-1,-38 22 1,58-29 79,1 0-1,0-1 1,0 1-1,0 0 1,0 0 0,0 1-1,0-1 1,0 0-1,1 1 1,-1-1 0,0 3-1,-3 7-561,4-11 512,0 0 0,0 1 0,1-1 0,-1 0-1,1 0 1,-1 0 0,1 0 0,-1 1-1,1-1 1,0 0 0,-1 0 0,1 1-1,0 2 1,0 16 51,-1 28 744,1-46-759,-1 1 1,1-1-1,-1 1 0,0-1 1,0 1-1,0-1 1,0 0-1,0 1 1,0-1-1,-1 0 1,1 0-1,-1 0 1,1 0-1,-1 0 1,-2 2-1,-11 9-18,-20 13-54,22-19-888,-1-1 0,-1 0 0,1-1 0,-1-1 0,0 0 0,0-1-1,-20 1 1,11-2-1403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3.8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248 228 7917,'0'-146'5560,"0"140"-5438,1 0-1,0-1 1,1 1 0,0 0 0,0 0 0,0 0 0,1 0 0,3-6 0,-3 3 215,1-3-207,-2 22-231,-1-6 102,0-1 0,0 0 1,0 1-1,0-1 0,1 0 0,-1 0 0,1 0 1,0 0-1,3 3 0,11 24 9,-10-7-5,-2-1-1,-1 1 1,-1-1-1,-1 41 1,-1-60-2,-1 0 0,0 1 0,0-1 1,0 0-1,-1 0 0,1-1 0,-1 1 0,1 0 1,-1 0-1,0-1 0,0 1 0,-3 2 0,-32 33-112,31-32 95,3-3 28,-1 1 1,1-1-1,-1 1 1,1 0-1,1 0 1,-1 0-1,0 1 0,1-1 1,0 1-1,0-1 1,-1 7-1,1 0-3,0 1 1,1 0-1,1 20 0,0-29-9,0 65 1208,-1-65-1194,0-1 0,-1 1 0,1-1 0,0 0 0,-1 0 0,1 1-1,-1-1 1,0 0 0,1 0 0,-1-1 0,0 1 0,0 0 0,0-1 0,-3 3 0,-34 21-112,27-18-503,0-1 1,-1-1-1,0 0 1,-21 5 0,23-7-1074,-1-2 0,0 1 1,-13-1-1,13-1-521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4.2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0 684 7869,'1'-8'731,"-1"0"1,1 0 0,1 0-1,-1 0 1,1 0 0,1 0 0,0 1-1,0-1 1,4-8 0,1 3-206,0 0 1,1 0 0,1 1 0,13-15 0,12-5-378,0 1 1,47-30 0,-72 54 6,289-176-37,-62 43-183,-220 129 77,-9 7-46,0-1 1,-1 0 0,1 0 0,-1-1-1,7-7 1,-14 12-72,1 1-1,-1 0 1,0 0 0,1 0 0,-1-1-1,0 1 1,0 0 0,0-1-1,1 1 1,-1 0 0,0 0 0,0-1-1,0 1 1,0 0 0,0-1 0,1 1-1,-1 0 1,0-1 0,0 1-1,0 0 1,0-1 0,0 1 0,0 0-1,0-1 1,0 1 0,0 0-1,0-1 1,0 1 0,-1 0 0,1-1-1,0 1 1,0 0 0,0-1-1,0 1 1,0 0 0,-1-1 0,1 1-1,0 0 1,0 0 0,0-1-1,-1 1 1,1 0 0,0 0 0,-1-1-1,1 1 1,0 0 0,0 0-1,-1 0 1,1 0 0,0-1 0,-1 1-1,1 0 1,0 0 0,-1 0-1,1 0 1,0 0 0,-1 0 0,-14-1-4526,7 2 4402,-6 5-1941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4.51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1 123 14433,'0'0'-62,"1"-34"3771,11-1-3338,-11 29-1063,0 1 1,1 0-1,-1 0 0,1-1 0,1 1 0,3-6 1,-5 5-1696,-1 2-570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36.5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368 15 9373,'0'-1'68,"0"1"0,0-1 0,0 1 0,1-1 0,-1 1 0,0-1 0,0 1 0,0-1 0,0 1 0,0-1 0,0 1 0,0 0 0,0-1 0,0 1 0,-1-1 0,1 1 0,0-1 0,0 1 0,0-1 0,0 1 0,-1 0 0,1-1-1,0 1 1,0-1 0,-1 1 0,1 0 0,0-1 0,-1 1 0,1 0 0,0-1 0,-1 1 0,1 0 0,-1-1 0,-14 12 3048,4-2-3565,1-1 542,0 1-1,0 0 0,-13 17 1,20-22-74,0 0 0,1 1 0,-1-1 0,1 0 0,0 1 1,0-1-1,0 1 0,1 0 0,0 0 0,0-1 0,0 1 0,0 9 0,0 1-8,1-10 12,0 1-1,0-1 0,0 0 0,1 0 1,-1 0-1,3 8 0,-2-11-13,1 1 0,-1-1 0,0 0-1,1 0 1,-1 0 0,1 0 0,-1 0 0,1-1 0,0 1 0,0 0-1,0-1 1,0 0 0,0 1 0,0-1 0,0 0 0,0 0 0,4 1-1,7 3-39,2-1 0,-1-1 0,0 0 1,1-1-1,-1-1 0,1 0 0,0-1 0,-1 0 0,1-1 0,-1-1 0,1 0 0,22-7 0,-36 9 28,0 0 1,0 0-1,-1 0 1,1-1-1,0 1 1,0 0-1,0 0 0,-1-1 1,1 1-1,0 0 1,0-1-1,-1 1 1,1 0-1,0-1 1,0 1-1,-1-1 1,1 1-1,-1-1 1,1 0-1,-1 1 1,1-1-1,-1 0 1,1 1-1,-1-1 1,1 0-1,-1 1 1,0-1-1,1 0 0,-1 0 1,0 0-1,0 1 1,1-3-1,-1 3-54,-1 0-131,0-1 186,0 1 1,0-1-1,0 1 0,1 0 0,-1 0 0,0-1 1,0 1-1,0 0 0,0 0 0,0 0 0,0 0 1,0 0-1,0 0 0,0 0 0,0 0 1,0 1-1,1-1 0,-1 0 0,-1 1 0,-23 9-29,17-7 6,-178 82-167,43-18 857,141-66-571,0 0 0,1-1 1,-1 0-1,0 1 0,0-1 1,0 0-1,0 0 0,1 0 1,-1 0-1,0 0 0,0 0 1,0-1-1,1 1 0,-1-1 1,0 1-1,0-1 0,1 1 0,-1-1 1,0 0-1,1 0 0,-1 0 1,1 0-1,-1 0 0,1 0 1,-1-1-1,1 1 0,0 0 1,0-1-1,0 1 0,-1-2 1,-6-8-91,2 1 0,-1-1 0,-7-18 0,5 8 147,4 10-160,1 0 1,1 0-1,0-1 1,-3-19-1,1 5-84,1-1-819,-3-35-1,5 0-5444,2 62 6229,0-1 0,0 1 0,0-1 1,0 0-1,0 1 0,0-1 0,0 1 1,0-1-1,-1 1 0,1-1 0,0 1 1,0-1-1,-1 1 0,1-1 0,0 1 1,-1-1-1,1 1 0,0-1 0,-1 1 1,1 0-1,-1-1 0,0 0 0,-2-1-712,1-5-1379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37.20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638 98 8101,'-15'2'647,"0"-1"1,-27-1 0,38 0-490,1 0 0,-1-1 1,1 0-1,-1 1 0,1-1 0,0-1 1,-1 1-1,1 0 0,0-1 0,0 1 0,0-1 1,0 0-1,0 0 0,0 0 0,1-1 1,-5-3-1,6 4-122,1-1 1,-1 1-1,0-1 0,1 0 1,-1 1-1,1-1 1,0 1-1,0-1 0,0 0 1,0 1-1,0-1 1,0 0-1,1 1 0,-1-1 1,1 1-1,0-1 1,0 1-1,0-1 0,0 1 1,0 0-1,1-1 0,-1 1 1,3-3-1,-3 4-46,1 0-1,0 0 1,0 0-1,0 0 1,-1 0-1,1 0 1,0 0-1,0 1 1,0-1 0,0 1-1,0-1 1,1 1-1,-1 0 1,0 0-1,0 0 1,0 0-1,0 0 1,0 0-1,0 1 1,0-1-1,0 1 1,4 1-1,-5 0 9,1 0 0,-1 0 0,1 0 0,-1 1 0,0-1 0,0 0 0,0 1 0,0-1 0,-1 1 0,1-1 0,-1 1 0,1 0 0,-1-1 0,0 1 0,0-1 0,0 1 0,-1 3 0,1 6 11,1-8 8,0 0 0,-1 0 0,0 0 0,0 0 0,0 0 0,-1 0 0,1 0 0,-1 0 0,0 0 0,0 0 0,0 0 0,-1 0 0,1 0 0,-1-1 0,0 1 0,0-1 0,0 1 0,-1-1 0,1 0 0,-1 0 0,-5 5 0,-2 1 110,0 0 0,0-1 0,-1 0 1,-1 0-1,1-1 0,-1-1 0,0 0 0,-1-1 0,1 0 0,-1-1 0,0 0 0,0-1 0,0 0 0,-27 1 0,37-5-102,0 0-1,0 0 0,0 0 1,0-1-1,0 1 0,0-1 1,1 1-1,-1-1 0,0 0 1,1 0-1,-1 0 0,-2-4 1,-36-38-72,34 36 48,-23-28-109,18 21 97,0 0 0,-27-24-1,35 35 62,0 1 1,-1 0-1,0 0 1,1 0-1,-1 0 0,-1 1 1,1 0-1,0 0 0,0 0 1,-1 0-1,1 1 0,-1 0 1,1 0-1,-8 1 1,10 0-28,0 0 1,0 0-1,0 1 1,0-1-1,0 1 1,0 0-1,0 0 1,0 0-1,1 0 1,-1 0-1,0 0 1,1 1 0,-1 0-1,1-1 1,-1 1-1,1 0 1,0 0-1,0 0 1,0 1-1,0-1 1,0 0-1,0 1 1,0-1 0,0 4-1,-1 0 33,0 1-1,0-1 0,1 1 1,0 0-1,1 0 1,0 0-1,0 0 1,0 14-1,0-17-30,1 0 0,1 0-1,-1 0 1,1 0 0,-1 0 0,1 0 0,0 0 0,1 0-1,-1 0 1,1 0 0,-1 0 0,1-1 0,0 1-1,1-1 1,-1 1 0,0-1 0,1 0 0,0 0 0,0 0-1,0 0 1,0-1 0,0 1 0,1-1 0,-1 0 0,6 3-1,-2 0-33,1-1-1,-1 0 1,1-1-1,0 1 1,0-1-1,0-1 1,16 4-1,-20-6-264,1 1 0,-1-1 0,1 1-1,0-2 1,-1 1 0,1 0 0,-1-1-1,1 0 1,-1 0 0,1 0 0,-1-1-1,1 1 1,-1-1 0,0 0 0,7-5 0,7-15-4213,-10 10 2509,0-4-602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37.3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259 0 11017,'-3'1'278,"-1"-1"0,1 0 0,0 1 0,-1 0 0,1-1-1,0 1 1,0 1 0,-1-1 0,1 0 0,0 1 0,0 0 0,-3 2 0,-42 31 1918,7-4-2324,-60 35-3888,94-61 2951,-10 7-1751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37.8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1 196 11465,'0'0'-76,"0"27"3146,0-16-2728,1 1 1,0-1-1,1 1 0,1-1 0,0 0 0,0 1 0,1-2 0,0 1 0,1 0 0,11 18 1,-12-23-209,0-1 0,-1 0 0,2 0 0,-1 0 0,0 0 0,1-1 1,0 0-1,0 0 0,0 0 0,1 0 0,-1-1 0,1 0 1,0 0-1,0-1 0,0 1 0,0-1 0,0 0 0,1-1 0,-1 0 1,1 0-1,7 0 0,-9-1-114,-1-1 0,1 0 0,0 0 0,-1-1 0,1 1 0,0-1 0,-1 0 0,0 0 0,1-1 0,-1 1 0,0-1 0,0 0 0,-1 0 0,7-6 0,3-5 9,0 0-1,14-21 0,0-6-713,-2-1 0,25-58 1,15-28-7139,-55 114 5261,2 1-321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38.2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1 187 10821,'0'26'6745,"0"35"-4602,0-60-2070,0 1 0,0 0 0,0 0 0,0 0 0,0 0 0,1 0 0,-1 0 0,1-1 0,-1 1 0,1 0 0,0 0 0,0-1 0,-1 1 0,1 0 0,1-1 0,-1 1 0,0-1 0,0 1 0,0-1 0,1 0 0,-1 1 0,1-1 0,-1 0 0,4 2 0,-3-2-28,0-1-1,1 1 1,-1 0 0,0-1-1,1 0 1,-1 1-1,0-1 1,1 0 0,-1 0-1,1-1 1,-1 1-1,0 0 1,1-1-1,-1 1 1,0-1 0,0 0-1,1 0 1,-1 0-1,4-2 1,20-13-644,-1 0 1,-1-2-1,0-1 0,30-32 0,73-99-7961,-97 109 5733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54.6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42 6821,'0'0'2911,"13"0"-439,136 14-739,-133-14-1611,0 0-1,0-1 1,0-1 0,-1 0 0,1-1 0,-1-1 0,1 0 0,-1-1 0,-1-1 0,1 0 0,26-17-1,-39 28 172,-1 0-1,1 0 1,-1 0-1,0 0 1,-1 0-1,1 8 1,3 12 87,-2-4-192,0 1-1,-1-1 1,-3 32-1,0-1 112,2 114-125,-4-139-1774,-3-16-2415,7-11 3572,-1 1-401,-13-1-5403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5.6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 0 10725,'2'1'-193,"6"4"9089,-7 41-6451,-2 50-1642,1-87-819,-1 0-1,-1 0 1,1-1-1,-2 1 1,1 0-1,-1-1 1,0 0-1,-5 10 0,5-14-315,1 1-1,0 0 0,0 0 0,1 1 0,0-1 0,-1 7 0,-6 18-5961,7-23 2920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6.6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53 9 7413,'9'-6'-65,"-2"3"2216,-4 16-448,-4-8-1531,-1 0-1,1-1 1,-1 0-1,0 1 1,0-1 0,0 0-1,0 0 1,-1 0-1,-5 7 1,-12 21-73,14-14 1,0-1 0,2 2-1,0-1 1,1 0 0,1 1 0,1 0 0,1 25-1,3-43-101,0 0 0,0 0 1,-1-1-1,1 1 0,0 0 0,0-1 0,0 0 0,0 0 0,0 0 0,1 0 0,3-1 0,-2 1 22,9-2-11,-1 0-1,1 0 1,-1-1-1,1-1 1,22-10-1,15-4-4,-36 14 121,-1 1 1,1 0-1,0 2 0,21-1 0,-35 2-81,0 1 0,0-1 0,0 1-1,0 0 1,0 0 0,0-1 0,0 1-1,0 0 1,0 0 0,-1 0 0,1 0 0,0 0-1,-1 0 1,1 0 0,0 0 0,-1 0-1,0 1 1,1-1 0,-1 0 0,0 0-1,1 0 1,-1 1 0,0-1 0,0 2-1,4 32 513,-4-18-366,1 1 98,-2 1 0,-3 26 0,2-38-262,0 0-1,0 0 0,0 0 1,-1 0-1,0-1 0,0 1 1,-1-1-1,1 0 1,-9 9-1,6-7-102,-1-1 0,1 0-1,-2-1 1,1 0 0,-1 0 0,0 0-1,0-1 1,0 0 0,-1-1 0,-14 6 0,9-5-1177,-1-1 1,0-1 0,0 0 0,0-1 0,0-1 0,-17 0 0,14-1-1317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7.1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0 8333,'0'0'402,"-1"1"-178,1-1 0,0 0 0,0 1 0,0-1 0,0 1 0,0-1 0,0 0-1,0 1 1,0-1 0,0 0 0,0 1 0,0-1 0,0 0 0,0 1-1,0-1 1,1 1 0,-1-1 0,0 0 0,0 1 0,0-1 0,0 0 0,1 0-1,-1 1 1,0-1 0,1 1 0,105 15 1377,-38-9-1770,45 3 103,-40-13-6330,-71 2 4127,10-5-180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7.42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227 1 9465,'7'0'377,"1"0"0,0 0 0,0 1 0,-1 0 0,1 1 0,0 0 0,-1 0 0,1 0 1,-1 1-1,0 0 0,0 1 0,0-1 0,0 1 0,-1 1 0,0-1 0,0 1 0,6 6 0,7 7 22,-1 1-1,-2 0 0,1 2 1,-2 0-1,-1 0 0,-1 2 1,0-1-1,12 35 0,-14-28-134,-1 0 0,-2 1 0,-1 0 0,-1 1 0,-1 0 0,0 51 0,-5-65-200,1 0-40,-1-1 0,-1 1 0,0 0 0,-1-1 0,-1 1 0,0-1 0,-8 22 0,-6-1-255,-2-1 0,0-1 0,-3-1 0,-1 0 0,-1-2 0,-53 54 0,4-16-4100,-127 93 0,132-111 1302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5.26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186 18 8009,'-1'-14'905,"-4"11"-77,-14 21 350,16-14-1098,-16 18 1013,2 1 0,0 0 0,-24 48 0,30-50-961,1 1 0,1 0 0,2 0 0,0 1 0,1 0 1,1 0-1,2 1 0,-2 38 0,5 166 263,1-214-398,0 0 0,1-1 0,1 1 0,0-1 0,1 0 0,0 0 0,12 23 0,51 82-90,-60-106-132,1-2 0,0 1 0,11 11 0,-15-18-509,0-1 0,0 1 0,0-1 0,0-1 0,1 1 0,6 3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5.5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0 111 10821,'10'-1'289,"-1"0"0,1-1 1,-1 0-1,0 0 0,0-1 0,0-1 0,0 0 0,11-6 1,40-15-29,-22 15-233,-13 4-403,35-14 0,-59 20 285,-1 0 1,0 0 0,1 0 0,-1 0 0,0 0 0,1 0 0,-1-1 0,0 1 0,1 0-1,-1 0 1,0-1 0,0 1 0,1 0 0,-1 0 0,0-1 0,0 1 0,1 0-1,-1 0 1,0-1 0,0 1 0,0 0 0,0-1 0,1 1 0,-1 0 0,0-1 0,0 1-1,0-1 1,0 1 0,0-1 0,3-6-2951,4 1 635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5.8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0 7229,'0'0'3173,"0"30"617,0 171-1391,0 1-4436,0-200 1717,0 0 1,0-1-1,-1 1 1,1 0-1,-1-1 0,1 1 1,-1 0-1,1-1 1,-1 1-1,0-1 1,0 1-1,0-1 0,0 1 1,-2 2-1,-7 3-2035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6.0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8617,'0'0'169,"0"1"-1,0 0 1,0 0 0,0 0-1,0-1 1,0 1 0,0 0 0,0 0-1,0 0 1,0-1 0,1 1 0,-1 0-1,0 0 1,1-1 0,-1 1 0,0 0-1,1-1 1,-1 1 0,1 0 0,-1-1-1,1 1 1,-1 0 0,2 0 0,17 1 2824,-9-3-3514,194-1 1786,-100 0-2307,0 1-5571,-98 1 4097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6.48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 0 9181,'-3'8'915,"1"-3"1739,12-3-1994,50-8-293,-46 4-392,0 0 0,0 1 0,17 1-1,-26 0 33,0 1 1,0 0-1,0 0 0,0 0 0,-1 0 0,1 1 0,0 0 0,-1 0 0,0 0 0,1 1 0,-1 0 0,0-1 0,5 5 0,-8-5 7,0 0 0,0-1 1,0 1-1,0 0 0,0 0 0,0 0 0,-1 0 0,1 0 0,-1 0 0,1 0 1,-1 0-1,0 0 0,0 0 0,0 3 0,-1 37 708,0-23-828,-1-14 119,0 0-1,0 0 1,0 1 0,-1-2 0,0 1 0,0 0 0,0-1-1,0 1 1,-1-1 0,0 0 0,0 0 0,-5 4 0,-10 13 528,10-11-335,5-6-83,0 0 1,1 0 0,0 0 0,0 0 0,0 1-1,0-1 1,0 1 0,1 0 0,0 0 0,0-1-1,0 2 1,1-1 0,0 0 0,-1 9 0,38-14-31,-14-4-1637,1-1 0,-1-1 0,32-14-1,-33 10-1180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6.8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369 21 8897,'0'-1'68,"1"0"0,-1 0 0,0 0-1,0 0 1,0 1 0,-1-1 0,1 0 0,0 0 0,0 0 0,0 1 0,-1-1 0,1 0 0,0 0 0,-1 0 0,1 1-1,0-1 1,-1 0 0,1 1 0,-1-1 0,1 0 0,-1 1 0,0-1 0,0 0 14,-1 1-1,1 0 1,0-1 0,0 1 0,-1 0-1,1 0 1,0 0 0,0 0-1,-1 0 1,1 0 0,0 0 0,-1 1-1,1-1 1,0 0 0,-2 2-1,-7 1 306,1 2-1,-1-1 1,1 1-1,1 0 1,-1 1-1,1 0 1,-13 12-1,-48 54 1232,40-38-936,1 2 1,-39 65 0,58-86-669,1 1 1,0 1 0,1 0 0,1 0 0,1 0-1,0 0 1,1 1 0,1 0 0,-1 28 0,2 5 7,0-33-29,2-1 0,-1 0 1,2 1-1,1-1 0,0 0 0,1 1 0,5 17 1,-8-34-18,10 24 57,1 0 0,18 30-1,-26-48-378,2-1-1,-1 0 0,1 0 1,0 0-1,0 0 1,0-1-1,1 0 0,0 0 1,0-1-1,0 1 0,1-1 1,-1-1-1,9 4 0,-3-2-3729,-2-5 1216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54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 8381,'0'0'232,"0"-1"1,0 1 0,0-1 0,1 0-1,-1 1 1,0-1 0,0 1 0,0-1-1,1 1 1,-1-1 0,0 1-1,1-1 1,-1 1 0,0 0 0,1-1-1,-1 1 1,1-1 0,-1 1-1,1 0 1,-1-1 0,1 1 0,-1 0-1,1 0 1,-1-1 0,1 1-1,23-6 1898,34 6-2378,-43 0 915,0 0-720,155-3 7,-59-9-6382,-85 5 3269,-14 3 1197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7.1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64 12825,'22'-2'129,"-1"0"0,0-2-1,0-1 1,22-7 0,17-3-453,-6-3-4298,-42 12 2348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7.5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222 1 8149,'0'0'983,"-2"15"1901,-29 23-692,-44 58-939,56-66-1050,1 0 0,-27 64 0,39-74-186,-1 0 0,2 0 0,1 0 0,0 0 0,2 1 0,-1 28 0,3-34-21,0-9 20,-1 0 0,1 0 0,1 1 0,-1-1 0,1 0 0,1 0 1,1 6-1,-2-9-13,0-1 0,0 0 0,1 0 0,-1 0 0,0 0 0,1-1 0,0 1 0,-1 0 0,1-1 0,0 1 0,0-1 0,0 1 0,0-1 0,0 0 0,0 0 0,0 0 0,1 0 0,-1 0 0,0-1 0,1 1 0,-1-1 0,5 1 0,-2 0-50,0-1-1,1 0 0,-1 1 0,1-2 0,-1 1 1,0-1-1,1 0 0,-1 0 0,0 0 0,0-1 0,0 0 1,0 0-1,0 0 0,0-1 0,0 1 0,-1-1 1,1 0-1,-1-1 0,0 1 0,0-1 0,0 0 1,0 1-1,-1-2 0,5-5 0,-6 6 19,-1-1 0,1 1 0,-1-1 0,1 1 0,-1 0 0,-1-1 0,1 0 1,-1 1-1,1-1 0,-1 1 0,-1-1 0,0-8 0,0-7-138,0 18 167,0 0 0,0 0 0,0 0-1,1 1 1,-2-1 0,1 0 0,0 1 0,0-1-1,0 1 1,-1-1 0,1 1 0,-1 0 0,1-1-1,-1 1 1,0 0 0,1 0 0,-1 0 0,0 0-1,0 1 1,-3-2 0,-41-15-340,29 13-1698,0 0 0,-1 1 1,-17-1-1,23 3 216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7.8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8429,'9'-3'140,"0"1"1,0 0-1,1 0 1,-1 1-1,1 0 1,0 0 0,-1 1-1,1 0 1,-1 1-1,1 0 1,-1 1-1,1 0 1,13 5-1,-11-3 71,-1 2 0,1 0 0,-1 0 0,0 1 0,0 0 0,-1 1 0,0 0 0,0 1 0,11 12 0,-9-7-53,-1 0 1,0 1 0,-1 1 0,0 0-1,-1 0 1,-1 1 0,-1 0 0,0 0-1,-2 1 1,0-1 0,0 1 0,-2 1-1,0-1 1,0 19 0,-2 14-103,1-33-42,-2 1-1,0 0 1,0-1 0,-2 1 0,-1-1-1,0 0 1,-1 1 0,-9 23 0,-52 86-2608,-7-4 0,-103 138 0,161-241 609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8.29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86 28 12721,'-1'1'-4,"1"-1"-1,0 1 1,0-1-1,0 1 1,-1-1 0,1 0-1,0 1 1,0-1-1,-1 1 1,1-1-1,0 0 1,-1 1 0,1-1-1,-1 0 1,1 1-1,0-1 1,-1 0-1,1 0 1,-1 1-1,1-1 1,-1 0 0,1 0-1,-1 0 1,1 0-1,-1 0 1,1 1-1,-1-1 1,1 0 0,-1 0-1,1 0 1,0 0-1,-1 0 1,1-1-1,-1 1 1,1 0 0,-1 0-1,1 0 1,-1 0-1,1 0 1,-1-1-1,1 1 1,-1-1 0,-22-7 926,22 8-896,1-1 0,0 1 0,0 0 1,-1 0-1,1 0 0,0 0 0,0-1 1,-1 1-1,1 0 0,0 0 1,0 0-1,-1-1 0,1 1 0,0 0 1,0-1-1,0 1 0,0 0 0,-1 0 1,1-1-1,0 1 0,0 0 0,0-1 1,0 1-1,0 0 0,0-1 1,0 1-1,0 0 0,0 0 0,0-1 1,0 1-1,0 0 0,0-1 0,0 1 1,0 0-1,0-1 0,0 1 1,0 0-1,1-1 0,-1 1 0,0 0 1,0 0-1,0-1 0,0 1 0,1 0 1,-1 0-1,0-1 0,0 1 0,1 0 1,-1 0-1,0 0 0,1-1 1,11-7-311,-11 8 305,1-1 1,-1 1 0,1-1-1,-1 1 1,1-1 0,-1 1-1,1 0 1,-1 0 0,1 0-1,-1 0 1,1 0 0,-1 0-1,1 0 1,-1 0-1,0 0 1,1 1 0,-1-1-1,1 1 1,-1-1 0,1 1-1,-1 0 1,0-1 0,1 1-1,-1 0 1,0 0 0,0 0-1,0 0 1,0 0 0,0 0-1,0 0 1,0 0 0,0 0-1,0 1 1,0-1 0,0 0-1,0 3 1,1 3 103,-1 0 1,0 0-1,0 0 0,-1 1 0,0-1 1,-1 11-1,0 6-105,0-21-44,0-1 0,0 1-1,0 0 1,0-1 0,-1 1 0,1-1 0,-1 1 0,1-1-1,-1 0 1,0 1 0,0-1 0,0 0 0,-3 2 0,-36 31-2678,30-26 819,-3 2-673,-2 1-325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8.7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49 10969,'0'0'871,"-8"0"2691,69 1-2830,78-2 301,-121-1-1712,-1 0-1,1-1 1,0-1 0,-1 0-1,28-11 1,-43 14 336,-2 0 137,1 1 1,0 0-1,-1 0 0,1-1 0,0 1 0,-1-1 0,1 1 1,-1 0-1,1-1 0,-1 1 0,1-1 0,-1 1 0,1-1 1,-1 0-1,1 1 0,-1-1 0,0 1 0,1-2 0,5-6-2610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9.0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9417,'1'64'5664,"0"-25"-5573,14 77 1,-11-85-726,-1-1 0,-1 62 0,-2-56-4163,0-23 1925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9.2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445 1 8473,'0'2'129,"0"0"1,-1 1-1,1-1 1,-1 0 0,0 1-1,0-1 1,0 0-1,0 0 1,0 1-1,0-1 1,-1 0 0,1 0-1,-1-1 1,1 1-1,-1 0 1,0 0-1,0-1 1,1 1-1,-1-1 1,0 0 0,-1 1-1,1-1 1,-4 1-1,-7 5 1184,-1-2-1,-27 8 0,25-9-1034,-151 31-4516,24-7-223,129-25 2055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49.5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6149,'1'1'175,"0"0"0,0 0 0,-1 0 0,1 0 0,0-1 0,0 1 0,0 0 0,0-1 0,0 1 1,0 0-1,0-1 0,0 1 0,0-1 0,1 0 0,-1 1 0,0-1 0,0 0 0,0 0 0,0 1 0,1-1 1,-1 0-1,0 0 0,2-1 0,47 3 153,-29-2 635,6 2 208,59 5 89,-78-6-1119,-1 1-1,0-1 0,1 1 0,-1 1 0,0 0 1,-1 0-1,1 0 0,12 8 0,-17-9-84,-1 0-1,0 1 0,0-1 0,1 0 0,-2 0 1,1 0-1,0 1 0,0-1 0,-1 0 0,1 1 0,-1-1 1,0 0-1,1 1 0,-1-1 0,0 1 0,-1-1 1,1 0-1,0 1 0,-1-1 0,1 1 0,-1-1 1,0 0-1,0 0 0,0 1 0,0-1 0,0 0 0,0 0 1,-1 0-1,1 0 0,-3 3 0,0-2-11,-33 31 280,35-32-289,0 1-1,0-1 1,0 0 0,1 1 0,0-1-1,-1 1 1,1 0 0,0-1 0,0 1-1,0 0 1,0 0 0,1-1-1,-1 1 1,1 4 0,30-6-997,-9-1-897,-1-1 1,0-1-1,25-5 0,-19 1-622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0.1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170 1 6777,'0'2'506,"-1"0"0,1 1 0,-1-1 1,1 0-1,-1 1 0,0-1 0,1 0 1,-1 0-1,-2 3 0,-27 36 1799,4-6-1189,6-1-316,3 0 1,-20 52-1,30-65-596,1 0 0,0 0 0,2 0 0,0 1 0,-1 39-1,5-40-103,0 21 189,6 49-1,-4-76-253,1 0-1,1 0 1,0 0-1,1-1 1,0 0 0,14 25-1,-12-26 0,2 0 0,-1-1 0,2-1 0,-1 1 0,1-2 0,1 1 0,0-1-1,21 14 1,-23-18-317,1-1-1,0 0 1,0 0-1,0-1 1,13 4-1,-15-6-501,1-1 0,-1 1 0,0-1 0,0-1 0,1 1 1,-1-2-1,13 0 0,-11-3-1352,-8-2-565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0.4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12 10969,'0'1'17,"0"-1"1,0 1-1,1 0 1,-1-1-1,1 1 1,-1-1-1,1 1 1,-1-1-1,1 1 1,-1-1-1,1 1 1,-1-1-1,1 1 1,0-1-1,-1 0 1,1 1-1,-1-1 1,1 0-1,0 0 1,-1 1-1,1-1 0,0 0 1,0 0-1,-1 0 1,1 0-1,0 0 1,-1 0-1,2 0 1,28 1 1827,-25-1-1464,54 1 201,-35 1-747,0-1 1,0-1 0,0-2-1,0 0 1,-1-2 0,31-7-1,-45 6-3008,-9 2 742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55.4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433 10 8149,'0'0'139,"0"0"-1,0-1 1,0 1 0,0 0 0,0-1 0,0 1 0,0-1 0,0 1-1,0 0 1,0-1 0,0 1 0,0 0 0,0-1 0,0 1-1,-1 0 1,1-1 0,0 1 0,0 0 0,0 0 0,-1-1 0,1 1-1,0 0 1,0 0 0,-1-1 0,1 1 0,0 0 0,-1 0-1,1 0 1,0-1 0,-1 1 0,1 0 0,0 0 0,-1 0 0,1 0-1,0 0 1,-1 0 0,1 0 0,0 0 0,-1 0 0,-20 6 1749,-26 22-1522,41-23 294,-33 21-155,2 3 0,1 0 0,-54 59 0,71-67-436,1 1 1,1 1-1,1 0 0,0 1 1,3 1-1,0 0 1,-13 38-1,22-49-42,1 1 0,1 0-1,1 0 1,0 0 0,3 30-1,-1-5 145,-1-36-165,1 0 0,0 0 0,0 0 0,1-1 0,-1 1 0,1 0 0,0 0 0,0-1 0,0 1 0,0-1 0,0 0 0,1 0 0,0 1 0,-1-2 0,1 1 0,0 0 0,1 0 0,-1-1 0,0 0 0,8 4 0,-2-1-14,0 0 0,0-1 0,0 0 0,1 0-1,0-1 1,0-1 0,14 3 0,-9-4-57,-1 0-1,1-1 1,0-1 0,-1 0-1,1-1 1,-1-1 0,1 0-1,-1-1 1,22-9 0,-27 9 34,1-1 0,-1 0-1,0 0 1,0-1 0,0-1 0,-1 1 0,0-1-1,-1-1 1,1 1 0,-1-1 0,-1-1 0,1 1 0,9-19-1,-14 22 31,0 0-1,0 0 1,-1-1-1,0 1 1,0 0 0,0 0-1,0-1 1,-1 1-1,0 0 1,-1-10-1,1 11 2,0 1 1,-1-1-1,0 1 0,1 0 1,-1-1-1,-1 1 0,1 0 0,0 0 1,-1 0-1,1 0 0,-1 0 0,0 0 1,0 0-1,0 1 0,-1-1 1,1 0-1,-4-1 0,-5-3-10,0 0 1,-1 2-1,0-1 0,0 2 0,-1-1 0,1 2 1,-1 0-1,-17-2 0,16 3-849,1 1 1,0 0-1,0 2 0,-24 2 0,24 5-2754,3-4 1034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0.75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8757,'0'0'1269,"10"6"3334,-9-2-4303,-1 1 0,2 0 0,-1-1 0,0 1 0,1-1 0,0 1 0,3 4 0,8 24 271,14 62-43,-16-63-586,7 37 0,-10 0-834,-7-38-7836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1.0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83 0 8289,'-2'0'118,"1"0"0,0 0 0,-1 1 0,1-1-1,0 0 1,-1 1 0,1-1 0,0 1 0,0-1 0,-1 1 0,1-1 0,0 1 0,0 0 0,0 0 0,0 0 0,0-1 0,0 1 0,0 0 0,0 0 0,0 0 0,0 1-1,1-1 1,-1 0 0,0 0 0,1 0 0,-1 1 0,1-1 0,-1 0 0,1 3 0,-15 18 2234,12-18-2303,0-1 1,-1 1-1,1 0 1,1 0-1,-1 0 1,0 0-1,1 0 1,0 1-1,0-1 1,0 1-1,1 0 1,0-1-1,-1 1 1,1 7-1,-1 8 112,1 0 0,2 25 0,0-11-162,-1-30 3,1 0 0,0 0 0,0-1 0,0 1 0,1-1 0,-1 1 0,1-1 0,0 1 0,0-1 0,0 0 0,0 0 0,0 0 0,1 0 0,-1 0 0,1-1 0,0 1 0,0-1 0,0 1 0,0-1 0,0 0 0,1 0 0,4 1 0,0 2-2,1-2 0,-1 1 1,1-1-1,0 0 0,-1-1 1,1 0-1,1 0 0,12 0 0,-19-2-48,0 0 0,0 0 0,0-1 0,0 1 0,0 0 0,0-1-1,0 0 1,0 0 0,0 0 0,-1 0 0,1 0 0,0-1 0,0 1 0,-1-1-1,1 0 1,-1 1 0,0-1 0,1 0 0,-1-1 0,0 1 0,0 0 0,0-1-1,0 1 1,-1-1 0,1 1 0,-1-1 0,0 0 0,1 0 0,-1 1-1,1-6 1,1-7-37,-1 0-1,0 1 1,-1-1-1,-1 0 1,-1-16-1,1 3 165,-1 24-78,0 0 0,0 0 1,0-1-1,-1 1 1,1 0-1,-1 1 1,0-1-1,0 0 1,-1 1-1,1-1 0,-1 1 1,1-1-1,-1 1 1,0 0-1,0 0 1,-1 1-1,1-1 0,-5-2 1,1 0-369,1 0-1,-1 1 1,0 0 0,0 1 0,-1-1 0,1 2-1,-1-1 1,-14-3 0,21 6-1075,-7 0-2415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1.71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11965,'0'0'326,"22"1"2066,-5 2-1974,0 2 0,0 0 1,0 1-1,0 1 0,-1 0 0,-1 1 1,1 1-1,-1 0 0,-1 1 0,1 1 1,13 13-1,-15-11-261,0 1-1,-1 0 1,-1 1 0,0 0 0,-1 0-1,0 1 1,-2 1 0,0 0-1,0 0 1,-2 0 0,0 1 0,-1 0-1,-1 0 1,0 0 0,-2 1-1,1 29 1,-1 15-163,0-41 13,-1 1 0,-1-1 1,-1 1-1,-1-1 0,-1 1 0,-12 43 1,3-33-66,-2-1 0,-2 0 0,-1-1 0,-23 33 0,29-51-470,1 0 0,-2-1 0,0 0 0,-18 14-1,20-18-606,0-1 0,-1-1 0,0 0 0,0 0 0,0-1 0,-21 6 0,20-8-1799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2.1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20 10041,'4'-3'70,"-1"1"0,1 0 1,-1 0-1,1 0 0,0 1 0,-1-1 1,1 1-1,0 0 0,0 0 0,0 0 0,0 0 1,0 1-1,1 0 0,-1 0 0,0 0 1,0 0-1,0 1 0,0-1 0,0 1 0,0 0 1,0 0-1,0 1 0,0-1 0,-1 1 1,1 0-1,4 2 0,10 8 308,0 2 0,0 0 1,-1 0-1,-1 2 0,-1 0 0,0 1 0,-1 0 1,-1 2-1,0-1 0,9 22 0,-5-8-324,-2 1 1,-1 1-1,-2 0 0,-1 0 1,8 52-1,-11-23-68,-4 0 0,-4 95 0,-2-59 28,0-60 58,-3-1 1,-1-1-1,-1 1 0,-2-1 1,-2 0-1,-15 35 1,18-54-7,-1 1 1,0-2-1,-1 1 1,-1-1 0,0-1-1,-18 20 1,18-25-268,0 0 0,-1 0 0,-17 12-1,19-17-555,1-1 0,0 0 0,-1 0 0,0 0 0,-15 3 0,6-3-2047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3.23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23 10673,'-9'7'1160,"0"-1"2873,19-3-2718,64 2-761,125-8 1,-186 2-680,-1-1 1,1 0-1,21-7 1,-32-8-6161,-2 13 2458,0-1 1291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3.4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14 9041,'0'0'281,"0"1"-1,0 0 1,0-1 0,0 1 0,0-1 0,0 1 0,1 0-1,-1-1 1,0 1 0,1-1 0,-1 1 0,0-1-1,1 1 1,-1-1 0,0 1 0,1-1 0,-1 0 0,1 1-1,-1-1 1,1 0 0,-1 1 0,1-1 0,-1 0-1,2 1 1,21 5 2268,34-5-2835,-43-2 856,50 0-725,70-12 0,-112 11-417,-14 2-415,0-1 0,-1 0 0,1 0 0,-1-1 0,8-2 0,-13 1-1265,-2 0-529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5.1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62 178 8289,'-3'12'2516,"-2"-12"1251,5-9-839,8 0-3784,-1 3 881,0 0-1,0-1 0,-1 0 1,8-11-1,-7 10-24,0-1 0,0 1 0,12-10 0,-3 5 36,1 1-1,1 1 0,35-18 1,-45 26-37,-1-1 1,1 2 0,0-1-1,0 1 1,0 0 0,0 1 0,0 0-1,0 0 1,0 1 0,1 0-1,-1 0 1,0 1 0,9 1 0,-13 0-1,0-1 1,0 1 0,0 0 0,0 0 0,0 0-1,0 0 1,-1 1 0,1-1 0,-1 1 0,1 0 0,-1 0-1,0 0 1,0 1 0,0-1 0,-1 1 0,1 0-1,-1-1 1,0 1 0,0 0 0,0 0 0,-1 0 0,1 1-1,0 6 1,2 8 17,-1 0 0,-1 0-1,-1 0 1,-1 20 0,0-30 11,0-5-37,-1 0 0,0-1 0,-1 1 0,1 0 0,-1-1 0,1 0 0,-1 1 0,0-1 0,0 0 0,0 0 0,-1 0 0,1 0 0,-1 0 0,0-1 0,-3 4 0,-6 4 5,-1 0 0,-18 11 1,15-12 2,-1-1 0,0 0 1,-1-1-1,0 0 0,0-2 1,-25 5-1,42-10 38,1-2-59,0 1 23,1-1 0,-1 1 0,1-1 0,-1 1 0,1-1 0,0 1 0,-1-1 0,1 1-1,0 0 1,0-1 0,0 1 0,0 0 0,0 0 0,0 0 0,0 0 0,1 0 0,-1 0-1,0 0 1,1 0 0,-1 0 0,1 1 0,-1-1 0,1 0 0,-1 1 0,1-1 0,-1 1-1,1 0 1,-1-1 0,1 1 0,-1 0 0,3 0 0,10-1-8,1 0 0,25 1 0,-21 1 37,-13-1-18,0 1 1,-1-1 0,1 1-1,-1 0 1,1 1 0,-1 0-1,0-1 1,0 2 0,0-1-1,0 0 1,0 1 0,0 0-1,5 5 1,-7-5 9,0 1 0,-1-1 0,0 1 1,0 0-1,0 0 0,0 0 0,2 8 0,11 19 10,-14-29-13,0 0 0,0 0 0,0 0 0,0 0 0,-1 1 1,1-1-1,-1 0 0,0 0 0,1 1 0,-1-1 1,0 4-1,3 18 395,-1-19-274,0 1 1,-1-1-1,0 1 1,0-1 0,-1 1-1,0 0 1,0-1-1,0 9 1,-1 4 322,1-17-425,-1 1-1,1 0 1,-1-1-1,0 1 0,1 0 1,-1-1-1,0 1 1,0-1-1,0 1 0,0-1 1,0 1-1,0-1 0,-1 0 1,1 1-1,0-1 1,-1 0-1,1 0 0,-1 0 1,1 0-1,-4 1 1,2 0 26,1-1 0,0 1 1,-1-1-1,1 1 1,0 0-1,0 0 1,0 0-1,-3 4 1,-1 1 103,0-1 0,-1 0 1,1 0-1,-1 0 0,0-1 1,-1 0-1,1 0 0,-1-1 0,-14 6 1,19-9-151,-27 13 168,-61 21 0,80-31-246,-1-1 1,0-1 0,0 0-1,1 0 1,-1-1-1,0-1 1,0 0 0,-24-3-1,24-1-1763,0 0 1,0-1-1,-20-10 0,18 8-1503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8.0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372 0 4272,'0'2'165,"0"-1"-1,0 0 1,-1 1-1,1-1 1,-1 0-1,1 1 1,-1-1-1,0 0 1,1 0-1,-1 1 1,0-1-1,0 0 1,0 0-1,0 0 0,0 0 1,0 0-1,-2 1 1,-28 19 1875,-2 2 108,2 10-585,1 1 0,1 2 0,-25 41-1,31-40-999,2 2 0,1 0 0,3 1 0,0 1 0,-19 83 0,29-87-325,3 0 0,1 0 0,1 1 1,7 65-1,-1-77-224,1-1 0,1 1 1,1-1-1,1-1 0,1 1 1,24 43-1,0-9-255,60 77 0,39 22-4963,-85-109 1550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9.1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103 0 7049,'-5'2'228,"1"0"1,-1 0-1,1 0 0,0 0 1,-8 6-1,7-5-272,-1 2 133,1 0 1,-1 0-1,1 1 0,0 0 1,1 0-1,-1 0 1,1 1-1,0-1 0,1 1 1,0 0-1,0 0 0,-2 8 1,3-8-149,1 1-1,0-1 1,0 0 0,1 1 0,0-1 0,0 0 0,2 9-1,-1 11 560,-1-26-490,1 0-1,-1 1 1,0-1 0,1 0 0,-1 1 0,0-1 0,1 0-1,0 0 1,-1 0 0,1 1 0,0-1 0,0 0-1,-1 0 1,1 0 0,0 0 0,0 0 0,0 0-1,0-1 1,0 1 0,0 0 0,0 0 0,1-1-1,-1 1 1,0-1 0,0 1 0,1-1 0,0 1-1,0 0-5,0-1-1,0 1 0,0-1 1,0 0-1,-1 1 0,1-1 1,0 0-1,0 0 1,0 0-1,0 0 0,0-1 1,0 1-1,-1 0 0,1-1 1,0 1-1,0-1 0,0 0 1,1-1-1,8-6-25,-1 0 0,-1-1 0,11-12 0,-17 18 9,0-1 1,0 1-1,-1-1 1,1 0-1,-1 0 1,0 0-1,0 0 0,0 0 1,-1-1-1,1 1 1,-1-1-1,0 1 0,0-8 1,9-37-42,-5 36-4,1 9 317,-6 106 2028,1-100-2226,0 1-1,1 0 1,-1-1 0,0 1-1,1-1 1,-1 1 0,1-1-1,0 0 1,0 0 0,0 0-1,0 0 1,0 0-1,1 0 1,-1 0 0,1-1-1,-1 1 1,1-1 0,-1 0-1,1 1 1,0-1 0,-1 0-1,1-1 1,4 2 0,1-1-534,1-1 1,-1 0 0,1 0 0,0 0 0,-1-1 0,0 0 0,1-1 0,-1 0 0,9-3-1,1-3-1915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8:59.8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6373,'2'0'119,"0"0"1,-1 0 0,1 0 0,-1 0 0,1 0 0,-1 1-1,1-1 1,-1 0 0,1 1 0,-1 0 0,1-1 0,-1 1-1,1 0 1,-1-1 0,0 1 0,1 0 0,-1 0 0,0 0-1,0 0 1,0 0 0,0 1 0,0-1 0,0 0-1,0 0 1,0 1 0,0-1 0,-1 1 0,1-1 0,-1 0-1,1 1 1,-1-1 0,1 4 0,6 14 305,7 37-1,-10-36-413,-2 1 0,-1-1 0,-1 26 0,-1-14 196,1-32-168,0-34 96,1 32-153,-1-1 0,1 1 0,0 0 0,0-1 0,0 1 0,0 0 0,0 0 0,1 0 1,-1 0-1,0 0 0,1 0 0,1-2 0,28-27 97,-19 19-170,-9 8 66,0 0 1,1 0-1,0 0 1,0 1 0,0 0-1,0-1 1,0 1-1,0 1 1,1-1-1,0 1 1,-1 0 0,1 0-1,0 0 1,0 1-1,0-1 1,6 0-1,-10 3 31,1 0-1,0 0 1,0 0-1,-1 1 1,1-1-1,-1 0 1,1 1-1,-1-1 1,1 1-1,-1-1 0,0 1 1,0-1-1,0 1 1,0 0-1,0 0 1,0 0-1,0 0 1,0-1-1,0 4 1,5 18 89,-1 1 0,-1-1 0,-1 1-1,-1 0 1,-1 0 0,-2 25 0,1-16 1185,0-30-1243,-1 0 1,0-1-1,1 1 1,-1 0-1,0 0 0,0-1 1,0 1-1,-1-1 1,1 1-1,-1-1 1,1 1-1,-1-1 0,0 0 1,0 0-1,0 0 1,0 0-1,0 0 1,0 0-1,-1 0 0,1-1 1,-1 1-1,1-1 1,-6 2-1,0 1 54,0-1 0,0 0 0,0-1 0,-1 0 0,1 0 0,-17 1 0,19-3-156,-1-1 0,0 0 0,1 0 0,-1 0 0,1-1 0,0 0 0,-1 0 0,-10-5-1,14 6 19,1-1 0,-1 1 0,1 0-1,-1-1 1,1 1 0,0-1 0,0 0-1,0 0 1,0 0 0,0 0 0,0 0-1,0 0 1,0 0 0,1-1 0,-1 1-1,1-1 1,0 1 0,0-1 0,0 1-1,0-1 1,0 0 0,0-5 0,-9-31-4498,10 24 2962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58.6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461 21 3764,'0'-4'47,"2"-10"9745,4 12-9458,-6 3-65,1 0 1,-1 0-1,0 1 0,1-1 0,-1 0 0,0 0 1,1 0-1,-1 1 0,0-1 0,0 0 0,0 0 1,0 1-1,0-1 0,-1 0 0,1 0 0,0 1 0,-1-1 1,0 2-1,-8 29 22,-16 29 694,-9 1-450,-33 84-1,-9 17 124,12-21-280,44-92-85,-44 78 0,53-113-122,-1 0-1,-1-1 0,0 0 0,-20 16 0,13-12-12,16-13 1,0-1-2536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02.3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478 170 9041,'0'-92'5817,"-1"90"-5789,0 0 0,0 0 0,0 0 0,0 0 0,0 0 0,0 0 0,0 1 0,-1-1 0,1 0 0,-1 1-1,1-1 1,-1 1 0,1 0 0,-1-1 0,0 1 0,0 0 0,0 0 0,0 0 0,0 0 0,-3-1 0,-46-15 482,38 14-496,0 1 1,1 1-1,-1 0 1,0 1-1,0 0 1,0 1-1,0 0 1,0 1-1,0 1 1,-24 8-1,27-7 66,-1 0 0,1 0 0,0 2 0,0-1 0,0 1 0,1 0 0,0 1 0,0 0 0,1 1 0,0 0 0,0 0 0,-11 16 0,10-10 13,1 0-1,0 0 0,0 1 0,2 0 1,0 1-1,1-1 0,0 1 0,1 0 1,1 1-1,0-1 0,1 0 0,1 29 1,0-8-67,0-23 12,1 1 1,0-1-1,1 0 1,0 0-1,1 0 1,5 18-1,-6-23 39,-1-8-48,0-1 1,0 0-1,0 1 0,0-1 1,0 1-1,0-1 0,0 0 1,0 1-1,0-1 1,0 1-1,0-1 0,1 0 1,-1 1-1,0-1 0,0 0 1,0 1-1,0-1 0,0 0 1,1 1-1,-1-1 1,0 0-1,0 1 0,1-1 1,-1 0-1,0 1 0,1-1 1,-1 0-1,0 0 1,1 0-1,-1 1 0,0-1 1,1 0-1,-1 0 0,0 0 1,1 0-1,-1 0 0,1 1 1,-1-1-1,1 0 0,8-14 1996,-9-179-463,-14 122-1327,14 58-159,-2 0 0,-5-24-1,4 23-23,1 1-1,-2-26 1,-4-3-158,8 42 168,-1-32-129,-4 12 92,5 19-19,1-1-1,-2 1 1,1 0 0,0 0 0,0-1-1,0 1 1,0 0 0,-1 0 0,1 0-1,-1-1 1,1 1 0,-1 0 0,1 0-1,-1 0 1,0 0 0,0-2 0,-2-12-87,4 14-27,-1 13 182,0 131-77,0-143-2,0-11-3317,2-3-3312,3 8 3606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02.78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66 11165,'0'0'1309,"2"-16"2167,113-9-1703,-36 12-3451,-17 3-4019,-51 9 3062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02.97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0 6913,'0'8'624,"0"-3"452,0 2 364,0-4 164,9-2-244,3 0-476,0 1-652,4-2 120,-2 0-704,5 0 336,5 0 268,-1 0-580,8 0 84,-3-6-812,0 1-460,0 1-320,3-3-944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03.9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1 821 9277,'0'0'110,"1"-1"0,0 1 0,0 0-1,0 0 1,0 0 0,0-1 0,0 1 0,0 0 0,-1 0 0,1 0 0,0 0-1,0 0 1,0 1 0,0-1 0,0 0 0,0 0 0,0 1 0,0-1 0,-1 0 0,1 1-1,0-1 1,0 1 0,0-1 0,-1 1 0,1-1 0,0 1 0,-1-1 0,1 1 0,0 0-1,-1 0 1,1-1 0,-1 1 0,1 0 0,-1 0 0,1-1 0,-1 1 0,0 0-1,1 0 1,-1 0 0,0 0 0,0 1 0,6 10 457,7 5-357,0 1 0,-2 0 1,0 1-1,0 0 1,-2 1-1,12 36 0,-6 3 95,4 13 151,-17-66-297,0 1 0,-1-1 0,1 1 0,-1-1 0,0 8 1244,0-14-1386,0-1 0,0 1 0,-1-1-1,1 1 1,0-1 0,0 0 0,0 0 0,0 1 0,-1-1 0,1 0 0,0 0 0,-1 0 0,1 0 0,0 0 0,-1 0 0,1 0 0,-1 0 0,0 0 0,1-2-1,7-23-34,11-61 171,-10 53-100,-2-1 0,-1 0 1,1-44-1,-6 63-49,1 0 0,1 0 0,0 0 0,1 1 0,8-21 0,5-21-294,29-181 242,-41 212 50,1 0 1,1 1 0,1 0-1,1 0 1,1 1-1,1 0 1,17-26-1,-15 31-6,-10 15 4,1 0 0,-1-1 0,0 1 0,0-1 0,-1 0 0,1 0 0,-1 0 0,0 0 0,-1 0 0,2-7 0,-2 11-1,-1 0 0,1 0 0,-1 0 0,1 0 0,0 1 0,-1-1 0,1 0 0,0 0 0,0 1 1,0-1-1,0 0 0,-1 1 0,1-1 0,0 1 0,0-1 0,0 1 0,0-1 0,0 1 0,0 0 0,0-1 0,0 1 1,1 0-1,-1 0 0,0 0 0,0 0 0,0 0 0,0 0 0,1 0 0,46 0-41,-36 0 34,438 0-19,-297 8 50,-55 0 79,612 0-343,-450-10 327,223-13-107,-131 2-95,-236 11 26,205-8-20,-221 3-844,115-24 1,-22-20-3789,-58 13-1154,-104 31 4214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05.3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260 137 6149,'0'-107'5764,"0"105"-5713,-1 1-1,0-1 1,0 1 0,0 0-1,0 0 1,0-1 0,0 1 0,0 0-1,0 0 1,0 0 0,0 0-1,-1 0 1,1 0 0,0 0-1,-1 1 1,1-1 0,-1 0-1,1 1 1,-1-1 0,1 1-1,-1-1 1,1 1 0,-3 0-1,-40-7 877,36 7-903,-1 0 0,1 1 0,0 0 0,-1 0 1,1 1-1,0 0 0,0 1 0,0 0 0,0 0 0,1 1 0,-1 0 0,1 0 1,0 0-1,0 1 0,0 0 0,1 1 0,0 0 0,0 0 0,0 0 0,1 0 1,-7 11-1,8-10-33,1 1 1,1-1 0,-1 1 0,1-1 0,0 1-1,1 0 1,0 0 0,0 0 0,1-1 0,0 1-1,1 9 1,-1 0 133,1-15-117,-1 0 1,1 0-1,0 1 1,0-1 0,0 0-1,0 0 1,0 0-1,0 0 1,0-1 0,1 1-1,-1 0 1,1 0-1,-1-1 1,1 1 0,0-1-1,-1 1 1,1-1-1,0 0 1,0 0-1,0 0 1,0 0 0,0 0-1,0 0 1,1 0-1,1 0 1,4 2-5,1-1 0,-1 0 0,0 0 0,1-1 1,12 1-1,-12-2-13,0 0 1,1-1 0,-1 0-1,0 0 1,0-1 0,-1 0-1,1 0 1,0-1 0,-1-1-1,1 1 1,-1-1 0,0-1-1,0 1 1,-1-2 0,13-9-1,-15 11 55,1-1 0,-1 0 0,0 0 0,0 0 0,-1-1 0,1 1 0,-1-1-1,0 0 1,-1 0 0,6-12 0,-3 6-36,-5 11-34,0-1 1,0 1-1,0-1 1,0 0-1,0 1 1,-1-1 0,1 0-1,-1 1 1,1-1-1,-1 0 1,0 0-1,1-2 1,6-38 521,-7 42-334,0 28 417,1 72 325,-8 186-600,5-209-137,3-57-151,-1 0 0,-1 1 0,-4 20 0,3 2 810,2-27-2058,1-27-9312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05.6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54 8945,'15'3'992,"-1"0"0,1-1 0,0 0-1,0-1 1,0 0 0,27-4 0,4 1-398,2 0-422,59-11 1,-69 7-184,90-18-1391,-126 24 885,-1-1-1,1 1 0,0-1 1,-1 0-1,1 0 1,-1 1-1,1-1 1,-1-1-1,1 1 1,-1 0-1,2-1 1,-3-2-2202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05.8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11 0 7049,'-1'1'307,"0"0"0,0-1 0,1 1 0,-1 0 0,0 0 0,0 0 0,1 0 0,-1-1 0,1 1 0,-1 0 0,1 0 1,-1 0-1,1 0 0,-1 0 0,1 0 0,0 1 0,0-1 0,-1 0 0,1 0 0,0 0 0,0 0 0,0 0 0,0 0 0,0 0 1,1 2-1,-1 43 882,1-32-658,0 11-392,2 0 0,1 0-1,9 33 1,2 14-225,0-22 165,-11-41-426,-1-1-1,-1 1 0,1-1 0,-2 1 1,3 16-1,-4-24 214,0 0 0,0 0-1,0 0 1,0-1 0,0 1 0,1 0 0,-1 0 0,0 0 0,0-1 0,1 1 0,-1 0 0,1-1 0,-1 1 0,0 0 0,1-1-1,-1 1 1,2 0 0,4 12-3746,-6-5 844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06.52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66 8757,'0'-2'9,"0"0"0,0 1 0,0-1 1,0 1-1,1-1 0,-1 0 0,0 1 0,1-1 1,-1 0-1,1 1 0,0-1 0,-1 1 0,1-1 1,0 1-1,0 0 0,0-1 0,0 1 1,0 0-1,0 0 0,2-2 0,1 0 63,1 1 0,0-1 1,0 1-1,0 0 0,8-2 0,-11 4-91,10-4 262,1 0 0,-1 1 1,1 1-1,0 0 1,0 1-1,0 1 1,0-1-1,21 4 1,-30-2-207,0 0 0,0 0 0,0 0 0,1 0 0,-2 1 0,1 0 0,0 0 0,0 0 0,-1 0 0,1 0 1,-1 1-1,1 0 0,-1-1 0,0 1 0,0 1 0,0-1 0,-1 0 0,1 1 0,-1-1 0,0 1 0,0 0 0,0-1 0,0 1 0,-1 0 0,0 0 1,1 1-1,-1-1 0,-1 0 0,1 0 0,0 6 0,0 84-104,-2-52 89,1-37 5,-1 1 0,0-1 0,0 0 1,0 1-1,-1-1 0,1 0 0,-1 0 0,-1 0 0,-3 6 0,-31 45 565,19-32-257,1-3-146,13-18-103,1 0 0,0 1 0,0-1 1,0 1-1,0 0 0,1 0 1,-1 0-1,1 0 0,0 0 0,-2 6 1,-6-3 550,6-8-306,8-3-113,6-3-181,1 2-1,0-1 0,0 1 0,0 1 0,22-6 0,65-8-1835,-33 8-5310,-49 6 4587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06.90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99 4 9609,'0'0'44,"0"0"1,0 0 0,0 0-1,0-1 1,-1 1 0,1 0-1,0 0 1,0 0-1,0-1 1,0 1 0,-1 0-1,1 0 1,0 0 0,0 0-1,0 0 1,-1 0-1,1-1 1,0 1 0,0 0-1,0 0 1,-1 0-1,1 0 1,0 0 0,0 0-1,-1 0 1,1 0 0,0 0-1,0 0 1,-1 0-1,1 0 1,0 0 0,0 0-1,-1 0 1,1 0 0,0 0-1,0 0 1,0 1-1,-1-1 1,1 0 0,0 0-1,0 0 1,0 0-1,-1 0 1,1 1 0,0-1-1,0 0 1,0 0 0,0 0-1,-1 0 1,1 1-1,0-1 1,0 0 0,-16 12 1816,12-9-1904,1-1 96,1-1-1,0 1 1,-1 0 0,1 0 0,0 0-1,0 0 1,0 0 0,0 0 0,1 0-1,-1 1 1,0-1 0,1 1 0,0-1-1,-1 1 1,1-1 0,0 1-1,-1 5 1,1 2 95,-1 0-1,2 1 0,0 17 0,0-9-72,1-16-65,0-1 0,-1 1 0,1 0 1,0-1-1,0 1 0,1-1 0,-1 1 0,0-1 1,1 0-1,0 1 0,-1-1 0,1 0 0,0 0 1,0 0-1,0 0 0,0 0 0,1-1 0,-1 1 1,3 1-1,53 28 126,-48-26-122,16 6-25,-19-9 14,0 0-1,0 1 1,-1 0-1,1 0 1,-1 1-1,0 0 1,0 0-1,0 0 1,9 9-1,-12-7 111,-1 0 0,0 1-1,0-1 1,-1 0-1,0 1 1,0-1-1,0 1 1,-1-1 0,0 1-1,-1 11 1,0 4-15,0-20-94,1 0 1,-1 0-1,0-1 1,0 1-1,0 0 1,0 0-1,0 0 1,0-1-1,0 1 1,-1-1-1,1 1 1,0-1-1,-1 1 1,1-1-1,-1 0 1,0 0 0,0 0-1,1 0 1,-1 0-1,0 0 1,-3 1-1,-49 18-140,46-18 122,-10 3-289,1 0 0,-24 2 0,-10-4-4113,50-3 4290,0 0-6,1 0 1,-1 0 0,1 0-1,-1 0 1,1 0 0,-1 0-1,0 0 1,1 0 0,-1 0-1,1-1 1,-1 1 0,1 0-1,-1 0 1,1 0 0,-1-1-1,1 1 1,-1 0 0,1-1-1,-1 1 1,1 0 0,0-1-1,-1 1 1,0-1 0,1 0 44,-10-4-2213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07.1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 6957,'0'0'210,"-1"1"190,1 0 0,0-1 0,0 1 0,0 0-1,0 0 1,0 0 0,0 0 0,0 0 0,0-1 0,0 1 0,0 0 0,1 0 0,-1 0 0,0 0 0,1 0 0,-1-1 0,1 2 0,20 1 387,0 1 0,21 8 0,-22-6-718,0-1 0,0-1 0,22 1 0,117-3-305,-139-3-1626,0-2 1,0 0-1,24-8 1,-32 6-547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76 8289,'0'0'63,"1"-1"0,-1 1 0,0 0 0,0 0 0,1 0 0,-1 0 0,0 0 0,0-1 0,1 1 0,-1 0 0,0 0 0,1 0 0,-1 0 0,0 0 0,1 0 0,-1 0 0,0 0 0,1 0 0,-1 0 0,0 0 0,0 0 0,1 0 0,-1 0 0,0 0 0,1 1 0,-1-1 0,0 0 0,0 0 0,1 0 0,-1 0 0,0 0 0,0 1 0,1-1 0,-1 0 1,0 0-1,0 1 0,1-1 0,-1 0 0,0 0 0,0 1 0,0-1 0,0 0 0,0 0 0,1 1 0,-1-1 0,0 0 0,0 1 0,0-1 0,0 0 0,0 0 0,0 1 0,0-1 0,0 0 0,0 1 0,0-1 0,0 0 0,0 1 0,0-1 0,0 0 0,0 1 0,-1-1 0,1 1-21,0 0-1,0 0 1,0 0 0,0 0-1,0 0 1,0 0 0,0 0-1,0 0 1,0 1 0,0-1-1,0 0 1,1 0 0,-1-1 0,0 1-1,1 0 1,0 2 0,22 31-26,-12-17 8,0 0 1,1-1-1,0 0 0,27 25 1,-29-32 142,-8-6-184,0-1 0,0 0 1,0 0-1,0 0 0,1 0 1,-1-1-1,1 1 1,4 2-1,-6-4-38,0 0 0,0 1 0,-1-1 0,1 0 0,0 1 1,0-1-1,0 0 0,0 0 0,-1 0 0,1 0 0,0 0 0,0 0 1,0 0-1,0 0 0,0 0 0,-1 0 0,1 0 0,0 0 0,0-1 0,0 1 1,-1 0-1,1-1 0,0 1 0,0 0 0,-1-1 0,1 1 0,1-1 0,-1-1-1,1 0 0,-1 0 0,1 0-1,-1 0 1,0 0 0,0 0 0,0 0-1,0 0 1,0-1 0,0-1-1,2-6-29,-1 0 0,-1 0 0,1 0 0,-2-12 0,8-104-97,3 69 1032,-9 97 449,10 58 0,-1-23-1038,-3 0 1,-3 97-1,-5-157-232,1-11-9,-1 0 0,0 0 0,0 0 0,0 0 0,0 0 0,-1 0 0,1 0 0,-1 0 0,0 0 0,0 0 0,-1 0 0,1 0 0,-1 0 0,0-1 0,-3 5 0,2-4-1,-10 13 119,-1-1-1,-27 23 1,35-34-126,0 0 0,-1-1 1,0 0-1,0 0 0,-1 0 0,1-1 0,-1 0 1,1-1-1,-1 0 0,-12 2 0,8-1-125,0-1 0,0 0 0,0-1 0,0-1 0,-1 0 0,1 0 0,0-1 0,0-1 0,-1 0 0,1 0 1,1-2-1,-14-4 0,23 7-173,0 0 1,0 0 0,1-1 0,-1 1 0,1 0 0,-1-1-1,1 1 1,-1-1 0,1 1 0,0-1 0,0 0-1,0 0 1,0 1 0,0-1 0,0 0 0,0 0 0,1 0-1,-1 0 1,1 0 0,-1 0 0,1 0 0,0 0-1,0 0 1,0 0 0,0-3 0,0-9-2108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0.6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17 248 7593,'-1'0'120,"0"0"0,0-1 0,0 1 0,1-1 0,-1 1 1,0 0-1,0-1 0,0 1 0,1-1 0,-1 0 0,0 1 0,0-1 1,1 1-1,-1-1 0,1 0 0,-1 0 0,1 1 0,-1-1 0,1 0 1,-1 0-1,1 0 0,0 0 0,-1 1 0,1-1 0,0 0 0,0 0 1,0 0-1,-1 0 0,1 0 0,0 0 0,0 0 0,0 0 0,1 0 1,-1-1-1,0 0 44,0 0 1,0-1-1,0 1 1,1 0-1,-1-1 1,1 1-1,-1 0 0,1 0 1,0 0-1,0-1 1,0 1-1,0 0 1,0 0-1,2-2 1,15-11 106,-1 1 1,2 1 0,0 1-1,1 1 1,0 0 0,0 1-1,1 1 1,1 2 0,36-10 0,-28 11-173,0 1 1,0 2-1,0 1 1,1 1-1,-1 1 1,52 8-1,-62-6 81,-12-1-127,-1 0 1,0 0-1,0 0 1,0 1-1,10 4 1,55 23-196,-34-14-15,46 24 0,-74-30 755,-5-4 176,-3-9-383,-28-26-389,2-6-17,20 28 10,-1 1 0,0-1 0,0 1 0,-1 0 0,-13-13 0,-15-18 126,32 33-108,3 15-49,26 7 66,-9-8 21,-14-5-46,0 0-1,0 1 1,-1-1-1,1 1 1,4 9-1,17 21 21,-24-34-18,1 1 1,-1 0-1,1-1 0,-1 1 1,0 0-1,0 0 0,0 0 1,0 0-1,0 0 1,0 1-1,0-1 0,-1 0 1,1 0-1,-1 0 1,0 1-1,0-1 0,1 0 1,-2 3-1,1-1 26,-1 1-1,0-1 1,0 0-1,0 1 1,-1-1-1,0 0 1,1 0-1,-6 7 1,0-1 6,0 0 0,0-1 1,-1 0-1,-1 0 0,1-1 1,-16 11-1,-1-1-3338,-50 26 0,52-34 480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07.53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17 14641,'0'1'127,"0"-1"-1,0 1 0,0-1 0,1 1 1,-1-1-1,0 1 0,0 0 1,1-1-1,-1 1 0,0-1 0,1 1 1,-1-1-1,1 1 0,-1-1 1,1 0-1,-1 1 0,1-1 0,-1 0 1,1 1-1,-1-1 0,1 0 0,-1 1 1,1-1-1,-1 0 0,1 0 1,0 0-1,-1 1 0,2-1 0,28 3 531,30-9-651,-13-1 266,48-1 1,-11 1-382,-76 4-1427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08.3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96 9229,'-1'0'10,"1"-1"1,-1 1-1,0-1 0,0 1 1,0-1-1,1 1 0,-1-1 0,0 1 1,1-1-1,-1 0 0,0 1 1,1-1-1,-1 0 0,1 0 1,-1 0-1,1 1 0,0-1 1,-1 0-1,1 0 0,0 0 1,-1 0-1,1 0 0,0 0 1,0 0-1,0 1 0,0-1 1,0 0-1,0 0 0,0 0 1,0 0-1,0 0 0,0 0 1,1 0-1,-1-1 0,1-7 235,-1 8-194,1 0 1,-1 0 0,1 0-1,0-1 1,0 1-1,-1 0 1,1 0-1,0 0 1,0 0 0,0 0-1,0 1 1,0-1-1,0 0 1,1 0-1,-1 1 1,0-1 0,3 0-1,28-13 665,-25 11-471,5-2 2,0 1-1,1 0 0,-1 1 0,1 0 0,-1 1 1,1 0-1,18 1 0,-29 1-230,1 1 0,0 0 1,-1-1-1,1 1 0,-1 0 0,1 1 0,-1-1 1,1 0-1,-1 1 0,0-1 0,0 1 0,1 0 1,-1 0-1,-1-1 0,1 1 0,0 1 0,2 2 1,1 2 5,0 0 1,0 1 0,-1-1 0,5 11 0,-7-7-24,1 0 0,-1 0-1,-1-1 1,0 1 0,-1 0 0,0 0-1,-1 13 1,0 10 2,0-29 2,0 0 0,0 0 0,-1 0 1,0 0-1,0-1 0,0 1 0,0-1 1,0 1-1,-1-1 0,0 0 0,0 0 1,0 0-1,-1 0 0,1-1 1,-6 5-1,4-3 3,-1 1 1,0-1 0,-1-1-1,1 1 1,-1-1-1,0 0 1,0-1-1,-15 6 1,20-9 13,2-2-57,3-11 409,3 9-408,1 0 0,0 1 0,0-1 0,0 1 0,0 1 0,1 0 1,-1 0-1,1 0 0,-1 1 0,10-1 0,-14 2 56,-1 0 0,1 0 1,0 0-1,0 0 1,0 1-1,0 0 0,-1-1 1,1 1-1,0 0 0,-1 0 1,1 0-1,-1 0 1,1 1-1,-1-1 0,1 1 1,-1 0-1,0-1 0,0 1 1,0 0-1,0 0 1,0 1-1,0-1 0,0 0 1,-1 0-1,1 1 0,-1-1 1,0 1-1,0 0 1,0-1-1,1 5 0,4 17 315,-1 1 0,-2 0 0,-1-1 0,0 46 0,-3-64-312,0-1 0,0 0 0,-1 0 0,1 0 0,-1 0 0,0 0 0,0 0 0,-1-1 0,0 1 0,1-1 0,-1 1 0,-1-1 0,1 0 0,-1 0 0,1 0 0,-9 5 0,1 0-15,0 0 1,-1-1-1,0 0 1,-1-1 0,-14 6-1,17-9-156,0 0 0,0-1 0,0-1 0,-1 0 0,-10 1 0,14-2-569,0-1 1,-1 0-1,1-1 1,0 1 0,-7-3-1,13 3 576,0 0-1,1 0 1,-1-1-1,0 1 1,0 0 0,0-1-1,1 1 1,-1 0-1,0-1 1,1 1 0,-1-1-1,0 1 1,1-1-1,-1 0 1,0 1 0,1-1-1,-1 0 1,1 1-1,-1-1 1,1 0 0,0 1-1,-1-1 1,0-2-1,-6-6-1954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08.8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139 76 8757,'0'0'1403,"-26"15"2167,18-9-3342,-1 0 1,2 1-1,-1 0 0,1 0 1,0 1-1,0 0 1,1 0-1,0 1 0,1 0 1,0 0-1,0 0 1,-5 15-1,4-6-140,2 0 0,-1 0 0,2 0 0,1 1 0,0-1 1,1 20-1,1-31-74,1 0 0,0 0 0,1 0 0,-1 1 0,1-2 1,1 1-1,-1 0 0,1 0 0,0-1 0,1 1 0,-1-1 0,1 0 1,0 0-1,1 0 0,0-1 0,7 7 0,-6-6-6,-1 0 0,1 0 0,1-1 0,-1 0 0,1 0 0,0-1 0,0 1 1,0-2-1,1 1 0,-1-1 0,1 0 0,0-1 0,0 1 0,0-2 0,0 1 0,0-1 0,0 0 0,1-1 0,-1 0 0,0 0 0,0-1 0,0 0 0,1 0 0,-1-1 0,0 0 0,-1 0 0,1-1 0,0 0 0,-1-1 0,1 0 0,-1 0 0,0 0 0,0-1 0,-1 0 0,0 0 0,1-1 0,-2 1 0,1-1 0,-1-1 0,0 1 0,0-1 0,0 0 1,-1 0-1,0 0 0,3-11 0,-2 2-30,-1-1 1,-1 0 0,0 0-1,-1-1 1,-1 1 0,-1-1-1,0 1 1,-6-32 0,4 39-45,-1 0 0,-1 0 0,0 0 0,0 0 0,-1 0 0,0 1 0,0 0 1,-1 0-1,-1 0 0,0 1 0,0 0 0,-13-12 0,-44-30-2844,-2 10-4111,56 33 4775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09.5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21 3136,'19'0'3783,"94"0"-69,-26 13-1826,-24-8-1456,1-3 1,68-6-1,-8-14 58,-48 7-1759,-25 5-3244,-38 4 2148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0.8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27 6733,'0'0'104,"0"1"0,1-1 0,-1 1-1,0 0 1,1-1 0,-1 1 0,1-1 0,-1 0 0,1 1 0,-1-1 0,1 1 0,-1-1 0,1 0 0,-1 1 0,1-1 0,-1 0 0,1 0 0,0 1 0,-1-1 0,1 0 0,0 0 0,-1 0 0,1 0 0,-1 0 0,1 0 0,0 0 0,-1 0 0,2 0 0,26 0 2022,-20 0-1507,110-11 1515,-20 2-2074,-19 1-142,-49 1-3541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1.1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1 8757,'-1'0'16,"1"0"0,-1 1 1,0-1-1,1 0 0,-1 0 1,1 1-1,-1-1 0,1 1 0,0-1 1,-1 0-1,1 1 0,-1-1 1,1 1-1,0-1 0,-1 1 0,1-1 1,0 1-1,-1-1 0,1 1 1,0 1-1,-1 5 3921,13-1-1408,53-2-3291,65-4 0,-55-1-4854,-56 1 3208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1.90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0 642 9801,'11'9'4235,"1"4"-4068,0 1-1,16 26 1,-4 5-72,-3 1-1,28 83 1,-47-117-69,5 4-4,-4-3 755,-5-22 462,2-32-1228,2 1 1,1 0-1,11-48 1,14-61 43,-10 76-98,-2 7 128,10-82 0,-21 121-53,0 0 0,13-36 0,-12 42 111,5-9 120,-8 23-201,0-1-1,-1 1 0,0 0 1,0-1-1,-1 0 0,0 1 1,0-9-1,0 15-58,-1 0 0,0 0 1,1 1-1,-1-1 0,1 0 0,-1 1 0,1-1 1,-1 0-1,1 1 0,-1-1 0,1 0 1,-1 1-1,1-1 0,0 1 0,0-1 0,-1 1 1,1-1-1,0 1 0,0 0 0,-1-1 0,1 1 1,0 0-1,0 0 0,0 0 0,0-1 0,-1 1 1,1 0-1,0 0 0,1 0 0,34-1-44,-29 1 22,342 11 285,-264-16-188,0-3 0,86-20 0,79-8-66,-234 33-195,8-1-565,-11 6-6825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2.3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9325,'4'3'5105,"-4"-3"-5084,1 0-1,-1 0 0,0 0 0,0 0 0,1 0 0,-1 0 1,0 0-1,0 0 0,1 0 0,-1 0 0,0 0 0,0 0 1,0 1-1,1-1 0,-1 0 0,0 0 0,0 0 0,0 0 1,0 1-1,1-1 0,-1 0 0,0 0 0,0 0 0,0 1 1,0-1-1,0 0 0,1 0 0,-1 0 0,0 1 0,0-1 1,0 0-1,0 0 0,0 1 0,0-1 0,0 0 0,0 0 1,0 1-1,0 164 3014,-10-96-2378,10-62-577,0 0 33,0-1 0,0 1-1,0-1 1,1 1 0,0-1 0,0 0-1,3 8 1,-3-12-97,1 0 0,-1 0 0,0 0-1,1 0 1,-1 0 0,1 0 0,0-1 0,0 1-1,-1-1 1,1 1 0,0-1 0,0 0-1,0 0 1,1 0 0,-1 0 0,0 0 0,0 0-1,1 0 1,-1-1 0,0 1 0,1-1 0,-1 0-1,4 1 1,3-1-168,0 0-1,-1 0 1,1-1 0,0 0-1,0 0 1,-1-1 0,1 0-1,-1-1 1,0 0-1,1 0 1,-1-1 0,0 0-1,-1 0 1,1-1 0,10-8-1,-4 1-1812,0 0 0,-1-1 0,-1 0 0,0-1 0,-1 0-1,16-27 1,-18 26 396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2.5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76 4 6285,'0'-4'5014,"0"8"-1846,0 17-723,-1-13-2263,1 0-1,-1 1 0,-1-1 1,-3 13-1,-2-3-44,1 1 0,0-1 0,2 1 0,-4 30-1,-3 14-114,4-15-50,1 0 0,2 96-1,-3-46-6129,7-77 2689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3.03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47 10381,'0'0'2533,"21"0"-598,40-3-1673,0-2 1,88-19 0,-123 16-1283,-16 5-2565,-5 1 296,1 0 666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1.3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 9705,'0'-1'131,"0"1"1,0-1 0,0 0-1,0 1 1,0-1-1,0 0 1,0 1 0,0-1-1,1 1 1,-1-1-1,0 0 1,0 1 0,1-1-1,-1 1 1,0-1-1,1 1 1,-1-1-1,0 0 1,1 1 0,-1 0-1,1-1 1,-1 1-1,1-1 1,-1 1 0,1 0-1,-1-1 1,1 1-1,-1 0 1,1-1 0,0 1-1,-1 0 1,1 0-1,-1 0 1,1 0-1,0-1 1,-1 1 0,1 0-1,0 0 1,-1 0-1,1 0 1,0 0 0,-1 1-1,1-1 1,0 0-1,-1 0 1,1 0 0,-1 0-1,2 1 1,1 0 47,0 0 0,-1 0 0,1 1 0,0-1 0,0 1 0,-1-1 0,1 1 0,0 0 0,-1 0 0,3 2 0,12 19 171,0-1 0,-2 2 0,0 0 0,-2 1-1,16 42 1,-15-12 625,-12-31-2543,-1-23-633,-1 0 2054,0-1 0,0 0 0,0 0 1,0 0-1,0 0 0,0 0 0,0 1 0,0-1 1,0 0-1,0 0 0,0 0 0,0 0 1,-1 0-1,1 0 0,0 1 0,0-1 0,0 0 1,-2 1-3083,1-1 3082,1 0 0,0 0 0,0 0 1,0 0-1,0 0 0,0 0 0,0 0 0,-1 0 1,1 0-1,0 0 0,0 0 0,0 0 1,-12-7-2377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3.2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 1 9417,'-1'0'212,"0"1"0,1 0 0,-1-1 0,0 1 0,1 0 0,-1 0 0,0-1 0,1 1 0,-1 0 0,1 0 0,-1 0 0,1 0 0,0 0 0,-1 0 0,1 0 0,0-1 0,-1 1 0,1 0 0,0 0 0,0 0 0,0 0 0,0 0 0,0 0 0,0 0 0,0 0 0,1 0 0,-1 0 0,0 0 0,0 0 0,1 0 0,-1 0 0,1 0 0,0 2 0,16 7 2863,-1-7-4062,22-1 636,0-1 0,49-4 0,-62 0-2526,0-1 0,31-9-1,-37 6-137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3.8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2 151 12873,'0'-11'963,"-1"8"-842,1 0 0,0 1-1,0-1 1,0 0-1,0 0 1,0 0-1,0 0 1,1 0-1,-1 1 1,1-1 0,0 0-1,0 0 1,0 1-1,0-1 1,1 0-1,-1 1 1,0 0-1,1-1 1,0 1-1,0 0 1,0 0 0,0 0-1,0 0 1,2-2-1,7-5 0,-1 1 0,1 1 0,0 0 0,1 0 0,0 1-1,0 1 1,0 0 0,1 0 0,-1 2 0,1-1 0,0 1 0,0 1 0,0 1-1,20-1 1,-29 2-102,0 1 0,0-1 0,0 1 0,0-1 1,0 1-1,0 0 0,-1 1 0,1-1 0,0 1 0,-1 0 0,1 0 0,-1 0 0,0 0 0,1 0 0,-1 1 0,0-1 0,0 1 0,-1 0 0,1 0 0,-1 0 0,1 0 0,-1 1 0,0-1 0,0 0 0,0 1 0,-1 0 0,2 4 0,2 5 61,-2 0-1,1 1 0,-2 0 1,0 0-1,0-1 0,-1 21 1,-2-27-85,0-1 0,0 0 1,-1 1-1,0-1 0,0 0 0,0 0 1,0 0-1,-1 0 0,0 0 1,-6 6-1,-42 57-69,44-61 73,-16 17 19,-2 0 0,-1-2 0,-48 35 0,11-10 5,51-36 175,12-12-193,0 0-1,0 0 0,0 0 0,0 0 0,0 1 1,0-1-1,-1 0 0,1 0 0,0 0 0,0 0 0,0 0 1,0 0-1,0 1 0,1-1 0,-1 0 0,0 0 1,0 0-1,0 0 0,0 0 0,0 0 0,0 1 0,0-1 1,0 0-1,0 0 0,0 0 0,0 0 0,0 0 1,0 0-1,0 0 0,0 0 0,1 0 0,-1 1 0,0-1 1,0 0-1,0 0 0,0 0 0,0 0 0,0 0 1,0 0-1,1 0 0,-1 0 0,0 0 0,0 0 0,0 0 1,0 0-1,0 0 0,0 0 0,1 0 0,-1 0 1,0 0-1,0 0 0,0 0 0,0 0 0,33-6 196,-4 0-252,345-14 611,-208 19-4578,-167-3-503,-7 1 1350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5.28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36 265 9897,'-1'0'119,"0"1"0,-1-1 0,1 0 0,0 0 0,0 1 1,0-1-1,-1 0 0,1 0 0,0-1 0,0 1 0,0 0 0,0 0 0,-1 0 0,1-1 1,0 1-1,0-1 0,0 1 0,0-1 0,0 1 0,0-1 0,0 0 0,0 1 0,0-1 1,0 0-1,0 0 0,0 0 0,0-1 0,0-1 194,0-1 0,0 1 1,0-1-1,1 1 0,-1-1 0,1 1 0,0-1 0,1-4 1,-1 3-460,1-2 175,0 1 0,0 0 0,1 0 0,0 0 0,0 0 0,1 0 0,-1 1 0,1-1 1,1 1-1,-1 0 0,1 0 0,0 0 0,0 0 0,0 0 0,1 1 0,-1 0 0,7-4 0,9-8-59,1 1-1,42-23 1,-52 32 38,0 0 1,1 0-1,0 1 1,0 0-1,0 1 1,1 0-1,-1 1 1,26-3 0,-36 8 17,0 0 0,1 0 1,-1 0-1,0 0 1,0 0-1,-1 1 1,1-1-1,0 0 1,-1 1-1,1-1 1,-1 1-1,0 0 1,0 0-1,1 3 1,22 92 169,-16-67 25,20 48 0,-16-46-168,-7-19 59,1 0 1,1-1-1,-1 1 0,2-1 0,0-1 0,1 1 0,11 12 1,-17-22-174,0 1 0,1-1 1,-1 0-1,1 0 1,0 0-1,0 0 1,0-1-1,0 1 0,0-1 1,0 0-1,1-1 1,-1 1-1,1-1 1,-1 1-1,1-1 0,0-1 1,0 1-1,-1-1 1,1 0-1,0 0 1,0 0-1,-1 0 0,1-1 1,0 0-1,-1 0 1,6-2-1,4-2-1633,0-1-1,0 0 1,-1-1 0,20-13-1,-15 7-776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5.5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432 6 8333,'-3'-5'676,"-4"9"985,-9 13 1457,14-14-2981,-7 8 475,1 0 0,0 1 1,-11 20-1,-5 9-62,-19 22-530,-3-1 0,-2-2 0,-3-3 0,-79 70 0,121-117-452,0 0-1637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5.93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41 5753,'11'-7'253,"1"1"1,0 1-1,0 0 1,0 1 0,1 0-1,0 0 1,13 0 0,-22 3-123,0 0-1,1 1 1,-1 0 0,0 0 0,1 0 0,-1 1 0,0 0 0,1-1 0,-1 1 0,0 1 0,0-1 0,0 1 0,0-1 0,0 1 0,0 0-1,-1 1 1,1-1 0,-1 1 0,1-1 0,-1 1 0,0 0 0,0 0 0,0 1 0,0-1 0,2 4 0,-3 0 46,1 0 1,-1-1-1,-1 1 1,1 0 0,-1 0-1,0 0 1,-1 0-1,0 0 1,0 0-1,-2 14 1,1 7 662,0-23-788,-1 0-1,1 0 0,-1 0 1,0 0-1,0 0 0,-1 0 1,-5 8-1,1 0 43,0-2-97,6-9 13,0 0 1,-1-1-1,1 1 1,1 0-1,-1 0 0,0-1 1,0 1-1,1 0 1,-1 0-1,1 0 1,0 0-1,-1 0 0,1 0 1,0 3-1,0-4-25,0-1 0,0 1 0,0 0 0,0-1 1,1 1-1,-1-1 0,0 1 0,0 0 0,1-1 0,-1 1 0,0 0 0,1-1 0,-1 1 0,0-1 0,1 1 0,-1-1 0,1 1 0,-1-1 0,1 1 0,-1-1 0,1 0 0,-1 1 0,1-1 0,-1 0 0,1 1 0,0-1 0,0 1 0,25 2-1406,29-10-3202,-32 3 2422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6.22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43 11513,'0'1'147,"1"0"1,-1-1-1,0 1 0,0 0 0,0-1 0,0 1 1,1 0-1,-1-1 0,0 1 0,1 0 1,-1-1-1,0 1 0,1-1 0,-1 1 1,1-1-1,-1 1 0,1-1 0,-1 1 0,1-1 1,-1 1-1,1-1 0,0 0 0,-1 1 1,1-1-1,-1 0 0,1 0 0,1 1 1,27 4 801,39-10-1646,-60 4 1029,74-6-501,50-7 111,-109 10-1858,38-12-1,-59 15 1524,-1 1 298,-1 0-1,0 0 0,1 0 1,-1 0-1,0 0 0,1-1 1,-1 1-1,0 0 0,1 0 1,-1 0-1,0 0 1,1-1-1,-1 1 0,0 0 1,0 0-1,1 0 0,-1-1 1,0 1-1,0 0 0,1 0 1,-1-1-1,0 1 0,0 0 1,0-1-1,1 1 0,-1 0 1,0-1-1,0 1 0,0 0 1,0-1-1,0 1 0,0-1 1,0-5-2271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6.4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 1 7825,'0'0'1525,"0"30"4390,-1-9-4765,1-12-1010,-1 0-1,2 0 1,-1 0-1,1-1 1,0 1 0,5 14-1,0-3-72,-1 0-1,-1 1 0,0-1 0,-2 1 1,1 33-1,-3 15-2901,-1-28-1621,-1-32 2263,-8-1-52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6.9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219 0 9897,'0'0'-255,"0"26"3425,-8 4-1635,7-26-1470,-1 0 0,1 0 0,0 0 1,0 1-1,0-1 0,0 6 0,0 19 290,0-16-211,1 0-1,1-1 1,0 1 0,0 0-1,4 14 1,-4-23-130,1 0-1,0 0 1,0 0 0,0 0 0,0 0-1,0 0 1,1-1 0,-1 1 0,1-1-1,0 0 1,0 0 0,1 0 0,-1 0-1,0-1 1,1 1 0,0-1 0,0 0-1,-1 0 1,7 2 0,-6-2-50,0 0 1,0-1-1,1 1 0,-1-1 1,1 0-1,-1-1 0,0 1 1,1-1-1,-1 0 0,1 0 1,-1 0-1,1-1 1,-1 1-1,1-1 0,-1 0 1,0 0-1,1-1 0,-1 1 1,0-1-1,0 0 0,6-4 1,-5 2-28,0 0 0,0 0 0,0-1 0,-1 0 0,1 0 0,-1 0 0,-1 0 0,1-1 0,-1 0 0,0 1 0,0-1 0,0 0 0,-1-1 0,2-5 0,0 0 41,0-3 30,0 0 1,-1 1 0,0-1-1,1-28 1,5-20-63,-9 63 78,0 34 1242,0-22-1087,0 13 260,0 0-1,1 0 1,2 1-1,0-1 1,9 30-1,-1-18 166,-2 1-1,-2 0 1,3 45-1,-4 118 577,-8-186-1118,-1 0 1,0 0 0,-1 0-1,0 0 1,-1-1 0,-1 0-1,0 0 1,-1 0 0,-13 18-1,11-19-66,0 0-1,-1 0 0,-1-1 0,0 0 0,-1-1 0,0 0 0,-1-1 0,0 0 0,-1-1 0,0-1 0,0 0 1,0-1-1,-28 9 0,28-11-342,0-1 0,-1-1 1,0 0-1,1-1 0,-1 0 1,0-2-1,0 0 0,0 0 0,-20-4 1,27 2-318,1 0 1,0-1-1,-1 1 0,1-2 1,1 1-1,-1-1 1,0 0-1,1 0 1,0-1-1,-10-9 0,3-2-1809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7.3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31 8241,'8'-5'193,"-1"1"0,2 0 0,-1 0 0,0 1 0,1 1-1,-1-1 1,1 1 0,0 1 0,16-2 0,-23 4-2,1 1 0,0 0 0,0-1 0,-1 1 0,1 0-1,-1 0 1,1 0 0,-1 0 0,0 1 0,0-1 0,0 1 0,0-1-1,0 1 1,1 4 0,-3 104 1180,0-108-1352,0 0-1,-1 0 1,0-1 0,1 1 0,-1 0-1,0 0 1,0-1 0,-1 1-1,1-1 1,-2 4 0,1-4 12,1 0 1,-1 1-1,1-1 1,0 1-1,0 0 0,0-1 1,0 1-1,0 0 1,1-1-1,-1 5 0,-9 38 719,11-44-752,0-1 0,-1 1-1,1 0 1,0 0 0,-1 0-1,1-1 1,0 1 0,0 0-1,0-1 1,0 1 0,0-1-1,-1 1 1,1-1 0,0 1-1,0-1 1,0 1-1,0-1 1,1 0 0,-1 0-1,0 0 1,0 1 0,0-1-1,0 0 1,1-1 0,33 4-736,-33-3 574,3 0-82,12 1-1303,-1 0-1,1-2 0,0 0 0,20-4 1,-11-2-606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8.3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3 9465,'0'1'253,"0"0"-1,0 0 1,0 0 0,0 0 0,1-1 0,-1 1-1,0 0 1,1 0 0,-1 0 0,0-1 0,1 1-1,-1 0 1,1-1 0,-1 1 0,1 0 0,-1-1-1,1 1 1,0-1 0,-1 1 0,1-1 0,0 1-1,1 0 1,25 8 1945,41-3-2006,-52-6 382,311 4-505,-311-6-1133,0 0 0,0-1 0,27-8 1,-41 10 574,-1 0 0,0 1 0,0-1 0,0 0 0,1 0 0,-1 1 0,0-1 0,0 0 0,0 0 0,0 0 0,-1 0 0,1-1 0,1-1 0,-2 3 375,1-5-2599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1.7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17 6957,'-8'-8'566,"8"7"-384,0 1 0,-1-1 0,1 1 0,0-1 0,-1 1 0,1-1 1,-1 1-1,1-1 0,-1 1 0,1 0 0,-1-1 0,1 1 0,-1 0 0,1-1 0,-1 1 0,1 0 0,-1 0 0,1-1 0,-1 1 0,0 0 0,1 0 0,-1 0 0,1 0 0,-2 0 0,2 38 2394,1-29-2594,0-1 0,0 1 0,1 0 0,0-1 0,1 0 0,0 1 0,0-1 0,1 0 0,-1-1 0,2 1 0,-1 0 0,10 11 0,4 4-6595,-18-18 4435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8.53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8473,'1'28'7569,"-1"-17"-7364,2 0 1,-1 0-1,1-1 0,1 1 0,4 12 0,62 179-1779,-59-169-1299,-9-32 2619,-1 1 0,0-1 0,1 0 0,-1 0 0,1 0 0,-1 0 0,1 0 0,-1 1 0,1-1 0,0 0 0,0 0 1,-1-1-1,1 1 0,0 0 0,0 0 0,1 1 0,6 5-2210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9.1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521 13 8945,'0'0'2550,"-2"9"-1238,-3-3-1192,0 0 1,0-1-1,-1 0 0,0 0 1,0 0-1,-8 4 0,-19 17 390,-2 6-317,2 1 1,1 2-1,1 1 0,3 1 1,-30 50-1,54-79-174,1-1 0,0 1 0,0 0 1,1 1-1,0-1 0,0 0 0,1 1 0,0-1 0,1 1 0,0 13 0,0-21-15,1 0 1,-1 0-1,1 0 1,0 0 0,-1-1-1,1 1 1,0 0-1,0 0 1,-1-1-1,1 1 1,0-1 0,0 1-1,0-1 1,0 1-1,0-1 1,-1 1-1,1-1 1,0 0 0,0 0-1,0 1 1,0-1-1,0 0 1,0 0-1,0 0 1,0 0 0,2 0-1,34 1-49,-33-1 38,11-1-17,0 0 1,0-1-1,0 0 0,21-7 0,-28 7 20,0-1-1,0 0 1,0 0-1,-1-1 1,1 0 0,-1 0-1,0-1 1,0 0-1,9-8 1,-15 10-3,1 1 0,-1-1-1,0 1 1,0-1 0,0 0 0,0 1 0,0-1 0,-1 0 0,1 0 0,-1 1 0,1-1-1,-1 0 1,0 0 0,0 0 0,-1 1 0,0-4 0,1-8 36,0 13-28,-1-1 0,1 1 0,-1-1 0,1 1 1,-1 0-1,0-1 0,1 1 0,-1 0 0,0 0 0,0 0 0,0-1 1,0 1-1,0 0 0,0 0 0,0 0 0,-1 1 0,1-1 1,-1-1-1,-32-17-10,21 11 8,-56-29-55,-108-40 1,83 38 200,89 37-93,1 1 0,0-1 0,0 0-1,0-1 1,1 1 0,-1-1 0,-6-5-1,9 6-28,0 0 0,-1 0-1,1 0 1,0 0 0,0 0-1,0 0 1,0-1 0,0 1-1,1 0 1,-1 0 0,1-1-1,-1 1 1,1-1 0,0 1-1,0-4 1,0 5-24,1-1 0,0 1 1,-1 0-1,1 0 0,0 0 0,0 0 0,0 0 0,-1 0 0,1 0 1,0 1-1,0-1 0,0 0 0,0 0 0,1 1 0,-1-1 0,0 0 0,0 1 1,0-1-1,0 1 0,2-1 0,32-10 18,-30 9-19,36-8 22,1 1-1,58-5 1,88 3-129,-124 9 117,-16 2-392,-24 0-6015,-20 0 4028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9.6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1 117 11613,'0'0'79,"0"0"1,0 1-1,0-1 0,0 0 1,0 0-1,0 0 0,0 0 1,0 0-1,0 1 0,0-1 1,0 0-1,0 0 0,1 0 1,-1 0-1,0 0 0,0 0 0,0 1 1,0-1-1,0 0 0,0 0 1,1 0-1,-1 0 0,0 0 1,0 0-1,0 0 0,0 0 1,1 0-1,-1 0 0,0 0 1,0 0-1,0 0 0,0 0 1,0 0-1,1 0 0,-1 0 0,0 0 1,0 0-1,0 0 0,0 0 1,1 0-1,-1 0 0,0 0 1,0 0-1,0 0 0,0 0 1,0 0-1,1 0 0,-1 0 1,0-1-1,0 1 0,0 0 1,0 0-1,0 0 0,0 0 0,17-11 1066,17-19-1758,-30 27 927,-2 1-297,55-44 65,-53 42-58,1 1 0,0 0 0,0 1 0,0-1-1,0 1 1,0 0 0,0 0 0,0 1 0,1-1 0,-1 1-1,7 0 1,-11 1-9,-1 0 0,1 1 0,0-1 0,0 0 0,-1 1 0,1-1 0,0 1-1,-1 0 1,1-1 0,0 1 0,-1-1 0,1 1 0,-1 0 0,1-1 0,-1 1 0,0 0-1,1 0 1,-1-1 0,1 1 0,-1 0 0,0 0 0,0 0 0,0 0 0,1-1 0,-1 1 0,0 0-1,0 1 1,4 34 216,-3-22-186,8 68 189,-8-56-198,1 0-1,2 0 0,0 0 1,2 0-1,1-1 0,16 41 0,-20-61-14,0 0-1,0-1 1,1 1-1,-1-1 0,1 0 1,0 0-1,0-1 1,0 1-1,1-1 1,-1 0-1,1 0 0,9 4 1,-11-5-196,-1-1 0,0-1 1,1 1-1,-1 0 0,1-1 0,0 1 1,-1-1-1,1 0 0,0 0 0,-1 0 1,1 0-1,3-1 0,-4 0-160,0 1 1,0-1-1,-1 0 1,1 1-1,0-1 1,-1 0-1,1 0 1,0-1-1,-1 1 0,0 0 1,1 0-1,-1-1 1,0 1-1,0-1 1,1 1-1,-1-1 1,0 0-1,-1 1 0,2-3 1,6-7-2428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19.8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361 0 8241,'-3'1'253,"0"-1"0,1 1 0,-1 0-1,0 0 1,1 0 0,-1 1 0,1-1 0,-1 1 0,1-1 0,0 1 0,0 0 0,0 0 0,0 0 0,0 0-1,0 0 1,0 0 0,-1 3 0,-29 45 3120,31-49-3392,-51 93 1478,17-29-1408,-2-1-1,-77 99 1,107-156-231,-16 24-1149,16-8-3485,6-19 2618,-7-1-234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0.2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 53 12317,'-13'0'784,"8"0"5661,84 4-6045,37 0-8,-104-5-1042,1 0 0,0 0 1,-1-2-1,1 1 0,-1-1 0,20-9 0,-30 11 176,0 0 0,0 0 0,-1 0-1,1 0 1,0 0 0,-1 0-1,0-1 1,1 1 0,-1-1 0,3-3-1,5-5-2950,0-1 714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0.82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295 165 7413,'9'-64'1569,"-9"-14"3276,0 77-4830,-1 0 0,1-1 0,-1 1 1,0 0-1,1 0 0,-1 0 1,0 0-1,0 0 0,0 0 0,0 0 1,0 0-1,0 0 0,0 1 1,0-1-1,0 0 0,0 1 0,0-1 1,0 0-1,-1 1 0,1 0 1,0-1-1,0 1 0,-1 0 0,1-1 1,0 1-1,-1 0 0,1 0 1,-2 0-1,-43-2 8,44 2-74,-7 0 73,1 1 0,-1 0 0,1 1-1,0 0 1,0 0 0,0 1 0,0 0 0,0 1 0,1-1 0,0 1-1,-12 9 1,6-4 92,0 1 0,1 1 0,0 1 1,1-1-1,-10 15 0,16-21-103,2 1 0,-1 0 0,1 0 0,0 0 0,0 0 1,0 0-1,1 1 0,0 0 0,-2 9 0,2 2 7,1 1 0,1 21 0,0-21 13,0-15-30,1-1 1,0 1 0,1 0-1,-1-1 1,1 0 0,-1 1-1,1-1 1,0 0 0,0 0-1,1 0 1,-1 0 0,0 0-1,1 0 1,0-1 0,0 1-1,0-1 1,0 0-1,5 3 1,-2-1-59,1 1 0,0-1 1,0-1-1,0 0 0,1 0 0,-1 0 0,1-1 1,9 2-1,-11-3 36,0-1 1,1 1 0,-1-2-1,0 1 1,1-1-1,-1 0 1,0 0 0,0 0-1,0-1 1,1 0 0,-2 0-1,1-1 1,0 0-1,0 0 1,-1 0 0,0-1-1,0 1 1,0-1 0,0-1-1,0 1 1,-1-1-1,0 1 1,0-1 0,0 0-1,0-1 1,-1 1 0,0-1-1,0 1 1,-1-1-1,1 0 1,1-10 0,15-45-229,-14 50 263,-1 0-1,0-1 1,-1 1 0,-1-1-1,3-20 1,-1 18 280,-4 13-271,1 0 0,-1 0 0,1 0 0,-1-1 0,1 1 0,-1 0 0,0 0 0,0 0 0,1 0 0,-1 0 0,0 0 0,0-1 0,0 1 0,0 0 0,0 0 0,-1 0 0,1-2 0,3 5 712,-3-1-723,1-1 0,-1 0-1,0 0 1,0 0-1,0 0 1,1 0-1,-1 0 1,0 0-1,0 0 1,0 0-1,0 1 1,1-1-1,-1 0 1,0 0 0,0 0-1,0 0 1,0 1-1,0-1 1,0 0-1,1 0 1,-1 0-1,0 1 1,0-1-1,0 0 1,0 0-1,0 0 1,0 1 0,0-1-1,0 0 1,0 0-1,0 0 1,0 1-1,0-1 1,0 0-1,0 0 1,0 1-1,0-1 1,0 0-1,0 7 269,1 1 0,0-1 0,1 0 0,3 12 0,5 23 363,-8-25-417,13 190 1364,-14-170-1418,-3 0 0,0 0 0,-13 58 1,-35 130 443,42-198-649,6-23 25,0 1 0,1 0 0,-1 0 0,1 0 0,0 0 0,0 5 1,0 0 966,-1-3-3826,-2-19-6609,4 4 6550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1.09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 10429,'0'0'96,"0"1"0,0 0 0,1 0 0,-1 0 0,1-1 0,-1 1 0,0 0 0,1 0 0,0-1 0,-1 1 0,1 0 0,-1-1 0,1 1 0,0 0 0,-1-1 0,1 1 0,0-1 0,0 0 0,0 1 0,-1-1 0,1 1 1,0-1-1,0 0 0,0 0 0,0 1 0,0-1 0,-1 0 0,1 0 0,1 0 0,42 3 920,-10 1-708,-8 1-174,0-1 0,0-1 1,0-2-1,40-2 0,-24 1-201,-32 0-239,0-1 0,-1 0 1,19-5-1,-24 5-342,0 0 0,0 0 0,-1-1 0,1 1-1,0-1 1,0 0 0,-1 0 0,1 0 0,-1-1 0,0 1 0,5-6 0,0 2-1454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1.30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27 1 5881,'-16'25'1164,"14"-19"-163,0 0 0,0 1 0,1-1 0,-1 1 0,2 0 0,-1-1 0,1 1 0,0 7 0,0-13-976,1 0-1,-1 0 1,1 0 0,0 0-1,-1-1 1,1 1-1,0 0 1,-1 0 0,1-1-1,0 1 1,0-1-1,0 1 1,0-1 0,0 1-1,-1-1 1,1 1-1,0-1 1,0 0 0,0 1-1,0-1 1,2 0-1,29 8 50,-24-7-7,7 2-216,0 0 1,0-2-1,0 0 1,1 0-1,-1-2 1,0 0-1,21-4 1,-20 2-1649,0-1 1,-1-1 0,29-13-1,-21 6-1189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1.74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284 20 9801,'-4'-2'315,"0"-1"0,0 1 0,0 0 0,0 0 0,0 1 0,-1-1 0,1 1 0,0 0 0,-1 0 0,1 0 0,-1 0 0,1 1 0,-1 0 0,0 0 0,1 0 0,-8 2 0,5 0-112,0 0 0,0 0 0,0 1 0,0 0 0,0 0 0,1 1 0,0 0 0,0 0 0,-9 8 0,3-1-153,0 1-1,1 0 0,1 0 0,0 1 1,1 0-1,0 1 0,1 0 0,-11 28 1,11-16 13,2-1 0,1 1 1,1 1-1,1-1 1,2 0-1,2 41 0,-1-33-29,0-28-26,0 0 0,1 0 0,-1 0 0,1 0 0,1-1 0,-1 1 0,1 0 0,0-1 0,0 1 0,1-1 0,0 0 0,-1 0 0,2 0 0,-1 0 0,1 0 0,-1-1 0,1 0 0,7 7 0,-5-7 2,1 1 0,-1-1 0,1-1 0,-1 1 1,1-1-1,0 0 0,0 0 0,1-1 0,-1 0 0,0 0 0,1-1 0,-1 0 0,15 0 0,-6-2 34,-1 0 1,0-1 0,0-1 0,-1 0 0,1-1-1,-1-1 1,1 0 0,-1-1 0,-1 0-1,1-1 1,-1-1 0,19-13 0,-22 13 42,0-1 1,0 1 0,-1-1 0,0-1-1,-1 0 1,0 0 0,0-1-1,-1 0 1,0 0 0,-1 0 0,0-1-1,-1 0 1,-1 0 0,0-1-1,3-12 1,-5 6 137,-1 0-1,-2-34 0,0 14-139,1 36-89,-1 0-1,0 0 1,0 0 0,0 0-1,0 0 1,0 1-1,-1-1 1,1 0-1,-1 1 1,0-1 0,0 1-1,0 0 1,0 0-1,0-1 1,0 1-1,-1 1 1,1-1 0,-1 0-1,1 0 1,-1 1-1,0 0 1,1-1-1,-1 1 1,-3-1 0,-4-2-402,0 1 1,0 0 0,-1 0 0,1 1 0,-21-2 0,20 4-851,-1 1-1,1 0 1,-1 0 0,1 1 0,0 1 0,-15 5 0,5-1-1772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4.20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419 446 6913,'2'41'6703,"-1"-29"-6493,0 0 0,1 0 0,1 0 0,0 0-1,7 15 1,8 45 6,-9-49-196,8 47-1,-1-8 15,-10-45-136,-4-11-39,0 0 1,0 0-1,0 0 0,-1 1 0,1 8 0,-2-15 69,0 0-1,0-1 0,1 1 1,-1 0-1,0 0 0,0 0 1,0-1-1,0 1 0,0 0 0,0 0 1,0 0-1,1 0 0,-1-1 1,0 1-1,0 0 0,0 0 1,0 0-1,1 0 0,-1 0 1,0 0-1,0 0 0,0-1 1,1 1-1,-1 0 0,0 0 1,0 0-1,0 0 0,1 0 0,-1 0 1,0 0-1,0 0 0,0 0 1,1 0-1,-1 0 0,0 0 1,0 0-1,0 0 0,1 0 1,-1 1-1,0-1 0,0 0 1,0 0-1,1 0 0,-1 0 1,0 0-1,0 0 0,0 0 0,0 1 1,1-1-1,-1 0 0,0 0 1,0 0-1,0 0 0,0 1 1,0-1-1,0 0 0,0 0 1,1 0-1,-1 1 0,0-18-416,1 11 322,-1-1-1,0 0 0,0 1 1,-1-1-1,1 0 0,-2 1 0,1-1 1,-1 1-1,1 0 0,-2-1 0,-4-10 1,-24-37 81,4 0 1,1-2-1,4-1 0,1-1 1,-15-75-1,13 4 1626,3 24 225,10 35 911,7 54-1945,3 15-713,0-1 0,0 1-1,0 0 1,-1-1 0,1 1-1,-1 0 1,1-1 0,-1 1 0,1 0-1,-1 0 1,0-1 0,1 1-1,-1 0 1,-1-1 0,-2-4 265,6 19-229,-2-9 3,-1 6-5,1 0-1,0 0 1,0 1 0,1-1 0,0 0-1,1-1 1,0 1 0,1 0-1,0 0 1,0-1 0,1 0 0,9 16-1,-8-17-39,1 1-1,0-1 0,1 0 0,0-1 0,0 1 0,0-1 1,1-1-1,0 0 0,1 0 0,-1 0 0,1-1 0,0 0 1,1-1-1,-1 0 0,1-1 0,0 1 0,0-2 1,0 0-1,0 0 0,18 1 0,-3-2 46,-14 0-298,-31 1 31,1 0 210,-38 2-61,-80 17 0,122-18 72,0 1 1,1 0-1,0 1 1,0 1-1,0 0 1,0 1-1,1 1 1,0 0-1,1 0 1,-19 17-1,27-21 38,1 0 1,0 0-1,1 0 1,-1 1-1,1-1 1,-1 1-1,1-1 1,1 1-1,-1 0 1,1 0-1,-1 0 1,2-1-1,-2 7 0,1 10 156,1 40-1,1-26 13,-1-33-228,-1-1 0,0 0 1,1 0-1,-1 0 0,0 0 0,0 0 0,0 0 1,0 0-1,0 0 0,0 0 0,0 0 0,0 0 0,0 0 1,-1-1-1,1 1 0,0 0 0,0-1 0,-1 1 1,1-1-1,0 0 0,-1 1 0,1-1 0,-1 0 0,1 0 1,-2 0-1,-38 5-3804,15-5-18,13-4 1515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2.4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532 96 9041,'0'1'171,"0"0"-1,0 0 1,0 0 0,0 0-1,0 0 1,0 0 0,0 0-1,-1 0 1,1 0 0,0 0-1,-1 0 1,1 0 0,-1 0-1,1 0 1,-1 0 0,0 0-1,1 0 1,-1 0 0,0-1-1,1 1 1,-1 0 0,0-1-1,-1 2 1,0-1-106,-1 0 0,1 0 0,-1 0 0,1-1 0,-1 1-1,1-1 1,-1 0 0,1 1 0,-6-1 0,7-2-82,0 1 0,0 0 0,1-1 0,-1 1 1,0 0-1,1-1 0,-1 1 0,1-1 0,-1 1 0,1-1 0,0 0 1,-1 1-1,1-1 0,0 1 0,0-1 0,0 1 0,1-1 0,-1 0 1,0 1-1,0-1 0,1 1 0,-1-1 0,2-2 0,2 2 19,-1 0 0,1 0 0,0 0 1,0 0-1,0 1 0,0 0 0,0 0 0,0 0 0,1 0 0,-1 0 0,0 1 0,0 0 0,1 0 0,-1 0 0,0 1 0,0-1 0,1 1 0,-1 0 1,0 0-1,0 0 0,0 1 0,0-1 0,0 1 0,0 0 0,-1 0 0,1 1 0,-1-1 0,5 5 0,-5-3 58,-1-1-1,0 1 1,0 1-1,0-1 1,-1 0-1,1 0 0,-1 1 1,0-1-1,0 0 1,-1 1-1,1-1 1,-1 1-1,0 0 1,-1 7-1,1-7-35,-1-2-37,0-1-1,0 0 0,0 1 1,-1-1-1,1 0 1,0 0-1,-1 0 0,0 0 1,1 0-1,-1 0 0,0 0 1,0-1-1,0 1 1,0-1-1,-1 1 0,-3 1 1,-40 22 43,23-16 153,0 0 0,-1-2 1,0-1-1,0-1 0,0 0 1,-1-2-1,-43-1 0,66-2-140,0 0-1,-1-1 1,1 1-1,-1-1 1,1 0 0,0 0-1,-1 0 1,1 0-1,0 0 1,0 0 0,0-1-1,0 1 1,0-1-1,0 1 1,0-1-1,0 0 1,1 0 0,-1 1-1,1-1 1,-1-1-1,1 1 1,0 0 0,0 0-1,-2-5 1,-2-5 30,1-1 0,0 0 0,-2-16 0,5 24-42,-10-33 91,8 27-41,0 1-1,0-2 1,1 1-1,-1-16 1,2 16-25,-1 0-1,0 1 1,-5-17 0,8 35 14,1-1 0,0 0 0,0 1 0,1-1 0,0 0 0,0 0 0,1 0 0,-1-1 0,1 1 0,10 10-1,11 23 178,43 83 396,-27-53-357,59 144 1,-97-202-250,0 0 1,-1 0-1,-1 0 0,0 0 1,-1 25-1,0-19 77,-1-16-102,0 1 1,0-1 0,0 0-1,0 0 1,0 0-1,0 0 1,-1 0 0,1 0-1,-1 0 1,0 0-1,1 0 1,-1 0 0,0-1-1,0 1 1,0-1-1,-4 3 1,-38 19 270,31-19-246,1 0-1,-1-1 0,0-1 1,0 0-1,0-1 1,0 0-1,-1-1 0,1-1 1,0 0-1,0-1 1,0 0-1,0-1 0,1 0 1,-1-1-1,-20-10 1,19 8-484,0-1 1,0 0-1,1-1 1,0-1 0,1 0-1,0 0 1,0-1-1,1-1 1,1 0 0,-1-1-1,2 0 1,0 0-1,-10-17 1,18 25 30,-1 0 0,1 0 0,0 0 1,0-1-1,0 1 0,0 0 0,1 0 0,-1-6 0,-1-12-1931,-4-1-240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4.60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172 151 5661,'-5'-11'749,"0"0"0,1 0 1,-5-22-1,7 23 183,-1 0 1,0 0-1,0 0 0,-8-15 0,8 8-393,4 15-621,-1 12 281,0-7-175,0 0-1,0 0 1,0 0-1,0 0 0,1 0 1,-1 0-1,1 0 1,0-1-1,0 1 1,0 0-1,0 0 1,4 4-1,-3-1-22,0-1 0,1 1 0,-2 0 0,1 0 0,-1 0 0,0 0 0,1 9 0,4 21 124,-4-29-103,-1 0-1,0 1 0,-1-1 1,0 1-1,-1 14 1,0 2 5,0-20-28,0-1-1,0 1 0,0-1 1,0 1-1,-1-1 0,0 0 1,1 1-1,-1-1 0,0 0 1,-1 0-1,1 0 0,-5 4 1,-13 22 96,13-15-115,-1-1 0,-16 23-1,9-13 53,7-6-69,-7 6 43,12-20-626,2-3 278,0 1 0,0 0 0,0 0 0,0-1 0,0 1 0,0 0 0,0-1-1,0 1 1,0-1 0,0 1 0,0-1 0,0 0 0,0 1 0,0-1 0,0 0 0,0 0 0,-1 0 0,1 0 0,0 0 0,0 0 0,-2 0 0,-4 0-1704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4.8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1 789 5797,'12'-32'1179,"31"-82"2765,83-158 0,-106 237-3690,1 2 0,1 0 1,2 2-1,1 0 0,1 2 0,2 1 1,1 1-1,53-39 0,-73 60-235,-1 0-9,0 0-1,0 0 0,1 1 0,-1 0 0,1 1 0,0 0 1,1 0-1,-1 1 0,1 0 0,18-3 0,-27 7-9,0-1-1,-1 0 1,1 1-1,0-1 1,0 1-1,-1-1 0,1 1 1,0 0-1,-1-1 1,1 1-1,-1 0 1,1-1-1,-1 1 1,1 0-1,-1 0 1,1-1-1,-1 1 0,1 0 1,-1 0-1,0 0 1,0 0-1,0-1 1,1 1-1,-1 0 1,0 0-1,0 0 0,0 1 1,1 31-8,-1-31-5,0 10-196,-1-1-1,-1 0 0,0 0 1,-1 1-1,0-1 1,-1-1-1,0 1 1,-8 15-1,-1-2-2150,-1 0 0,-24 29 0,19-30-245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5.07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13 3 11413,'-12'7'200,"12"-3"552,0 1 524,0-4-660,0-5-1004,14 0-476,-2-1-264,2 1-532,0 1-948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5.5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297 11 6597,'-1'-1'17,"0"1"0,1-1 0,-1 0 1,0 0-1,1 0 0,-1 1 1,0-1-1,0 1 0,0-1 0,1 0 1,-1 1-1,0-1 0,0 1 0,0 0 1,0-1-1,0 1 0,0 0 1,0-1-1,0 1 0,0 0 0,0 0 1,0 0-1,0 0 0,0 0 1,0 0-1,0 0 0,0 1 0,0-1 1,0 0-1,-1 1 0,-36 6 1992,24 1-1325,-1 1 0,1 0 0,1 1-1,0 0 1,0 1 0,1 1 0,0 0 0,-16 22 0,17-18-525,0-1 1,1 2-1,1-1 1,0 1 0,2 1-1,0-1 1,1 1-1,0 0 1,1 1-1,2-1 1,0 1-1,-1 24 1,2 13-123,1-37-1,0 1 1,1-1-1,0 0 0,2 0 1,0 1-1,1-1 0,10 30 1,-1-20-7,2 0 1,29 46 0,-34-63-725,0 0 0,21 20 0,-21-24-669,0-1 1,0 0-1,1 0 1,14 7-1,-13-8-1339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5.8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27 13081,'4'-1'245,"0"0"1,-1 1-1,1-1 0,-1 1 0,1 0 0,0 0 0,6 0 1,-6 1-462,69 0 545,-39 1-430,1-1-1,0-3 1,35-4-1,-43-6-4464,-21 9 2984,1-2-1099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6.0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7413,'0'0'-46,"0"27"5587,0 155-2254,0-121-5608,0 0-3945,0-54 3674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6.26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381 0 7365,'0'1'186,"0"1"1,0-1 0,0 0 0,0 1 0,0-1-1,0 0 1,0 0 0,-1 1 0,1-1-1,-1 0 1,1 0 0,-1 1 0,1-1-1,-1 0 1,0 0 0,0 0 0,1 0 0,-1 0-1,0 0 1,0 0 0,0 0 0,0-1-1,0 1 1,0 0 0,0 0 0,0-1-1,-1 1 1,1-1 0,0 1 0,0-1 0,0 1-1,-1-1 1,1 0 0,0 1 0,-2-1-1,-13 6 501,-14 4-395,0-1-1,-1-1 0,0-2 1,-35 3-1,-5 1-2525,3 5-4792,58-12 4850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6.6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7505,'7'3'768,"-1"0"0,1-1 0,0 0 0,13 2 0,-14-3-943,15 3 886,1-2 1,38 1 0,-39-3-544,1 1 1,36 6 0,-57-3 11,0-1 1,-1 1 0,1-1 0,-1 1 0,0-1 0,0 1 0,-1 6-1,1-6 64,-2-2-192,0 1 0,0-1 0,0 1 0,0-1 0,0 0 1,0 0-1,-1 0 0,0 0 0,1 0 0,-1 0 0,0-1 0,-3 2 1,-11 8 150,14-9-155,0 0 0,0 0-1,1 0 1,-1 1 0,1-1-1,-1 0 1,1 1 0,0 0-1,0-1 1,0 1 0,0 0 0,1 0-1,-1 0 1,1 0 0,0 1-1,0-1 1,0 0 0,0 0-1,0 1 1,1-1 0,0 1 0,-1-1-1,2 5 1,-1-7-50,1 0 0,0 0 0,-1 0 0,1 0 1,0 0-1,0 0 0,0 0 0,0 0 0,0 0 0,0-1 0,0 1 1,0 0-1,0-1 0,1 1 0,-1-1 0,0 1 0,0-1 0,0 1 0,1-1 1,-1 0-1,0 0 0,1 0 0,-1 0 0,2 0 0,34 3-1273,-26-2 316,-6-1 311,0 0 1,-1 0-1,1 0 0,0-1 0,-1 0 0,1 0 0,6-2 0,5-2-1950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6.95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170 1 11561,'-30'23'3470,"15"-6"-3047,1 0 1,1 1-1,1 0 1,0 1-1,2 1 0,0 0 1,-14 41-1,16-32-289,1 0-1,2 1 1,1-1-1,1 1 1,1 0-1,2 0 0,6 49 1,-3-57-105,1 0 1,1 0-1,1 0 1,14 32-1,-14-39-468,1-1 0,0 0 0,1 0 0,1-1 0,0 0 0,1-1 0,15 16 0,-22-25-229,1 0 1,0 0-1,-1 0 1,1-1-1,0 0 1,1 0-1,-1 0 0,7 2 1,3-1-2305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7.6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221 1 3976,'0'3'192,"-1"0"0,0 0 0,0 0 0,-1 0 0,1 0 0,-1 0 0,1 0-1,-1 0 1,0-1 0,0 1 0,0 0 0,0-1 0,-1 0 0,1 0 0,0 1-1,-4 1 1,-14 16 929,3-1-909,2 2-1,0 0 0,2 1 0,0 0 0,1 1 1,2 0-1,0 0 0,-8 31 0,15-31 65,0 0-1,1 45 0,2-67-281,1 1-1,-1-1 0,1 1 0,0-1 0,-1 1 1,1-1-1,0 1 0,0-1 0,0 0 0,0 1 0,0-1 1,0 0-1,1 0 0,-1 0 0,0 0 0,0 0 1,1 0-1,-1 0 0,1 0 0,-1 0 0,1-1 1,-1 1-1,1-1 0,0 1 0,-1-1 0,1 0 1,-1 1-1,3-1 0,49 5 274,-44-5-266,0-1-1,-1-1 0,1 1 0,-1-2 1,1 1-1,-1-1 0,0 0 1,0-1-1,0 0 0,-1 0 0,10-7 1,-15 9-15,0 0 0,0 0 0,0-1 0,0 1 0,-1-1 1,1 1-1,0-1 0,-1 1 0,0-1 0,0 0 0,0 0 0,0 0 1,0 0-1,0 0 0,-1 0 0,0 0 0,1 0 0,-1 0 0,0 0 0,0 0 1,-1 0-1,1 0 0,-1 0 0,1 0 0,-1 0 0,0 0 0,0 0 1,0 0-1,-1 1 0,1-1 0,-1 0 0,-3-3 0,-22-16 268,-58-35-1,-14-11 1546,97 66-1720,-1 0 0,1 0 0,-1-1 0,1 1 0,0 0 0,0-1 0,0 0 0,0 1 0,1-1 0,-1 0 0,1 0 0,-2-4 0,2 0 42,-1-1-1,2 1 1,-1 0 0,1-11-1,0 15-125,1 1-2,0 1-1,0-1 1,0 1-1,0 0 1,0 0-1,0 0 1,0-1-1,0 1 1,1 0-1,-1 0 0,0 1 1,1-1-1,-1 0 1,1 0-1,-1 1 1,1-1-1,-1 1 1,1-1-1,2 0 1,34-9-121,2 4 654,0 2-1,42 1 0,-11 3-3436,-27 0-2262,-36 0 3027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3.1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76 8897,'0'0'-70,"36"-4"5773,31-8-2638,-23 5-2379,67-21 1,-108 27-637,58-22 529,-60 23-359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7.9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8521,'11'6'4040,"37"29"-3012,-23-13-615,-2 2-1,-1 0 1,-1 2-1,-1 0 1,-1 1-1,21 40 1,-29-44-376,-1 0 1,-1 1 0,0 0-1,-2 0 1,-1 1 0,-1-1-1,-2 1 1,2 49 0,-4-59-48,-1 1 0,-1 0 0,0 0 0,-1-1 0,-1 1 0,0-1 1,-1 1-1,-9 21 0,1-13-1285,-2-1 0,0 0 0,-2-1 0,-29 32 0,26-31-724,3-4 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8.6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67 0 10285,'-48'16'5576,"58"-17"-5206,1 1-1,-1 0 0,1 0 0,-1 1 0,1 1 0,-1-1 0,14 5 0,-12-3-313,0 1-1,0 0 1,0 0-1,0 1 0,-1 1 1,0 0-1,15 10 1,-23-13-48,-1 0 1,0 0 0,0 0 0,0 0-1,0 1 1,-1-1 0,1 0-1,-1 1 1,0-1 0,0 1-1,0-1 1,0 1 0,-1 0-1,0-1 1,1 1 0,-1 0-1,-1-1 1,1 1 0,0 0 0,-1-1-1,0 1 1,0 0 0,0-1-1,0 0 1,0 1 0,-1-1-1,1 1 1,-1-1 0,-3 4-1,-14 11-657,0-1 0,-37 27 0,-50 17-8264,78-47 6136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9.14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6193,'0'2'854,"-1"1"0,1-1 1,0 0-1,0 1 1,1-1-1,-1 0 0,0 1 1,1-1-1,0 4 1,18 0-569,1-1 0,-1 0 0,1-1 1,26 1-1,-33-3-305,24 3-120,-14-1-100,0-1 1,0-1 0,0-1-1,39-3 1,-41-5-2088,-8-2-2081,-5 3 2019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9.41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7277,'5'31'8929,"14"17"-8010,-4-15-542,12 44-239,42 99-174,-50-129-1438,-13-16-4500,-6-23 3319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29.66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419 0 9801,'0'5'147,"0"-4"36,1 1 0,-1-1 0,0 1-1,0 0 1,0-1 0,0 1 0,0-1-1,0 1 1,0-1 0,0 1 0,-1-1-1,1 1 1,0-1 0,-1 1 0,1-1-1,-1 1 1,0-1 0,0 1 0,1-1-1,-1 0 1,0 0 0,0 1 0,0-1-1,0 0 1,-1 0 0,1 0 0,0 0-1,0 0 1,-1 0 0,1 0 0,0-1-1,-1 1 1,1 0 0,-1-1 0,-1 1 0,-15 7 200,-1-1 1,0-1 0,0 0-1,-1-2 1,-28 4 0,-100-3-1689,137-5 1148,-12 0-1383,-33 0-6957,44-3 5726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30.03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8333,'35'6'3348,"10"1"-2206,0 1-1,76 25 0,-120-33-1116,0 0-1,1 1 0,-1-1 0,0 0 1,0 1-1,0-1 0,0 0 0,0 1 1,0-1-1,0 1 0,0 0 0,0-1 0,-1 1 1,1 0-1,0 0 0,0-1 0,0 1 1,-1 0-1,1 0 0,0 0 0,-1 0 1,1 0-1,-1 0 0,1 0 0,-1 0 1,0 0-1,1 0 0,-1 0 0,0 2 1,0-1 13,-1 0 0,0-1 0,0 1 0,0 0 0,0-1 0,0 1 0,0-1 0,0 0 0,0 1 0,0-1 1,-1 0-1,1 1 0,-1-1 0,1 0 0,-1 0 0,-2 1 0,1 0 31,-1-1 0,1 1 0,0 0 0,0 0 0,0 0 0,0 0 0,0 1 0,1-1 0,-1 1 0,1 0 0,-1 0 0,1 0-1,0 0 1,0 0 0,0 0 0,1 0 0,-1 1 0,1-1 0,0 1 0,0-1 0,0 1 0,0-1 0,0 1 0,1 0 0,0-1 0,0 6 0,0-8-78,1 0 1,-1 0-1,1 0 0,-1-1 1,1 1-1,0 0 1,-1 0-1,1-1 0,0 1 1,0 0-1,-1-1 1,1 1-1,0 0 1,0-1-1,0 0 0,0 1 1,0-1-1,0 1 1,0-1-1,0 0 1,0 0-1,0 1 0,0-1 1,0 0-1,0 0 1,1 0-1,33 3-984,-32-3 746,10 1-991,0-2 0,-1 1 1,1-1-1,-1-1 0,24-6 0,-13 1-1640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30.39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251 9 12265,'0'0'37,"0"0"0,0-1 0,0 1 0,0 0-1,0-1 1,0 1 0,0 0 0,0 0 0,0-1 0,0 1 0,0 0-1,0-1 1,0 1 0,0 0 0,0-1 0,-1 1 0,1 0 0,0 0 0,0-1-1,0 1 1,0 0 0,-1 0 0,1-1 0,0 1 0,0 0 0,-1 0-1,1 0 1,0 0 0,0-1 0,-1 1 0,1 0 0,0 0 0,0 0-1,-1 0 1,1 0 0,0 0 0,-1 0 0,1 0 0,0-1 0,-1 1-1,-15 7 1064,-16 18 774,9-1-1309,2 1 0,0 0 0,2 2 0,0 0 0,-16 34 0,26-42-487,0 1 0,1 1 0,1 0-1,1 0 1,1 0 0,0 0 0,2 1 0,-1 37 0,3-29-6,0-14-19,1 0 0,1-1 0,3 17 0,-3-26-82,0-1 0,1 1 0,0-1 1,0 0-1,0 1 0,1-1 0,0 0 0,0 0 0,0-1 0,0 1 0,1-1 0,4 5 0,-1-2-371,0 0 1,1-1 0,0 0 0,0 0 0,1 0 0,-1-1 0,14 5 0,-15-7-652,1-1-1,-1 0 1,1 0 0,0-1 0,15 2-1,-4-3-1819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30.7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142 0 8057,'-6'1'418,"-1"-1"0,1 1 0,0 0 1,-1 0-1,1 1 0,0-1 0,0 2 0,0-1 1,0 0-1,1 1 0,-1 0 0,1 1 0,0-1 0,-8 8 1,9-8-342,0 1 1,0 0-1,1 0 1,0 0 0,-1 0-1,2 1 1,-1-1-1,0 1 1,1 0-1,0 0 1,0 0 0,0 0-1,1 0 1,0 0-1,0 1 1,0-1 0,0 8-1,0 14 162,-1 25 184,2-49-406,1 1 0,-1-1-1,0 0 1,1 0 0,0 0-1,0 0 1,0 0 0,0 0-1,0 0 1,0 0 0,1 0-1,1 2 1,2 1-12,1 0-1,-1-1 1,1 0 0,0 0 0,0 0-1,0-1 1,1 0 0,0 0 0,12 5-1,-16-8-20,0 0 0,0 0 0,1 0 0,-1 0 0,0-1 0,0 0 0,0 1 1,1-1-1,-1 0 0,0-1 0,1 1 0,-1-1 0,0 1 0,0-1 0,0 0 0,0 0 0,0 0 0,0-1 0,0 1 0,0-1 0,0 1 0,0-1 0,-1 0 0,1 0 0,2-3 0,0 0-47,0-1 0,0 0 0,0 0 0,-1 0 0,0-1 0,0 0 0,0 1 0,-1-1 0,0-1 1,-1 1-1,4-15 0,-3 0-1056,-1 1-1,-1-42 1,-1 40-1373,0 23 2389,0 0 1,0-1-1,0 1 1,0-1-1,0 1 1,0 0-1,0-1 0,-1 1 1,1 0-1,0-1 1,0 1-1,0 0 1,-1-1-1,1 1 1,0 0-1,0-1 1,-1 1-1,1 0 1,0 0-1,-1-1 1,1 1-1,0 0 1,-1 0-1,1 0 1,0-1-1,-1 1 1,0 0-1,0-1-436,-5-2-1547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31.0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7917,'0'0'-51,"13"6"1234,11 8-278,0 0-1,-2 2 1,0 1-1,0 0 1,-2 2-1,24 26 1,-35-34-828,0 0 0,-1 1 0,-1-1 0,0 1 0,0 1-1,-2-1 1,1 1 0,-1 0 0,-1 1 0,-1-1 0,0 1 0,0-1 0,-1 1 0,-1 17 0,-1-18-107,1 4-55,-2 0-1,-3 29 1,2-39-215,0 0 0,0 0 1,-1-1-1,1 1 0,-1 0 0,-1-1 1,1 0-1,-1 0 0,-7 8 0,-27 27-4308,15-22 1630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31.52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207 72 10285,'0'-5'275,"0"1"-1,1 0 1,-1-1-1,1 1 1,-1-1 0,1 1-1,1 0 1,-1 0 0,3-7-1,-3 9-155,0 1-1,1-1 0,-1 1 1,0-1-1,1 1 0,-1 0 1,0-1-1,1 1 1,0 0-1,-1 0 0,1 0 1,0 0-1,-1 0 0,1 0 1,0 1-1,0-1 1,0 1-1,0-1 0,0 1 1,-1-1-1,1 1 0,0 0 1,4 0-1,2 1 96,0 0-1,-1 1 1,1 0 0,0 0-1,0 0 1,-1 1 0,1 0-1,-1 1 1,0 0-1,0 0 1,0 0 0,-1 1-1,10 8 1,3 5 230,0 0 0,30 39 0,-20-16-275,-2 1 0,-2 2-1,-1 0 1,-3 1 0,-2 2-1,-1 0 1,-3 1 0,18 97-1,-26-90-64,-3 0 0,-4 79 0,-1-59-88,1-52-30,-2-1 1,0 0-1,-2 0 1,0 0-1,-1 0 1,-2 0-1,-14 34 1,7-27 76,-1-1 1,-2-1 0,0 0-1,-37 42 1,-12-2-1367,-2-3 0,-130 94 0,131-106-1043,-27 19-4206,69-53 3473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4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10673,'0'0'377,"28"1"4785,75 72-3886,-96-67-1380,3 5-831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32.29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9325,'1'1'245,"-1"-1"0,0 1 0,0-1 0,0 0 0,0 1 0,0-1-1,0 0 1,1 1 0,-1-1 0,0 0 0,0 0 0,0 1 0,1-1 0,-1 0 0,0 0 0,0 1 0,1-1 0,-1 0 0,0 0 0,1 0 0,-1 1 0,0-1 0,1 0 0,-1 0-1,0 0 1,1 0 0,-1 0 0,18 3 2003,27-5-3628,-27 1 2009,39-1-478,18 0-1216,-26 7-4054,-36 0 1174,-5-4 1639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32.51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0 8289,'0'2'345,"0"0"0,0 0 0,0 0 0,0 0 1,1 0-1,-1-1 0,0 1 0,1 0 0,-1 0 0,1 0 0,-1-1 1,1 1-1,0 0 0,0-1 0,0 1 0,0-1 0,0 1 1,0-1-1,2 3 0,2-2-110,-1 1 0,0-1 0,1 0 0,-1 0 0,1-1 1,8 3-1,-11-4-253,29 8 297,1-1 0,45 3 0,17-7-4681,-67-6 419,-15 2 1088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32.89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436 1 10089,'0'0'16,"1"0"1,-1 0-1,0 0 0,1 0 1,-1 0-1,0 0 1,0 0-1,1 0 0,-1 0 1,0 0-1,1 0 0,-1 0 1,0 0-1,0 0 1,1 0-1,-1 0 0,0 0 1,0 1-1,1-1 0,-1 0 1,0 0-1,0 0 0,0 0 1,1 1-1,-1-1 1,0 0-1,0 0 0,0 1 1,1-1-1,-1 0 0,0 0 1,0 1-1,0-1 1,0 0-1,0 0 0,0 1 1,-4 11 821,-16 15 789,17-23-1382,-28 37 1031,1 1-1,3 1 1,-31 66-1,-51 148 1097,92-213-1849,-21 55 598,4 1 0,-27 133 0,55-184-840,1 0 0,4 81 0,2-66-159,0-35-173,1 0 0,1-1 1,2 0-1,1 1 1,1-2-1,2 1 1,0-1-1,2 0 0,1-1 1,1-1-1,1 0 1,1 0-1,1-1 0,1-1 1,1-1-1,36 33 1,-44-46-642,1-1 0,0 0 1,1-1-1,0 0 1,22 9-1,-25-13-645,1 1 0,0-2 1,0 1-1,19 0 0,-1 0-2486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33.71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12 9181,'0'10'10361,"7"-10"-8590,9-1-2248,203 9-140,-218-8 430,0 0 0,0 0 0,0 0 0,0 0 0,0 0 0,0 0 0,0 0-1,0-1 1,0 1 0,0 0 0,0-1 0,0 1 0,-1-1 0,1 1 0,0-1 0,0 1 0,0-1 0,0 0 0,-1 1-1,2-3 1,2-11-6729,-4 8 4135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34.08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7965,'9'27'5502,"-9"-4"-4262,0 1 87,4 41 1,-3-57-1241,1 1 0,0-1 0,1 1 0,0-1-1,0 0 1,0 0 0,1 0 0,7 9 0,-8-11-39,2 0 0,-1 0 0,0-1 0,1 1 0,0-1 0,1 0 0,-1-1 0,8 6 0,-10-8-155,0-1-1,1 1 0,-1-1 0,1 0 0,-1 0 1,0 0-1,1 0 0,0-1 0,-1 1 1,1-1-1,-1 0 0,1 0 0,0 0 1,-1-1-1,1 1 0,-1-1 0,1 0 1,5-2-1,-2 0-818,0 0 0,0 0 0,0-1 1,-1 0-1,1-1 0,-1 0 0,0 1 0,0-2 1,-1 1-1,1-1 0,4-7 0,-1 2-837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34.3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 31 3724,'1'-9'69,"-1"8"128,0 1 0,1-1 0,-1 1 1,0-1-1,0 1 0,1-1 0,-1 0 0,0 1 1,0-1-1,0 1 0,0-1 0,0 0 0,0 1 1,0-1-1,0 1 0,0-1 0,0 0 0,-1 1 1,1-1-1,0 1 0,0-1 0,-1 1 1,1-1-1,0 1 0,0-1 0,-1 1 0,1-1 1,-1 1-1,1-1 0,0 1 0,-1-1 0,1 1 1,-1 0-1,1-1 0,-1 1 0,1 0 0,-1-1 1,1 1-1,-1 0 0,0 0 0,1-1 0,-1 1 1,0 0-1,-14 37 4355,10-16-4053,2-1 1,0 1-1,2 0 1,0 0 0,2 21-1,0-3-86,-1 0-117,7 266 279,-1-273-546,0 5-2967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34.6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79 0 10041,'-4'50'5779,"1"-3"-4060,2-42-1658,1 1 0,-1-1 0,0 0 0,0 0 0,-4 9 0,3-9-32,0 0 0,0 1 0,1-1 0,0 1 0,-1 11 1,1-9-87,-1 0-1,1 1 1,-1-1 0,-1 0 0,0 0 0,0 0 0,0-1 0,-1 1 0,0-1 0,-1 0 0,0 0 0,-9 11 0,12-14-481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35.08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149 15 11361,'-9'0'457,"1"0"-1,-1 1 1,1 0-1,-1 0 1,1 1-1,0 0 1,0 1-1,-14 6 1,18-7-321,0 0 1,1 0 0,-1 0-1,1 1 1,-1 0 0,1 0-1,0 0 1,0 0 0,0 0-1,1 1 1,-1-1 0,1 1-1,0 0 1,0-1 0,0 1-1,0 0 1,1 0 0,-3 8-1,1 6 163,1 0-1,1-1 1,1 23 0,0-19-173,1-16-112,0 0 0,-1 0 0,2-1 0,-1 1 0,0 0 0,1 0 0,0-1 0,0 1 0,1-1 0,-1 1 1,1-1-1,0 0 0,0 0 0,0 0 0,1 0 0,-1-1 0,1 1 0,0-1 0,6 4 0,-3-2-22,1 0 0,0 0 0,1-1 0,-1 0-1,1 0 1,0-1 0,-1 0 0,2 0 0,13 1 0,-16-3-49,-1 0 1,0-1-1,0 0 0,1-1 1,-1 1-1,0-1 0,1 0 1,-1-1-1,0 0 0,0 1 1,0-2-1,-1 1 0,1-1 1,0 0-1,-1 0 0,0-1 1,0 1-1,0-1 0,7-7 1,-7 5-4,0 0 1,-1 0-1,1-1 1,-1 1-1,-1-1 0,1 0 1,-1 0-1,0 0 1,-1-1-1,0 1 1,0-1-1,-1 0 1,0 1-1,0-1 0,0-11 1,-1-5-8,-2-37 152,1 57-187,0-1 1,0 1-1,-1-1 0,1 1 1,-1 0-1,0-1 1,0 1-1,-1 0 1,1 0-1,-1 1 1,-3-5-1,-5-6-1428,11 12 1159,-1 0 1,0 1-1,0-1 1,0 1-1,0 0 0,0-1 1,-1 1-1,1 0 1,0 0-1,-1-1 1,1 1-1,-1 0 0,1 0 1,-1 1-1,1-1 1,-1 0-1,-2 0 0,-5-3-2011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35.41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182 0 6373,'8'1'347,"0"0"0,0 1 1,0 0-1,0 0 1,0 0-1,0 1 1,-1 0-1,1 1 0,9 5 1,-4-1 546,-1 0-1,0 1 1,-1 0 0,15 15-1,-9-5-433,-2 1 0,0 1 0,-1 0 0,-1 1 0,-1 0 0,17 48 0,-15-31-3,-3 1 1,-1 0 0,7 63 0,-12 66 172,-5-124-581,-1-22-28,-1 0 0,-1 0 0,-1-1 0,-1 1 0,-12 31-1,-50 106 184,37-102-444,-2-1 0,-2-1 0,-72 87 0,63-93-3482,-88 77 0,91-94 489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46.56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1 231 12213,'0'-39'4381,"24"41"-2593,-10 8-1561,0 2-1,-1 0 1,0 0-1,-1 1 1,-1 0-1,17 26 1,49 97-223,-53-79 18,-12-28 18,-7-22 557,-5-17-573,-1-2-80,1 1 1,1-1-1,0 0 0,0 0 0,1 0 1,1 1-1,5-17 0,5-2-13,1 0-1,1 1 0,2 0 1,0 1-1,2 1 0,2 1 1,0 1-1,44-40 0,-49 51-206,1 1-1,0 0 0,1 2 0,1 0 0,0 1 0,0 1 0,1 0 0,0 2 1,1 0-1,-1 1 0,1 2 0,0 0 0,1 1 0,32-1 0,-43 5-1250,0-1-1,1 1 0,-1 1 0,19 5 0,-11-2-994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4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 9085,'2'-3'8971,"3"9"-8186,9 9-1067,13 8-1349,-11-7-3629,-14-12 3240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47.15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18 7001,'50'1'8600,"23"2"-6760,-30-1-2297,0-3 0,60-8 0,-80 7-474,7-1-1929,-15-4-2316,-12 5 2869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47.4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10041,'0'0'156,"0"1"0,0 0-1,0 0 1,0-1 0,0 1 0,0 0-1,0-1 1,0 1 0,0 0 0,1-1 0,-1 1-1,0 0 1,0-1 0,1 1 0,-1 0 0,0-1-1,1 1 1,-1 0 0,0-1 0,1 1 0,-1-1-1,1 1 1,-1-1 0,1 1 0,0-1 0,-1 0-1,1 1 1,-1-1 0,1 1 0,0-1 0,-1 0-1,1 0 1,0 1 0,-1-1 0,1 0 0,0 0-1,-1 0 1,1 0 0,0 0 0,-1 0 0,1 0-1,0 0 1,0 0 0,1 0 0,14 2-292,23 4 247,1-2 0,1-2 0,50-3 0,-28 1-311,-9-3-2683,71-12 1,-73 8-1339,-27 4 1775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48.40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1007 10773,'0'0'106,"0"-1"-1,0 1 1,0 0-1,0 0 1,0 0-1,1 0 1,-1-1 0,0 1-1,0 0 1,0 0-1,0 0 1,0 0 0,0 0-1,1 0 1,-1 0-1,0-1 1,0 1-1,0 0 1,0 0 0,1 0-1,-1 0 1,0 0-1,0 0 1,0 0-1,0 0 1,1 0 0,-1 0-1,0 0 1,0 0-1,0 0 1,0 0 0,1 0-1,-1 0 1,0 0-1,0 0 1,0 0-1,0 0 1,1 0 0,-1 0-1,0 1 1,0-1-1,0 0 1,0 0-1,0 0 1,1 0 0,-1 0-1,0 0 1,0 0-1,0 1 1,0-1 0,0 0-1,0 0 1,0 0-1,1 0 1,-1 1-1,0-1 1,0 0 0,0 0-1,0 0 1,0 1-1,18 17 1306,16 28-1276,-20-24-39,-1 2 0,-1-1 0,-1 2 0,-2-1 0,0 2 0,5 26-1,-6-30-79,0 2-42,5-11-9,-13-13 53,0 0 0,0 0-1,0 1 1,1-1 0,-1 0-1,0 0 1,0 0 0,1 1-1,-1-1 1,0 0 0,0 0 0,1 0-1,-1 0 1,0 0 0,1 1-1,-1-1 1,0 0 0,0 0 0,1 0-1,-1 0 1,0 0 0,1 0-1,-1 0 1,0 0 0,1 0-1,-1 0 1,0 0 0,1 0 0,-1-1-1,0 1 1,0 0 0,1 0-1,-1 0 1,0 0 0,0 0 0,1-1-1,-1 1 1,0 0 0,0 0-1,1 0 1,-1-1 0,0 1 0,0 0-1,0 0 1,1-1 0,-1 1-1,0 0 1,0 0 0,0-1-1,0 1 1,1-1 0,-1-3 23,0 0 0,1-1-1,0 1 1,0 0 0,0 0 0,4-6 0,-4 6-38,1 0 0,0-1 0,-1 1 0,0-1 0,0 1 0,0-9 0,4-950-895,2 884 959,-5 77-92,0 1 1,0 0-1,0 0 1,0 0-1,1 0 1,-1 0-1,0 1 1,0-1-1,1 1 1,-1-1-1,0 1 0,1 0 1,3 0-1,31-1 97,-22 0-36,-1 1 0,1 0 0,25 4 0,-21-2-77,1 0 0,0-1 0,32-3 0,-1 0 105,232-18-128,-147 7 186,586-36 554,-372 26-557,937-29-1771,-365 21-6415,-784 24 5824,0 2-163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49.8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14 43 8241,'0'-4'-88,"0"2"247,0 1 0,0-1 0,1 0 0,-1 1-1,0-1 1,0 1 0,-1-1 0,1 0 0,0 1 0,-1-1 0,1 1 0,-1-1 0,1 0-1,-1 1 1,0-1 0,1 1 0,-1 0 0,0-1 0,0 1 0,-2-3 0,0 0 2955,4 16-1786,0-7-1181,0-1 0,0 1 0,1 0-1,0 0 1,0-1 0,0 1 0,0 0 0,4 4 0,9 23 327,-11-14-347,-1 0-1,-1 0 0,-1 0 1,-1 0-1,-2 26 0,0 7-134,3-24 3,-1-17 2,1 0 0,-1 0-1,-1 0 1,1 0 0,-2 0 0,-4 18-1,0-11-26,0-1 0,-5 29 0,8-9-6012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0.33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350 20 10089,'0'-1'108,"1"1"-1,-1-1 1,0 0 0,0 1-1,0-1 1,0 0 0,0 0-1,0 1 1,0-1 0,0 0-1,0 1 1,0-1 0,0 0-1,0 1 1,-1-1 0,1 0-1,0 1 1,0-1 0,-1 0-1,1 1 1,-1-1 0,1 0-1,0 1 1,-1-1 0,1 1-1,-1-1 1,1 1 0,-1-1-1,-1 0 1,-17 12 2794,11-6-3472,-28 21 986,0 1 1,2 2-1,-34 37 0,49-45-320,1 0 0,2 1 0,0 0 0,1 1 0,2 1 0,-16 35 0,25-46-97,1 0 1,0 0-1,1 0 0,0 1 1,1-1-1,0 1 1,3 17-1,-2-4-11,0-24 19,1-1-1,-1 1 1,1 0 0,0 0-1,0 0 1,0-1 0,0 1-1,0 0 1,0-1 0,1 1-1,-1-1 1,1 0 0,0 1-1,0-1 1,0 0 0,0 0-1,0 0 1,0 0 0,1-1-1,-1 1 1,0 0 0,1-1 0,0 0-1,-1 1 1,4 0 0,2 1-7,1 0 0,-1 0 0,1-1 1,0 0-1,0-1 0,-1 0 1,11 0-1,-8-1-57,1-2 1,-1 1-1,0-1 1,1-1-1,-1 0 1,-1-1-1,1 0 1,0 0-1,-1-1 1,0-1-1,0 1 1,-1-2-1,1 1 0,-1-1 1,-1-1-1,1 0 1,-1 0-1,-1-1 1,10-12-1,-15 16 16,0 0 0,-1-1 0,1 0-1,-1 1 1,0-1 0,0 0 0,-1 0-1,0 1 1,0-1 0,-1-7 0,1-4-90,-1 14 92,1 0 1,-1 0-1,0 0 0,0 0 1,-1 1-1,1-1 0,-1 0 0,1 1 1,-1-1-1,0 1 0,0-1 1,0 1-1,0 0 0,0 0 0,0 0 1,-1 0-1,1 0 0,-4-1 0,-5-5-195,-1 1-1,-22-10 1,21 12-349,-1 0 0,1 1 0,-29-4 0,-14 3-5887,48 5 4407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0.59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58 9657,'0'0'365,"11"0"1904,3-4-1210,1 0 0,28-3 0,74 3-722,-28 2-551,-82 2 76,91-10-1197,-34-4-2971,-51 9 2207,-4-3 279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0.8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82 0 6865,'-2'12'8337,"-9"14"-5371,-5 17-2786,7 6 125,6-32-269,0 0 0,-10 29-1,9-33-72,1 0-1,0 1 0,-2 22 0,-2 8-753,6-33-147,0 1 1,0 0-1,2 18 0,0-1-5190,-1-24 3934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1.26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225 33 9657,'1'-1'98,"-1"0"1,0 0-1,0 0 1,0 0-1,0 0 1,0 0-1,0-1 1,0 1-1,0 0 1,0 0-1,-1 0 1,1 0-1,0 0 1,-1 0 0,1 0-1,-1 0 1,1 0-1,-1 0 1,1 0-1,-1 0 1,0 0-1,1 0 1,-1 0-1,0 0 1,0 1-1,0-1 1,0 0-1,0 1 1,0-1-1,0 0 1,0 1-1,0-1 1,0 1-1,0 0 1,0-1-1,0 1 1,0 0-1,0 0 1,0-1-1,-1 1 1,1 0-1,0 0 1,0 0-1,0 0 1,0 1-1,0-1 1,0 0-1,-1 0 1,1 1-1,0-1 1,0 1-1,0-1 1,0 1-1,0-1 1,0 1-1,0 0 1,0-1-1,1 1 1,-2 1-1,-14 9 96,1 1-1,1 0 0,0 1 1,0 0-1,1 2 1,1-1-1,1 1 0,0 1 1,1 0-1,0 1 0,2 0 1,0 0-1,-8 24 0,14-30-189,-1 0-1,1 0 0,1 1 1,0-1-1,1 0 0,1 15 1,0 2 2,-1-25-2,1 0-1,0 1 0,0-1 1,0 0-1,0 0 1,1 0-1,-1-1 0,1 1 1,0 0-1,0 0 0,0-1 1,0 1-1,0-1 0,0 0 1,1 1-1,-1-1 1,1 0-1,0-1 0,-1 1 1,6 2-1,-2 0-3,1-1 1,-1 0-1,1 0 0,0 0 0,0-1 1,1 0-1,-1 0 0,11 1 1,-9-4-40,-1 0 0,1 0 1,0 0-1,-1-1 0,1 0 1,-1-1-1,0 0 1,1 0-1,-2-1 0,1 0 1,0 0-1,-1-1 0,0 0 1,0 0-1,0-1 0,0 0 1,6-8-1,-1 1-43,0-1 0,-1 0 1,-1-1-1,0 0 0,-1 0 0,-1-1 0,10-26 1,-15 30-10,-1 1 1,0-1-1,-1 1 1,0-1-1,-1 0 1,-2-18-1,1-4-955,0 30 535,0 0-1,-1 0 1,1 0 0,-1 0 0,0 0-1,0 0 1,0 1 0,-1-1-1,1 1 1,-1-1 0,0 1-1,0 0 1,0 0 0,0 1 0,-1-1-1,-3-2 1,-1-2-1641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2.36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31 0 9993,'-31'8'6834,"58"-8"-4869,-6 2-1301,40 7 0,2 0-153,336 6 725,-398-15-1202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3.9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49 8709,'12'5'917,"-10"-4"-579,-1 0 1,0 0-1,0-1 0,1 1 0,-1-1 1,0 1-1,1-1 0,-1 0 1,1 1-1,-1-1 0,1 0 0,-1 0 1,3 0-1,97-2 3087,49-9-3112,-111 7-398,47-7-756,-32-5-2503,-43 4-2835,-3 8 3464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4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9849,'74'48'6185,"-57"-39"-6349,0 0-1,30 10 1,-28-11-5420,-19-6 2832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4.58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210 193 6017,'3'-5'241,"1"0"1,-1 1 0,0-1 0,-1-1-1,1 1 1,-1 0 0,0-1-1,0 1 1,-1-1 0,1-5 0,2-59 3798,-5 52-3420,1 16-585,0 1 0,-1-1 0,0 0 1,1 1-1,-1-1 0,0 0 0,0 1 0,0-1 1,0 1-1,0-1 0,0 1 0,-1 0 0,1-1 1,0 1-1,-1 0 0,1 0 0,0 0 0,-1 0 1,0 0-1,1 0 0,-1 1 0,0-1 0,1 0 1,-1 1-1,-3-1 0,-3-2-60,0 1 0,1 1 0,-1-1-1,-14 1 1,17 2 39,0 0 0,0 0 0,0 0 0,1 1 0,-1 0 0,0 0 0,1 0-1,-1 0 1,1 1 0,0 0 0,0 0 0,0 0 0,0 0 0,0 1 0,1 0 0,-5 5 0,-3 4 27,1 0 1,0 1 0,-12 24 0,18-27-35,0-1 0,1 1 1,0 1-1,0-1 1,1 0-1,1 0 0,0 1 1,1-1-1,1 21 1,0-3 65,-1-28-68,1 1 0,-1-1 0,1 0 0,0 0 0,-1 0 0,1 0 0,0 0 0,0 0 0,0 0 0,0 0 0,0 0 0,0 0 1,0 0-1,0 0 0,0-1 0,0 1 0,0 0 0,1-1 0,-1 1 0,0-1 0,0 0 0,1 1 0,-1-1 0,0 0 0,1 0 0,-1 0 0,0 0 0,2 0 0,44 3-34,-45-3 11,7-1-31,1 0-1,-1-1 1,0 0-1,0 0 1,0-1-1,-1 0 1,1-1-1,-1 0 0,1 0 1,8-7-1,-3 2 145,-1-1 0,-1 1 1,0-2-1,0 0 0,12-14 0,-20 18 119,1 1 0,-1-1 0,0 0 0,-1 0 0,0 0-1,0 0 1,0-1 0,-1 1 0,0-1 0,0 1 0,0-15 0,-2 22-206,0 67 1129,2 0 0,16 102 0,2-6-30,-5-53-699,-12-76-173,10 190 419,-13-224-852,0-31-13163,0 20 10102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4.96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11 14061,'0'-1'142,"1"0"0,-1 0-1,1 1 1,-1-1-1,1 0 1,0 1 0,-1-1-1,1 1 1,0-1-1,-1 1 1,1-1 0,0 1-1,0-1 1,0 1 0,-1-1-1,1 1 1,0 0-1,0 0 1,0 0 0,0-1-1,-1 1 1,1 0-1,0 0 1,0 0 0,0 0-1,0 0 1,0 0 0,0 1-1,0-1 1,-1 0-1,3 1 1,40 6-485,-36-6 633,37 5-434,1-3-1,72-3 1,-52 0-1648,-34-6-800,-15-3-2333,-15 6 2356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5.16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50 0 8197,'-4'3'373,"0"1"-1,0-1 1,0 1 0,0 0 0,1 0 0,0 0 0,0 0-1,0 0 1,0 1 0,1 0 0,0-1 0,0 1-1,0 0 1,0 0 0,1 0 0,0 0 0,0 0 0,0 0-1,0 1 1,1-1 0,0 7 0,1-11-357,-1-1 1,0 1-1,1 0 1,-1 0-1,0 0 1,1-1-1,-1 1 1,1 0-1,-1-1 1,1 1-1,-1 0 1,1-1-1,0 1 1,-1-1-1,1 1 1,0-1-1,-1 1 1,1-1-1,0 0 1,0 1-1,0-1 1,-1 0-1,1 1 0,1-1 1,27 7 47,-21-6-21,24 5-644,0-1 1,34 1 0,-42-6-960,0 0-1,0-2 1,35-6 0,-27 2-1059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5.873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1 715 9229,'8'21'5813,"20"21"-4649,-5-10-644,27 58 11,24 36-169,-68-114-307,-5-11-26,-1 1 1,1-1-1,-1 0 1,1 0-1,0 0 1,-1 0-1,1 0 1,0 0-1,0 0 1,0 0-1,-1 0 1,1 0-1,2 0 1,5-34 728,-1-57-743,-7-338-278,0 409 294,1 0-1,0 0 0,2 0 1,0 1-1,1-1 1,1 1-1,1-1 1,0 2-1,1-1 1,1 1-1,1 0 1,11-17-1,-16 30-17,-1 1-1,1 0 1,0-1-1,0 2 0,0-1 1,0 0-1,0 1 1,1-1-1,0 1 1,-1 1-1,1-1 1,0 0-1,-1 1 1,1 0-1,7 0 1,11-2 187,46 2 0,-49 1-187,99 1 24,280-14-14,-383 11-53,283-38 230,-221 25-789,136-44 0,-170 44-6,88-35-5169,-117 39 1456,-4 7 1477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6.36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 54 9133,'-21'-12'2937,"21"11"-2815,0 0 1,0 0 0,0-1 0,0 1-1,0 0 1,0 0 0,0 0-1,1 0 1,-1 0 0,0 0 0,1-1-1,-1 1 1,1 0 0,-1 0-1,1 0 1,-1 0 0,1 1 0,0-1-1,-1 0 1,1 0 0,1-1-1,23-4-72,-14 4 193,11-2-150,1 1 1,33 1-1,-49 2-98,-1 0 0,1 1-1,-1 0 1,1 0 0,-1 1 0,1-1 0,-1 1 0,0 1 0,0-1 0,0 1-1,0 0 1,-1 1 0,8 4 0,-11-6 26,-1 1 0,1-1 1,-1 0-1,0 0 0,0 0 0,0 1 1,0-1-1,0 1 0,0-1 0,-1 1 0,1-1 1,-1 1-1,0-1 0,0 1 0,0-1 0,0 1 1,0-1-1,-1 5 0,1-3 20,-1-1-1,1 1 1,-1-1 0,0 1 0,0-1-1,0 0 1,-1 1 0,1-1-1,-1 0 1,1 0 0,-1 0-1,-5 6 1,-24 15 281,-35 22 1,39-27-161,0 0 0,-32 29 0,58-46-140,0 0 0,0 0 0,0 0 0,0 0 1,0 1-1,0-1 0,0 0 0,1 0 0,-1 0 0,1 1 0,0-1 0,0 0 1,0 0-1,0 1 0,0-1 0,0 0 0,1 3 0,-1 7 83,1-12-108,-1 1 0,1 0 0,-1-1 0,1 1 0,-1 0 0,1-1 0,-1 1 0,1-1 0,0 1 0,-1-1 0,1 0 0,0 1 0,-1-1 0,1 1 0,0-1 0,0 0 0,-1 0 0,1 1 0,0-1 0,0 0 0,0 0 0,-1 0 0,2 0 1,27 4-13,-23-3-32,24 2-972,-1 0-1,51-3 1,-63-2-554,-1 0 1,1-1-1,25-8 1,-17 1-1222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6.7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101 1 10429,'-28'1'3734,"25"0"-3613,-1 0 0,1 1 0,0 0 1,0 0-1,0 0 0,0 0 0,0 0 1,0 1-1,0-1 0,1 1 1,-1 0-1,1 0 0,0 0 0,0 0 1,0 0-1,0 0 0,-2 7 0,1-2-41,1 0-1,0 0 0,1 0 0,-1 1 1,1-1-1,1 14 0,0-20-72,1 0-1,0 0 1,0 0-1,0 0 1,0 0 0,0 0-1,0 0 1,0 0-1,1 0 1,-1-1 0,1 1-1,-1 0 1,1-1-1,-1 1 1,1-1-1,0 0 1,0 0 0,0 0-1,0 1 1,2-1-1,47 22-30,-46-21 24,61 20-26,-43-16 35,-1 2-1,0 0 1,21 12 0,-41-19 19,0 1 0,0 0 0,0-1 0,0 1 1,0 0-1,0 0 0,-1 0 0,1 1 0,-1-1 0,1 0 0,-1 0 0,0 1 1,0-1-1,0 1 0,0-1 0,0 1 0,-1-1 0,2 6 0,-1 5 332,0 0 1,-2 22-1,1-13-60,-1-20-286,0 1-1,0-1 1,1 0-1,-2 0 1,1 0-1,0 0 1,0 0-1,0-1 1,-1 1-1,1 0 1,-1 0-1,0-1 0,1 1 1,-1-1-1,0 0 1,-4 3-1,-34 19 41,30-18-281,-1-1 0,0-1 0,0 1 0,0-2 0,0 0 0,-1 0-1,1-1 1,-1 0 0,1-1 0,-13-1 0,14 0-684,1 0 0,-1-1 0,1 0 0,0-1 0,0 0 0,0-1 0,-13-6 0,7 0-1563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7.04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45 9705,'0'0'4974,"21"0"-2101,-14 1-2651,0 0 0,0 1 0,-1-1 0,1 1 0,6 3-1,23 6 93,14-4-425,-1-1-1,1-3 1,0-2-1,-1-2 1,66-9-1,-62 1-2532,0-2-1,77-26 0,-85 20-536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7.88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61 8709,'0'0'5871,"1"-17"-2679,135 6-2487,0-1-2504,-47-6-6508,-79 16 5605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8.14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19 0 11413,'-5'6'124,"4"-5"-14,0 0-1,-1 0 1,1 0 0,0 0-1,0 0 1,1 1 0,-1-1-1,0 0 1,0 1-1,1-1 1,-1 0 0,0 1-1,1-1 1,0 1-1,-1-1 1,1 1 0,0-1-1,0 3 1846,1 9-345,4-9-1549,-1-1 1,1 0-1,0 0 0,0 0 1,0-1-1,0 0 0,0 0 1,1 0-1,10 2 0,54 5-570,121-9-7186,-157-1 5096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8.85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30 14 8709,'12'-10'1352,"-8"6"2214,-3 19-2226,0 37-104,1-33-1092,-2 1 0,0 0 0,-1 0-1,-1-1 1,-5 25 0,-7 18 31,11-43-173,-2 0 0,-10 30 0,12-36 0,8-10-98,17-14-133,-4 1 272,21-7-39,0 3 1,51-13-1,-68 22-5,1 1-1,0 0 0,0 2 0,0 1 0,40 3 1,-53 0 63,1-1 0,-1 2 0,0-1 0,0 2 0,0-1 0,-1 1 1,1 1-1,16 10 0,-22-13 1,0 1 1,0 0-1,0 0 1,-1 0-1,1 0 0,-1 1 1,0 0-1,0-1 1,0 1-1,0 0 1,-1 1-1,0-1 1,1 0-1,-2 1 0,1-1 1,0 1-1,-1-1 1,0 1-1,0 0 1,0 8-1,-1-10-33,0 0 1,0 0-1,-1 0 0,0 0 1,1 0-1,-1-1 0,0 1 0,0 0 1,0-1-1,-1 1 0,1 0 1,-1-1-1,1 0 0,-1 1 0,0-1 1,-2 2-1,-1 1-12,-1 0-1,0-1 1,1 0 0,-1 0 0,-1 0-1,-8 3 1,-6 2-199,-1-1 1,0-1-1,-26 4 1,15-5-976,-43 3 0,63-8 33,0-1 1,0 0 0,0-1-1,1-1 1,-1 0 0,-19-5-1,19 1-1565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5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9753,'7'3'6248,"19"22"-5577,100 91 303,-57-66-2072,-50-38-1364,36 15-1,-53-26 775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9:59.157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8 148 12825,'-7'0'5598,"505"-34"-4373,-2-54-8986,-389 62 4131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24.5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 6777,'40'1'10,"97"11"1963,-64-10-1376,345-5 839,-401 2-1493,0-1 1,23-5-1,-38 2-5002,-2 3 3391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25.0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4788,'3'1'107,"-1"0"0,0-1 0,1 1 0,-1 0 0,1-1-1,-1 1 1,1-1 0,0 0 0,-1 0 0,1 0 0,-1 0-1,5-1 1,-1 1 149,154-8 1182,-153 8-1437,0 0-1,0 0 0,0 1 0,0 0 0,1 0 1,-1 1-1,-1 0 0,8 3 0,-12-4 42,1 0 0,-1 0 1,0 1-1,0-1 0,0 1 0,0-1 0,-1 1 0,1 0 0,0 0 0,-1 0 0,1 0 0,-1 0 0,1 0 0,-1 0 0,0 0 0,0 1 0,0-1 0,0 0 0,-1 1 0,1-1 1,-1 0-1,1 1 0,-1-1 0,0 1 0,0 3 0,0-1 22,0 0-1,-1 0 1,1-1 0,-1 1 0,0 0 0,0-1 0,-1 1-1,1-1 1,-1 1 0,0-1 0,0 0 0,0 0 0,-1 0-1,0 0 1,0 0 0,0-1 0,0 1 0,0-1 0,-7 6-1,-1 2 74,-2 2-26,1 1 0,0 0 0,-12 20 0,20-28-82,1 1 1,0 0-1,0 0 0,1 0 0,0 0 0,0 0 0,0 0 1,1 1-1,0-1 0,0 13 0,2-19-38,-1 0 0,1 1-1,0-1 1,-1 0 0,1 0 0,0-1 0,0 1-1,0 0 1,0 0 0,0 0 0,0 0 0,0-1-1,0 1 1,0 0 0,0-1 0,0 1 0,0-1-1,0 0 1,0 1 0,1-1 0,-1 0 0,0 1-1,0-1 1,0 0 0,1 0 0,-1 0 0,0 0-1,2-1 1,50 2-596,-40-2 352,11 0-901,1-1 1,33-8 0,-47 8 730,38-7-1582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25.4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 7777,'1'0'-14,"0"1"0,-1 0 1,1-1-1,0 1 0,0-1 1,0 1-1,-1-1 0,1 0 1,0 1-1,0-1 0,0 0 1,0 1-1,0-1 0,0 0 1,0 0-1,0 0 0,0 0 1,0 0-1,-1 0 0,3 0 1,30-1 1372,-24 1-1178,170-15 868,-90 5-556,143-11-581,-77 10-5008,-135 10 3712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25.7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4188,'0'1'84,"0"0"-1,0 1 0,-1-1 0,1 0 0,0 0 0,0 1 1,0-1-1,1 0 0,-1 0 0,0 0 0,0 1 0,1-1 1,-1 0-1,0 0 0,1 0 0,-1 0 0,1 0 0,0 0 1,-1 1-1,1-1 0,0-1 0,-1 1 0,1 0 0,0 0 1,0 0-1,0 0 0,0 0 0,0-1 0,0 1 0,0-1 0,0 1 1,0 0-1,1-1 0,-1 0 0,0 1 0,0-1 0,0 0 1,0 1-1,1-1 0,1 0 0,15 5-366,-12-3 370,0 0 1,0 0-1,0 1 1,0 0-1,0 0 1,0 0 0,5 5-1,-9-6-42,0 0-1,-1 0 0,1 0 1,0 1-1,-1-1 0,1 1 1,-1-1-1,0 1 0,0-1 1,0 1-1,0 0 1,0-1-1,-1 1 0,1 0 1,-1 0-1,0 0 0,0 0 1,0 3-1,0 7 137,1-1-14,-2 1 1,1-1 0,-1 0-1,-6 24 1,5-25-133,-1 0 0,2 0-1,-1 0 1,2 16 0,0-26-35,0 0 0,0 0 0,1-1-1,-1 1 1,0 0 0,1 0 0,-1-1 0,1 1 0,-1 0 0,1-1 0,-1 1 0,1 0 0,0-1-1,-1 1 1,1-1 0,0 1 0,-1-1 0,1 1 0,0-1 0,0 0 0,0 1 0,-1-1-1,1 0 1,0 1 0,0-1 0,1 0 0,27 5-625,-26-5 490,22 3-1256,0-1-1,48-4 1,-34-5-303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26.1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1 123 9277,'0'0'25,"2"0"169,139-8 1393,206-36 0,-190 20-1685,-37 10-791,77-14-4716,-188 26 4231,-1 0-206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26.4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0 8009,'0'1'-9,"0"-1"-1,0 1 1,0-1 0,0 1 0,-1 0 0,1-1 0,0 1-1,0-1 1,-1 1 0,1-1 0,0 1 0,-1-1 0,1 1-1,0-1 1,-1 0 0,1 1 0,-1-1 0,1 0 0,-1 1-1,1-1 1,-1 0 0,1 1 0,-1-1 0,1 0 0,-1 0-1,0 1 1,0-1 52,0 0 1,1 0-1,-1 1 0,0-1 0,1 1 0,-1-1 1,0 0-1,1 1 0,-1-1 0,0 1 0,1-1 0,-1 1 1,1 0-1,-1-1 0,1 1 0,-1 0 0,1-1 0,0 1 1,-1 0-1,1-1 0,0 1 0,0 0 0,-1 0 0,1-1 1,0 1-1,0 0 0,0 1 0,0-1 21,1 1 1,-1-1-1,1 0 0,0 0 0,0 0 0,0 0 0,-1 1 1,1-1-1,0 0 0,0 0 0,1-1 0,-1 1 1,0 0-1,0 0 0,0 0 0,0-1 0,1 1 1,-1-1-1,0 1 0,1-1 0,-1 1 0,2-1 1,46 14-388,-22-7 554,-24-6-194,4 1-48,0 1 0,-1-1-1,1 1 1,-1 1 0,9 5 0,-13-8 17,0 1 1,0 0 0,-1 0 0,1-1-1,-1 1 1,0 0 0,0 0 0,1 0-1,-1 1 1,0-1 0,-1 0 0,1 0-1,0 0 1,-1 1 0,1-1 0,-1 0-1,0 1 1,1-1 0,-2 5 0,2-1-36,-1 1 0,0-1 0,-1 1 0,0-1 0,0 1 1,0-1-1,-1 1 0,1-1 0,-2 0 0,1 1 0,-6 9 1,7-15 4,1 0 0,-1 0 0,0 1 0,1-1 0,0 0 0,-1 0 0,1 1 0,0-1 0,0 0 0,-1 1 0,1-1 0,0 0 0,0 1 0,1-1 0,-1 0 0,0 1 0,0-1 0,1 0 0,-1 1 0,0-1 0,1 0 0,-1 0 0,1 1 0,0-1 0,0 0 0,-1 0 0,1 0 0,0 0 0,0 0 0,0 0 0,0 0 0,0 0 0,0 0 0,0-1 0,0 1 0,0 0 0,3 0 0,15 3-944,1-2 0,-1 0-1,29-2 1,-34 0 381,21 0-731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27.0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 4360,'0'1'141,"-1"1"-1,1-1 0,0 0 1,0 1-1,0-1 0,1 0 0,-1 0 1,0 1-1,0-1 0,1 0 0,-1 0 1,1 1-1,-1-1 0,1 0 1,-1 0-1,1 0 0,0 0 0,-1 0 1,1 0-1,0 0 0,0 0 1,0 0-1,0 0 0,0 0 0,0-1 1,0 1-1,0 0 0,0-1 0,0 1 1,1 0-1,-1-1 0,0 0 1,0 1-1,0-1 0,1 0 0,-1 1 1,0-1-1,2 0 0,10 4-7,16 2 448,1 0 1,-1-2 0,1-1 0,0-2-1,51-3 1,-15 1-471,135-6-1551,284-44 1,-457 46-806,35-10 1,-50 11 27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27.3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6597,'0'0'15,"0"1"0,1 0 1,-1 0-1,1-1 1,-1 1-1,0 0 0,1-1 1,0 1-1,-1 0 0,1-1 1,-1 1-1,1-1 1,0 1-1,-1-1 0,1 1 1,0-1-1,0 1 1,-1-1-1,1 0 0,0 0 1,0 1-1,-1-1 1,1 0-1,0 0 0,0 0 1,0 0-1,0 0 0,-1 0 1,1 0-1,1 0 1,40 0 225,-16 0-236,30 10-71,-52-9 87,0 0 1,0 0-1,0 0 0,0 1 0,0-1 1,0 1-1,0 0 0,0 0 1,-1 1-1,6 4 0,5 25 922,-15-23-725,0 1-1,0-1 0,-1 0 0,0 0 0,-1 0 0,1 0 0,-2 0 0,0 0 0,-5 9 1,2-4-389,6-10 167,0 0 0,0 0-1,1 1 1,0-1-1,-1 0 1,1 0 0,1 0-1,-1 0 1,0 0-1,1 0 1,2 7 0,2-8-39,0-1 0,0 1-1,0-1 1,1 0 0,-1 0 0,1 0 0,-1-1 0,1 0 0,9 1 0,56 1-2666,-38-3 946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27.8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45 7505,'12'6'4240,"487"-18"-1901,-44-6-2178,-150 8-2832,-302 10 2021,1-1-1,0 1 1,-1 0-1,1-1 1,0 0 0,-1 0-1,5-2 1,-6-1-1513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5.8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967 27 7917,'-1'-1'182,"0"0"0,-1 0 1,1 0-1,0 0 1,-1 0-1,1 0 0,0-1 1,0 1-1,0 0 0,0 0 1,0-1-1,1 1 1,-1-1-1,0 1 0,0-1 1,1 1-1,-1-1 0,1-2 1047,1 31 1647,55 54-2017,-2-9-735,15 24-182,-67-93 15,-1-1-1,0 1 0,0-1 1,0 1-1,-1 0 0,1-1 0,-1 1 1,1 0-1,-1-1 0,0 1 0,0 0 1,0 3-1,0-1-305,-7-4 80,1-1-1,-1 1 1,0-1-1,-9-2 1,-27-8-238,1-2 1,-51-21-1,20 6 1017,62 23-456,0 0 1,0 1 0,0 1 0,0-1 0,-17 0 0,26 5-10,0-1-1,0 1 1,0-1 0,0 1-1,0 0 1,1 0 0,-1-1-1,1 1 1,0 0 0,-1 1-1,1-1 1,0 0 0,0 0-1,0 0 1,0 1 0,0 3-1,0-3 69,-2 4-6,1 1 1,0 0-1,0 0 1,0 8 0,1-9-44,0-1 1,0 1-1,0-1 1,-1 0 0,0 1-1,-4 7 1,-5 8 70,8-16-114,0 0 0,0 0 0,0 0 0,-1 0 0,0-1 0,0 0 0,-1 1 0,-5 3 0,3-3-13,0-1 0,0-1-1,-1 0 1,0 0 0,1 0-1,-1-1 1,-1 0 0,1 0 0,0-1-1,-1 0 1,1-1 0,-1 0 0,-9 0-1,5 0-12,-1-1-1,1-1 1,0 0-1,-1-1 1,1 0-1,0-1 1,-22-8-1,33 10-5,0 0 0,-1 0 1,1 0-1,0-1 0,0 1 0,0 0 0,0-1 0,0 1 1,1-1-1,-1 0 0,0 0 0,1 0 0,-1 0 1,1 0-1,0 0 0,0 0 0,0 0 0,0 0 0,0-1 1,-1-2-1,1-3-19,-1 0 1,2 0 0,-1 0-1,2-15 1,-1 3-155,0 19 184,0 0 0,1 0 0,-1 0 0,0 0 0,0 0 0,1 0 0,-1 0 0,1 0 0,-1 0 0,1 0 0,-1 0 0,1 0 0,0 0-1,0 0 1,-1 0 0,1 0 0,0 0 0,0 1 0,0-1 0,0 0 0,1 0 0,32-12-41,-26 12 64,0 0 0,0 0 1,0 0-1,0 1 0,0 0 0,13 2 1,-18-1 7,0 0 0,0 0 0,0 0 1,0 0-1,0 0 0,0 1 0,0-1 0,-1 1 1,1 0-1,-1-1 0,1 1 0,-1 0 0,0 1 1,0-1-1,0 0 0,3 5 0,-3-3 96,0 1 0,0-1 1,0 0-1,-1 1 0,0-1 0,0 1 0,0-1 0,-1 1 0,1-1 0,-1 7 1,-1-10-117,1 0 0,-1 0 0,0 0 0,1 0 0,-1 0 0,0 0 0,0 0 0,1 0 0,-1 0 0,0 0 0,0 0 0,0-1 0,0 1 0,0 0 1,0-1-1,0 1 0,0-1 0,-1 1 0,1-1 0,0 0 0,0 1 0,-2-1 0,-36 10 55,30-8-27,-21 4-165,-1-1 0,0-2-1,0 0 1,-40-4 0,-125-17-3940,165 15 2866,-18-6-4115,41 6 3178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28.2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6821,'5'3'272,"0"-1"0,0 1 0,0-2 1,0 1-1,0 0 0,0-1 0,1 0 1,9 1-1,-3 0-46,5 1-1,-12-2-238,1 0 0,-1 0 1,0 0-1,0 0 0,0 1 0,0 0 0,0 0 1,9 5-1,-13-4 29,0 1 0,-1-1 0,1 0 0,-1 1-1,0-1 1,1 1 0,-2-1 0,1 1 0,-1 5 0,0 0-15,1-7 21,0 1-1,-1-1 1,1 0-1,-1 0 1,1 0 0,-1 0-1,0 0 1,0 0 0,0 0-1,0 0 1,0 0 0,-1-1-1,1 1 1,0 0 0,-1-1-1,1 1 1,-1-1-1,0 1 1,1-1 0,-1 0-1,-2 1 1,1 0 29,1 0-1,0-1 0,0 1 1,0 0-1,0 0 1,0 0-1,0 0 1,0 1-1,0-1 1,1 0-1,0 1 1,-3 3-1,1 5 66,1-5-101,0 0 0,0 0-1,1 0 1,0 0 0,0 0 0,0 11-1,2-16-23,0 0 1,-1-1-1,1 1 0,0 0 0,-1-1 0,1 1 0,0-1 0,0 1 0,-1-1 1,1 1-1,0-1 0,0 0 0,0 1 0,0-1 0,0 0 0,-1 0 0,1 0 1,0 1-1,0-1 0,0 0 0,0 0 0,1-1 0,29 3-556,-27-2 409,128 1-4650,-100-1 2843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28.7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81 7965,'0'0'-339,"14"6"3327,291-16-546,-3-31-3714,-268 36 518,28-8-406,-24-1-2451,-29 11 1644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29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0 5356,'-1'1'68,"0"-1"-1,0 1 0,1-1 0,-1 1 1,0-1-1,1 1 0,-1-1 0,1 1 1,-1 0-1,0-1 0,1 1 0,0 0 1,-1-1-1,1 1 0,-1 0 0,1 0 1,0 0-1,-1-1 0,1 1 0,0 0 1,0 0-1,0 0 0,0 0 0,0-1 0,0 1 1,0 0-1,0 0 0,0 0 0,0 0 1,0 0-1,0-1 0,1 1 0,-1 1 1,1-1 8,0 1 0,0-1 1,0 0-1,0 1 0,0-1 1,0 0-1,1 0 1,-1 0-1,0 0 0,0 0 1,1 0-1,-1 0 0,1-1 1,-1 1-1,1 0 0,2 0 1,32 8 110,-17-4-230,-1-1 0,1 2 1,-1 1-1,0 0 1,27 16-1,-43-21 85,0 0-1,0 0 0,-1 0 1,1 0-1,-1 0 0,0 0 1,1 0-1,-1 1 0,0-1 1,-1 0-1,1 1 0,0-1 1,0 1-1,-1-1 1,0 1-1,1-1 0,-1 1 1,0-1-1,0 1 0,-1-1 1,0 5-1,1 2 428,-1-7-390,0 0 0,-1 1 1,1-1-1,-1 0 0,0 0 0,0 0 0,0 0 1,0 0-1,0 0 0,0 0 0,0 0 0,-1-1 1,-2 2-1,-21 19 836,25-22-886,0 1 0,1 0 0,-1-1 0,0 1 0,1 0 0,-1-1 1,1 1-1,-1 0 0,1 0 0,-1 0 0,1-1 0,-1 1 0,1 0 0,0 0 0,0 0 0,-1 0 0,1 0 0,0 0 0,0 0 0,0 0 0,0-1 0,0 1 1,0 0-1,0 0 0,0 0 0,1 0 0,-1 0 0,0 0 0,1 0 0,-1 0 0,0-1 0,1 1 0,-1 0 0,1 0 0,-1 0 0,1-1 0,-1 1 0,1 0 1,0-1-1,-1 1 0,1 0 0,0-1 0,0 1 0,-1-1 0,1 1 0,0-1 0,0 0 0,0 1 0,0-1 0,-1 0 0,3 1 0,7 1-95,0 0 0,0 0 0,1-1 0,11-1-1,2 2-277,107 5-3673,-103-6 2292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0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2 158 7185,'-1'-2'33,"1"-1"0,-1 1 0,1 0 0,0-1 1,0 1-1,0 0 0,1-1 0,-1 1 0,0 0 1,1-1-1,0 1 0,-1 0 0,1 0 0,0 0 1,0-1-1,0 1 0,0 0 0,1 0 0,-1 1 1,0-1-1,1 0 0,0 0 0,-1 1 0,1-1 1,0 1-1,0-1 0,0 1 0,3-2 0,14-12 351,6-4 173,30-18 0,-48 33-446,0 1 1,0-1-1,0 1 0,0 0 0,1 1 1,-1 0-1,1 0 0,0 1 0,13-2 1,-19 3-160,-1 0 95,0 1 1,1-1-1,-1 0 1,0 0-1,0 1 1,0-1 0,0 1-1,0-1 1,0 1-1,0-1 1,0 1-1,0-1 1,0 1 0,0 0-1,0 0 1,0-1-1,0 2 1,0-1 60,12 32 1697,-1-10-1207,2 0 1,21 27 0,13 20 632,-42-60-1149,1 0-1,0 0 0,0 0 1,1-1-1,1 0 1,-1 0-1,2-1 1,-1 0-1,1-1 0,0 0 1,0-1-1,1 0 1,0 0-1,0-1 1,0 0-1,1-1 1,0-1-1,0 0 0,0 0 1,0-1-1,18 0 1,-17-2-529,0-1 0,0 0 0,-1-1 0,1 0 0,0-1 0,24-10 0,-27 9-614,0-1 0,0 0 0,-1-1 0,1 0 0,8-8 0,-4 1-1401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0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420 0 8521,'0'0'55,"-18"6"2025,-84 138 3489,-62 67-4999,134-173-811,-44 73-1,65-101-103,8-10 264,-1 1 0,1 0-1,0 0 1,0 0-1,0 0 1,0 0-1,0 0 1,1 0-1,-1 0 1,0 1-1,0-1 1,1 0 0,-1 0-1,1 1 1,-1-1-1,0 2 1,-6 13-1767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0.9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85 9229,'0'-3'47,"1"1"1,0-1 0,0 0-1,0 1 1,1-1 0,-1 1-1,0-1 1,1 1-1,0 0 1,-1 0 0,1 0-1,0 0 1,0 0 0,0 0-1,1 0 1,-1 0-1,0 1 1,1-1 0,4-1-1,4-3 518,-1 1-1,2 0 1,16-5-1,-16 6-411,-1 1-1,1 1 1,0 0-1,23-1 1,-33 3-135,0 0 0,0 0 1,0 0-1,0 1 0,0-1 1,0 0-1,0 1 0,-1-1 1,1 1-1,0-1 0,0 1 1,0 0-1,-1 0 0,1 0 1,0 0-1,-1 0 0,1 0 1,-1 0-1,1 1 0,-1-1 1,0 1-1,1-1 0,-1 1 1,0-1-1,0 1 0,0 0 1,0-1-1,0 1 0,-1 0 1,1 0-1,0 0 0,-1 0 1,1-1-1,-1 1 0,0 0 1,0 0-1,0 0 0,0 2 1,0 0 0,1 1 12,-1 0 0,0 1 0,0-1 0,0 0 0,0 0 0,-1 0-1,0 0 1,0 0 0,-1 0 0,1-1 0,-1 1 0,0 0 0,0-1 0,-1 1 0,1-1-1,-5 6 1,-4 4-45,8-12-17,1 0 0,1 0-1,-1 1 1,0-1 0,0 1 0,1-1-1,-1 1 1,1-1 0,0 1-1,0 0 1,0-1 0,0 1-1,0 0 1,1 0 0,-1 0 0,1 4-1,6-6-454,0 0 0,0-1 0,0 1 0,-1-1 0,10-1 0,-9 1-153,43-5-3024,-21 1 1542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1.4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83 7777,'0'0'4429,"27"0"-2722,26-3-1062,-1-3 1,95-21 0,9-2-1432,-144 27 469,-6 2-351,0-1-1,0 1 0,-1-1 1,1-1-1,7-2 1,-11 0-2384,4 1 989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1.7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0 7869,'0'0'1565,"-10"22"2309,3 49-2000,7 160-1892,0-132-6247,2-88 4377,8-4-299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2.3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351 79 8101,'0'0'1189,"0"30"2184,0-11-3032,-1-14-302,1 0 0,0 0-1,0 1 1,0-1 0,0 0 0,1 0 0,0 0 0,0 0 0,1 0 0,-1 0 0,1 0 0,3 5 0,14 38 36,-12-39-62,0-1-1,0 1 0,1-1 1,0 0-1,10 8 0,-15-14-52,0 0 0,0 0-1,0-1 1,0 1-1,0 0 1,0-1 0,0 0-1,1 0 1,-1 0-1,0 0 1,1 0 0,-1-1-1,1 0 1,-1 1-1,1-1 1,-1-1 0,1 1-1,-1 0 1,1-1-1,-1 0 1,5-1 0,-4 0 21,1 0 1,-1 0 0,-1-1 0,1 0-1,0 0 1,0 0 0,-1 0 0,0 0-1,0-1 1,0 1 0,0-1 0,0 0-1,-1 0 1,1 0 0,-1 0 0,0 0-1,2-7 1,2-7-2,-1-1 1,5-33-1,-9 46 102,8-55 289,-9 19 67,0 39-322,-1-1 1,1 0-1,-1 0 1,1 0 0,0 0-1,1 0 1,-1 1-1,1-1 1,0 0 0,-1 0-1,2 0 1,1-3-1,-3 68 1806,2-38-1615,0 0 1,2 0 0,8 32-1,-5-26-54,5 44-1,-6 191 634,-6-193-765,-1-45-94,-2-1 0,0 1-1,-2 0 1,0-1 0,-2 0 0,-19 46 0,12-39 5,-2-1 1,0 0 0,-2-2 0,-37 47 0,39-59 8,0 0-1,-2-1 1,1 0-1,-2-2 1,0 0-1,-1-1 1,-29 15-1,36-22-222,1 0-1,-1-1 1,0 0 0,0-1-1,0-1 1,0 0-1,-1-1 1,1 0 0,-1-1-1,1 0 1,-1-2 0,0 1-1,1-1 1,-16-4 0,23 3-202,1 1 0,0-1 1,0-1-1,0 1 0,0-1 1,0 0-1,0 0 0,1 0 1,-1 0-1,1-1 0,0 0 1,0 0-1,1 0 0,-1 0 1,1-1-1,0 0 0,0 1 1,0-1-1,-3-9 0,-4-12-2643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2.6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56 10725,'0'-2'46,"0"1"0,0-1 0,1 1 0,-1-1 0,0 1 1,1-1-1,-1 1 0,1-1 0,0 1 0,-1 0 0,1-1 0,0 1 0,0 0 0,0 0 0,0 0 0,0-1 1,0 1-1,0 0 0,0 0 0,3-1 0,1-1 92,-1 0 0,1 1 1,0 0-1,0 0 0,0 0 0,7-1 1,5 0 5,0 0 1,0 1-1,20 0 1,-30 2-51,23 1-170,-29 0 79,0-1 0,-1 0 0,1 0 0,0 0 0,0 0 0,-1 1 0,1-1 0,0 0 0,0 1 0,-1-1 0,1 1 0,0-1 0,-1 0 0,1 1 0,-1 0 0,1-1 0,-1 1 0,1-1 0,-1 1 0,1 0 0,-1-1 0,1 1 0,-1 0 0,0-1 0,1 1 0,-1 0 0,0 0 0,0-1 0,0 1 0,1 0 0,-1 1 0,7 55 1144,-7 5-1581,2-61 365,0-1 0,1 1 0,-1 0 0,0-1 0,1 1 0,-1-1 0,1 0 0,-1 0 0,1 0 0,2 0 0,-4 0-16,4 0-113,11 0-980,1 0 1,-1-1-1,20-5 0,-8 1-1098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9849,'9'4'218,"1"-1"0,-1 0 0,1 0 0,0-1 1,0-1-1,0 1 0,0-2 0,15 0 0,29 4 470,-31-2-1090,0 0-1,37-3 0,-45 0-955,0-1 0,22-5 1,-22 1-674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6.1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387 1 7593,'0'0'2344,"0"1"-2064,0 0 0,0 0 0,0 0 0,0 0 0,0 0 0,0 0 0,0 0 0,0 0 0,0 0 0,0 0 0,-1 0 0,1 0 0,0 0 0,-1 0 0,1 0 0,-1 1 0,-15 6-157,-1-1-1,0-1 0,0-1 1,0 0-1,-1-1 1,-33 3-1,13-1-194,34-5 42,-97 15-2532,33-7-3049,49-7 3544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3.2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10 118 9041,'-10'3'950,"18"-3"1886,18-4-926,190-49 280,-126 35-2194,32-8-2238,-109 19 277,-9-2-3618,-4 6 3218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3.4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 9 8757,'-8'-5'37,"0"2"3851,7 13-468,1 3-4035,0 164 1862,0-90-2571,0 0-3946,1-77 3160,5-2-7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3.7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11117,'0'250'6207,"10"-176"-6181,-9-63-195,0 1 0,1-1 1,0 0-1,5 11 1,-2 6-1997,-5-8-3429,0-17 3539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4.1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127 23 9945,'-4'1'148,"0"-1"1,1 1-1,-1 0 0,0 0 0,1 0 1,-1 0-1,0 1 0,1 0 1,0-1-1,-1 1 0,1 0 1,0 1-1,0-1 0,0 1 1,0-1-1,1 1 0,-1 0 0,-4 6 1,-1 2 271,0 1 0,1 1 0,-9 21 0,11-18-276,0 0-1,2 1 0,0-1 0,1 1 0,0-1 1,2 1-1,1 23 0,-1-11-147,1-24 10,0 0 0,0 0 0,1 0 0,-1 0 0,1-1 1,0 1-1,0 0 0,1-1 0,0 0 0,-1 1 0,1-1 1,1 0-1,-1 0 0,1-1 0,-1 1 0,1-1 0,8 6 0,1 0 11,0 0 0,0-1-1,1 0 1,26 10 0,-30-15-23,0 0 0,0-1 0,0 0 0,0-1 0,0 0 0,0 0 0,1-1 0,-1 0 0,0-1 0,0 0 0,0-1 0,0 0 0,0-1 0,10-4 0,-14 6-18,-1-2 0,0 1 0,0-1 1,0 1-1,0-1 0,-1-1 0,1 1 0,-1-1 1,0 1-1,0-1 0,0 0 0,0-1 0,-1 1 1,0-1-1,1 0 0,-2 1 0,1-1 0,-1-1 0,1 1 1,-2 0-1,1 0 0,0-1 0,-1 1 0,0-1 1,0 1-1,-1-11 0,2-22-119,-1 27 148,0-1-1,-1 1 1,0 0 0,-1 0 0,0-1-1,-1 1 1,0 0 0,0 0-1,-1 0 1,-6-12 0,-2 2 71,-27-34 0,33 48-202,-2 0 0,1 0 0,-1 1 0,1 0-1,-2 1 1,1-1 0,-15-7 0,8 4-929,-8-1-4864,20 10 3531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4.5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1 205 12565,'0'0'459,"0"-17"436,0 15-828,1 1 0,-1-1 0,1 0 0,-1 0 0,1 1 0,0-1 0,0 1 0,0-1 0,-1 1 0,2-1 0,-1 1 0,0-1 0,0 1 0,0 0 0,3-2 0,28-22 331,-14 11-263,3-3-1,0 1 0,2 0 1,-1 2-1,2 1 0,0 0 0,0 2 0,28-9 1,-49 20-133,-1-1 0,1 1 0,0-1 0,-1 1 0,1 0 1,0 0-1,-1 0 0,1 0 0,0 1 0,-1-1 1,1 1-1,-1-1 0,1 1 0,-1 0 0,1 0 1,-1 0-1,1 1 0,-1-1 0,0 0 0,0 1 0,0-1 1,0 1-1,0 0 0,0 0 0,0 0 0,0 0 1,-1 0-1,1 0 0,-1 0 0,1 1 0,1 4 1,5 9 30,-1 0 1,-1 1 0,8 31 0,-7-22 5,-3-11-34,5 15 25,19 42 1,-25-64-36,1-1 0,0 0 0,0 0 0,1 0 0,-1-1 0,2 1 0,-1-1 0,1 0 0,-1-1 0,14 10 0,-14-12-174,-1-1 1,1 0 0,0 0-1,-1 0 1,1-1-1,0 1 1,0-1-1,0-1 1,0 1 0,0-1-1,0 0 1,7 0-1,-9 0-133,0 0 0,-1-1 0,1 1-1,0-1 1,0 0 0,0 1-1,-1-1 1,1 0 0,0-1 0,-1 1-1,1 0 1,-1-1 0,0 0 0,1 1-1,-1-1 1,0 0 0,0 0 0,0 0-1,0 0 1,0-1 0,-1 1 0,2-3-1,7-8-2054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4.8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224 0 8709,'-11'13'1101,"-7"21"1828,-24 57-1,-26 116-2748,26-77-347,33-97-1237,-7 42-1,5-21-3363,5-40 2522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5.4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47 9417,'0'1'135,"1"-1"1,-1 1 0,1 0-1,-1-1 1,1 1-1,-1 0 1,1-1 0,0 1-1,-1-1 1,1 1-1,0-1 1,-1 1-1,1-1 1,0 1 0,0-1-1,0 0 1,-1 0-1,1 1 1,0-1 0,0 0-1,0 0 1,0 0-1,-1 0 1,1 0-1,0 0 1,0 0 0,1 0-1,37 0 399,-25-1-258,43 0-184,100-17 1,-17-12-6772,-121 24 4322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5.6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9133,'0'126'7093,"0"-1"-4779,0 1-4923,0-2-5071,0-115 5054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6.0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9945,'0'0'146,"1"0"-1,0 1 1,-1-1-1,1 0 1,-1 1 0,1-1-1,-1 1 1,1-1-1,-1 1 1,1-1 0,-1 1-1,1-1 1,-1 1 0,1-1-1,-1 1 1,0 0-1,1-1 1,-1 1 0,0-1-1,0 1 1,1 0-1,-1-1 1,0 1 0,0 0-1,0 0 1,0-1 0,0 1-1,0 0 1,0-1-1,0 1 1,0 0 0,0 0-1,-1 37 1131,1-26-867,0-7-310,0 35 532,8 66 0,-5-70-665,-1-1 1,-4 54-1,0-17-1938,2-47-199,0-9-2512,0-13 2291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6.5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385 97 9513,'-8'7'3412,"-17"7"-2456,5-3-614,10-5-165,-100 69 901,98-66-1007,1 1 0,1 0 0,-1 0 0,2 1 0,0 1 0,0 0 0,-7 13-1,11-14-64,1 0 0,1 1 0,0 0 0,0-1 0,2 1-1,-1 0 1,1 0 0,1 0 0,1 18 0,0-7-21,-1-22 2,1 1-1,-1-1 1,1 1 0,0-1 0,0 0-1,0 0 1,0 1 0,0-1-1,0 0 1,0 0 0,0 0 0,0 0-1,0 0 1,1 0 0,-1 0 0,0-1-1,1 1 1,-1 0 0,0-1 0,1 1-1,-1-1 1,1 1 0,2-1 0,37 9-418,-30-8 286,0 0 1,0-1-1,1-1 0,-1 1 0,0-2 1,0 0-1,-1 0 0,1-1 0,13-5 1,-20 7 122,0-1 0,0 0 1,-1 0-1,1 0 0,0 0 1,-1-1-1,1 0 0,-1 1 1,0-1-1,0 0 0,0 0 1,-1-1-1,1 1 0,-1-1 1,1 1-1,-1-1 0,0 0 1,0 0-1,-1 0 0,1 0 1,-1 0-1,0 0 1,0 0-1,-1 0 0,1-1 1,-1-5-1,0 2 33,1 5-46,-1 0-1,1 0 1,-1-1-1,0 1 1,0 0-1,-1 0 1,1 0-1,-1 0 1,1 0-1,-1 0 1,0 1-1,0-1 1,0 0-1,0 0 1,-1 0-1,1 1 1,-1-1 0,0 1-1,0-1 1,1 1-1,-2 0 1,-2-3-1,-36-25 125,-1 3-1,-56-27 1,-36-21 1573,132 73-1623,0 1 1,1-1 0,-1 0-1,0 1 1,0-1-1,1 0 1,-1 0 0,1 0-1,0 0 1,-1 0 0,1-1-1,0 1 1,0 0-1,1-1 1,-1 1 0,0 0-1,1-1 1,-1 1 0,1-1-1,0 1 1,0-1-1,0-4 1,1 6-38,0-1-1,0 1 1,0-1 0,1 1 0,-1 0-1,0-1 1,1 1 0,-1 0-1,1 0 1,-1 0 0,1 0 0,-1 0-1,1 0 1,0 0 0,-1 1-1,1-1 1,3 0 0,36-13 88,-40 14-85,36-11 15,0 2-1,1 2 1,-1 1-1,73-2 1,-108 8-8,-15 9-8327,7-4 6072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6.3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 8149,'10'-7'44,"-10"6"332,7-3-176,-7 3 60,7-2 216,-7-1-416,0 3-120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7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422 304 11561,'14'-11'5196,"54"-44"-4614,-57 46-596,82-61 45,-84 64-37,0 0-1,0 1 0,1 1 0,-1-1 1,1 2-1,0-1 0,1 1 0,15-2 1,-24 5 11,-1 0 0,1 0 1,-1 0-1,1 1 0,-1-1 1,1 1-1,-1-1 0,1 1 1,-1-1-1,1 1 0,-1 0 1,0 0-1,0-1 0,1 1 1,-1 0-1,0 0 1,0 1-1,0-1 0,0 0 1,0 0-1,0 0 0,0 1 1,0-1-1,-1 0 0,1 1 1,-1-1-1,1 1 0,-1-1 1,1 3-1,3 9 3,0 0 0,2 22-1,-1-5 77,10 44-83,-9-48 12,3 5 2,6 6 36,-12-29-53,0 0 0,1 0 1,0 0-1,0-1 0,7 10 0,-2-4 51,-7-10-49,0 0 1,0 0-1,0-1 1,0 1-1,0-1 1,1 1 0,-1-1-1,5 3 1,5 7-40,-4-3 10,-8-9 36,0 0 0,0 0 0,0 0 0,0 0 0,0-1 0,0 1 0,0 0 0,0 0 0,0 0 0,0 0 0,0 0 0,0 0 0,0 0 0,0 0 1,0 0-1,1 0 0,-1 0 0,0 0 0,0-1 0,0 1 0,0 0 0,0 0 0,0 0 0,0 0 0,0 0 0,0 0 0,0 0 0,0 0 0,0 0 1,0 0-1,1 0 0,-1 0 0,0 0 0,0 0 0,0 0 0,0 0 0,0 0 0,0 0 0,0 0 0,0 0 0,0 0 0,0 0 0,1 0 1,-1 0-1,0 0 0,0 0 0,0 0 0,0 0 0,0 0 0,0 0 0,0 0 0,0 0 0,0 0 0,0 1 0,0-1 0,0 0 0,0 0 0,1 0 1,-1 0-1,0 0 0,0 0 0,0 0 0,0 0 0,0 0 0,0 0 0,0 0 0,0 0 0,0 1 0,0-1 0,0-1 110,1-9 1729,6 8-1833,-1 0 0,0 0-1,1-1 1,-1 0 0,0 0 0,0 0-1,0-1 1,-1 0 0,11-8 0,-10 7-4,-2 1-10,0 0 1,0 0-1,0 0 1,0-1-1,-1 0 1,1 0-1,-1 0 1,0 0-1,3-10 1,19-58 59,-7 14-55,-13 47 22,-2-1 1,1 0-1,-2 0 0,0 0 1,1-20-1,-4-72 31,-1 41 129,1 50-433,-1 24 297,-2 24 359,-7 60 242,11 805 2439,-2-880-3038,-1 0 0,0-1-1,-1 1 1,-1-1 0,-1 0-1,0 0 1,-2-1 0,0 0 0,-1 0-1,0 0 1,-1-1 0,-1-1-1,-1 0 1,-20 21 0,18-24-57,0-1 0,-1-1 0,0 0 1,0-1-1,-1 0 0,0-1 0,0-1 1,-1-1-1,0 0 0,-35 6 0,2-4-164,-1-2 0,-81-2 0,83-6-948,1-2 0,0-3 0,0-1-1,0-3 1,2-2 0,-69-28 0,71 21-1482,6-1-745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9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0 107 8429,'41'4'2205,"8"-7"-29,74-13 1,-37 4-1670,-25 3-845,0-2 0,78-26-1,-139 37 179,1 0-1,-1 0 1,1-1-1,-1 1 1,1 0-1,-1 0 0,0-1 1,1 1-1,-1 0 1,1-1-1,-1 1 1,0 0-1,1-1 1,-1 1-1,0 0 1,0-1-1,1 1 0,-1-1 1,0 1-1,0-1 1,0 1-1,1-1 1,-1 1-1,0-1 1,0 1-1,0-1 1,0 1-1,0-1 0,0 1 1,0-1-1,0 1 1,0-1-1,0 1 1,-1-1-1,1-3-1468,0 0-770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39.6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9801,'0'5'4879,"9"22"-3805,-4-16-945,0 1-1,-1-1 1,-1 1-1,0 0 1,0 0-1,1 22 1,5 23-143,-2-8-923,2 68 1,0-26-5521,-9-78 4316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0.2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9561,'1'1'159,"-1"0"1,1 0-1,-1 1 0,1-1 1,0 0-1,-1 0 1,1 0-1,0 0 0,0 0 1,0 0-1,0 0 1,0 0-1,0-1 0,0 1 1,0 0-1,0-1 1,1 1-1,-1 0 0,0-1 1,0 0-1,1 1 0,-1-1 1,0 0-1,0 1 1,1-1-1,2 0 0,49 6 300,-39-4-88,61 5-31,1-3 0,-1-4 0,135-15 0,-204 14-303,-5 1-20,0 0 0,1 0 0,-1 0 0,0 0 0,0 0 0,0 0 0,0 0 0,1-1 1,-1 1-1,0 0 0,0-1 0,0 1 0,0-1 0,0 1 0,0-1 0,0 1 0,0-1 0,0 0 0,0 1 1,0-1-1,0 0 0,0 0 0,-1 0 0,1 0 0,0 0 0,0-1 0,-3 2-26,0 0-1,0 0 1,1 0-1,-1 0 1,0 1-1,0-1 1,0 1-1,0-1 1,0 1 0,1 0-1,-1-1 1,0 1-1,1 0 1,-3 1-1,-4 6 53,0 1 0,0 0 0,0 0 0,1 0 0,1 1 0,-1 0 0,2 0 1,-1 1-1,2-1 0,-1 1 0,1 0 0,1 0 0,0 1 0,1-1 0,-3 23 0,-2 171 154,7-161-240,0 11-116,0-19-3907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0.4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43 10577,'0'0'38,"0"1"1,0-1-1,0 0 1,0 0-1,0 0 0,-1 0 1,1 0-1,0 0 1,0 0-1,0 0 0,0 0 1,0 1-1,0-1 1,0 0-1,0 0 1,0 0-1,0 0 0,0 0 1,0 0-1,0 0 1,0 1-1,0-1 0,0 0 1,0 0-1,0 0 1,0 0-1,0 0 1,1 0-1,-1 0 0,0 0 1,0 0-1,0 1 1,0-1-1,0 0 0,0 0 1,0 0-1,0 0 1,0 0-1,0 0 0,0 0 1,0 0-1,1 0 1,-1 0-1,0 0 1,0 0-1,0 0 0,0 0 1,0 0-1,0 0 1,0 1-1,0-1 0,1 0 1,-1 0-1,0 0 1,0 0-1,0-1 0,0 1 1,0 0-1,0 0 1,0 0-1,1 0 1,82 1 1317,132-4-1227,-178 1-2383,0-3 1,0 0 0,61-19 0,-76 16 446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1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260 146 6685,'2'-5'360,"0"-1"1,0 1-1,-1 0 1,1-1-1,-1 1 1,-1 0 0,1-1-1,-1 1 1,0-1-1,0 1 1,-1-1-1,0-5 1,-1-11 751,2 20-1048,-1 1 1,0-1 0,0 0-1,0 1 1,0-1 0,-1 1-1,1-1 1,0 1 0,0 0-1,-1-1 1,1 1-1,-1 0 1,0 0 0,1 0-1,-1 0 1,0 0 0,1 1-1,-4-2 1,-34-13 566,34 13-638,0 1 0,-1-1 0,1 1 0,0 0 0,-1 1 0,1 0 0,0 0 0,-1 0 0,1 0 0,-1 1 0,1 0 0,0 0-1,0 0 1,-1 0 0,1 1 0,0 0 0,0 0 0,0 1 0,-8 5 0,5-2 90,1 1-1,-1-1 0,1 1 1,0 1-1,1 0 0,0 0 0,0 0 1,1 0-1,-9 19 0,11-17-138,0 1 0,1 0 0,0-1 0,1 1 0,0 0-1,0 0 1,1 0 0,3 16 0,-2 10 375,-1-35-343,1 1 1,0-1-1,0 1 0,0-1 1,0 0-1,0 0 1,0 0-1,1 1 0,-1-1 1,1-1-1,-1 1 1,1 0-1,0 0 0,0 0 1,0-1-1,0 1 1,0-1-1,0 0 0,0 1 1,0-1-1,1 0 1,-1 0-1,5 1 0,1 1-194,0 0 0,1-1 0,-1 0 0,1 0 0,16 0 0,-22-2 148,0-1 1,0 1-1,0-1 1,0 0-1,0 0 0,0 0 1,0 0-1,0 0 1,0-1-1,-1 0 1,1 1-1,0-1 1,-1 0-1,0 0 0,1 0 1,-1-1-1,0 1 1,0 0-1,3-6 1,-2 4 56,0 0 1,-1-1 0,0 1 0,1-1 0,-1 0 0,-1 0-1,1 0 1,-1 0 0,0 0 0,0 0 0,0-5-1,9-54 503,-1-15 2111,-9 79-2582,0 0 1,0 0-1,0 0 0,0 0 0,0 0 0,0 0 0,0 0 0,0 0 1,0 0-1,0 1 0,0-1 0,0 0 0,0 0 0,0 0 1,0 0-1,0 0 0,0 0 0,0 0 0,1 0 0,-1 0 0,0 0 1,0 0-1,0 0 0,0 0 0,0 0 0,0 0 0,0 1 0,0-1 1,0 0-1,0 0 0,0 0 0,0 0 0,1 0 0,-1 0 0,0 0 1,0 0-1,0 0 0,0 0 0,0 0 0,0 0 0,0 0 0,0 0 1,0 0-1,0 0 0,1 0 0,-1 0 0,0 0 0,0-1 0,0 1 1,0 0-1,0 0 0,0 0 0,0 0 0,0 0 0,0 0 1,0 0-1,0 0 0,0 0 0,4 11 715,-3 11-209,2-1 0,6 31 0,3 23 289,-4 245 1250,-8-162-1510,3-161-2063,1-7-1892,-4-6-2757,0 9 3055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1.8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57 9513,'23'1'164,"-17"-1"258,0 1 0,0-1 0,0 0 0,0-1 0,0 1 0,10-4 0,21-4 524,0 1-1,72-3 1,-45 4-647,-30 3-291,119-16-1506,-152 19 769,3-1 788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2.0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7869,'0'2'272,"0"-1"1,0 1 0,0-1 0,0 1-1,0-1 1,0 0 0,1 1 0,-1-1-1,0 1 1,1-1 0,-1 1-1,1-1 1,0 0 0,-1 1 0,1-1-1,0 0 1,0 0 0,0 1 0,1 0-1,1 0 47,0-1 0,0 1 0,-1-1 0,1 0 0,0 0 0,0 0 0,0-1 0,4 1-1,3 1-174,22 3 101,1-2 1,-1-1-1,1-2 0,32-4 1,4-7-2590,0-8-3807,-58 15 4683,7-1-889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2.5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338 22 10189,'-1'-1'2,"1"0"-1,-1 1 1,1-1 0,-1 0-1,1 1 1,-1-1 0,0 1-1,1-1 1,-1 1 0,0-1-1,0 1 1,1-1 0,-1 1-1,0 0 1,0-1 0,0 1-1,1 0 1,-1 0 0,0-1-1,0 1 1,-1 0 0,-30-6 828,17 4 116,7 1-722,0 0 0,-1 0 1,1 1-1,0 0 0,0 0 0,0 1 1,0 0-1,0 1 0,0 0 0,0 0 1,0 0-1,0 1 0,1 1 0,0-1 1,-1 1-1,-10 8 0,6-4-1,1 0 0,0 1 1,1 0-1,-1 1 0,2 0 0,0 0 0,0 1 0,-14 24 0,18-24-129,1 1-1,0 0 0,1 0 0,1 0 1,0 0-1,0 1 0,1-1 0,1 0 1,0 1-1,2 13 0,-1 11-11,-1-31-57,1 0-1,1-1 1,-1 1 0,1-1 0,0 1 0,0-1-1,0 0 1,1 0 0,0 0 0,0 0 0,0 0-1,1-1 1,-1 1 0,1-1 0,0 0 0,0 0-1,1-1 1,5 5 0,1 0 9,1 0 1,0 0-1,0-1 1,0-1-1,1 0 1,19 6-1,-11-7-33,-1-1 0,1 0-1,-1-2 1,1 0-1,30-2 1,-35-1 15,-1-1 0,1 0-1,-1 0 1,0-2 0,1 0 0,-2-1 0,28-12-1,-37 14-15,1-1 0,0 0 0,-1 0 0,0 0 0,0 0-1,0-1 1,-1 0 0,0 0 0,1 0 0,-2 0-1,1-1 1,-1 0 0,0 0 0,0 1 0,0-2 0,-1 1-1,0 0 1,2-8 0,0-9 7,-1-1 0,-1 1 0,-2-42 0,-1 31 26,0 27-30,0 0 0,0 0 0,-1 0 0,0 0 0,-1 0 0,1 0 0,-1 1 0,-1-1 0,1 1 0,-1 0 0,0 0 0,0 0 0,-8-7 0,4 4-133,0 0 1,-1 0-1,-1 1 1,0 0 0,0 1-1,0 0 1,-13-6-1,21 12-202,-36-13-1607,36 13 1390,1 1-1,-1-1 1,0 1-1,0 0 1,0 0 0,0 0-1,1 0 1,-1 0-1,0 1 1,0-1 0,0 0-1,-2 2 1,-8 3-2233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4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9945,'0'0'998,"21"7"1498,-18-4-2376,0 1 1,-1-1 0,1 1 0,-1 0 0,0 0-1,0 0 1,2 5 0,6 11 92,26 52-160,41 112 0,-52-119-999,-12-18-1312,-12-26-2527,-8-31-23,-2 1 4073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7.1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1496 322 8009,'-1'0'155,"1"1"0,-1-1 0,0 1 0,0-1 1,0 1-1,0-1 0,1 0 0,-1 1 0,0-1 0,0 0 1,0 0-1,0 0 0,0 1 0,0-1 0,0 0 1,0-1-1,0 1 0,0 0 0,0 0 0,1 0 0,-1 0 1,0-1-1,0 1 0,0 0 0,-1-2 0,0 1-69,1 0 0,0 0 1,0 0-1,0-1 0,0 1 0,0-1 0,1 1 0,-1-1 0,0 1 0,1-1 0,-1 1 0,1-1 0,-1-2 0,-1-9-116,0 1-1,2-1 1,0-16-1,0 18 520,1 6-506,0 0 0,1 0 0,-1 1 0,1-1 0,0 0 0,0 1 0,1-1 0,-1 1 0,1-1 0,0 1 0,0 0 0,7-6 0,-6 5 14,1-1 0,0 1-1,1 1 1,-1-1 0,1 1-1,0 0 1,0 0 0,13-5 0,-16 7 11,0 1 0,0 0 0,-1 1 0,1-1 0,0 0 1,0 1-1,0-1 0,0 1 0,0 0 0,0 0 0,0 0 1,0 1-1,0-1 0,0 1 0,0-1 0,0 1 0,0 0 1,0 0-1,0 1 0,0-1 0,-1 0 0,1 1 0,-1 0 1,1-1-1,-1 1 0,0 0 0,4 4 0,4 4 140,-9-9-147,1-1 0,-1 1 0,0 0 1,0 0-1,0 0 0,0 0 0,0 0 0,0 0 0,-1 1 0,1-1 0,0 0 0,-1 0 0,1 0 0,0 1 0,-1-1 0,1 0 0,-1 1 0,0-1 0,0 1 0,1-1 1,-1 2-1,12 41 202,-12-41-180,0 0 1,0 0-1,0 0 1,-1-1-1,1 1 1,-1 0-1,1 0 1,-1 0-1,0-1 1,0 1-1,0 0 1,0-1-1,-1 1 1,1-1-1,-1 0 1,-1 3-1,-1-2-4,1 0 0,-1-1 0,1 0 0,-1 1 0,0-1 0,0 0 1,0-1-1,0 1 0,0-1 0,-7 2 0,-2 0 8,0-1 0,0 0 0,0-1 0,0-1 0,0 0 0,-1 0 0,-18-4 0,25 3-31,1 0 0,0-1-1,0 1 1,0-1 0,0 0-1,0-1 1,0 0 0,1 0-1,-1 0 1,1 0 0,-1-1-1,1 0 1,1 0 0,-1 0-1,0-1 1,1 0 0,-6-7-1,8 7 20,0-1-1,0 1 1,0 0-1,1-1 1,0 1-1,0-1 0,0 1 1,0-1-1,1 1 1,1-12-1,-1 10 59,0 0-1,0 0 1,-1 0 0,1 0-1,-2 0 1,-1-8 0,1 12-61,1 1 1,-1 0-1,0-1 1,0 1-1,0 0 1,0 0-1,-1 0 1,1 1-1,0-1 1,-1 1 0,1-1-1,-1 1 1,0 0-1,1 0 1,-1 0-1,0 0 1,0 0-1,1 0 1,-5 1-1,-69-10-65,58 8 90,-957-51 583,959 53-595,0 1-1,1 1 1,-1 0 0,1 0-1,0 2 1,0 0 0,0 1-1,-21 9 1,31-11-19,0 0 0,-1-1 0,1 2 0,1-1 0,-1 1 0,0 0 0,1 0 0,-1 0 0,1 0 0,1 1 0,-1 0 0,0-1 0,1 1 0,0 1 0,0-1 0,1 0 0,0 1 0,0 0 0,0-1 0,0 1 0,1 0 0,0 0 0,0 0 0,0 9 1,1-1 11,-1-10-10,1 0 0,0 0 0,-1 0 0,1 0 0,1 0 0,-1 0 0,0 0 0,1-1 0,0 1 0,0 0 0,0 0 0,1 0 0,-1-1 0,1 1 0,0-1 0,0 1 1,0-1-1,0 0 0,1 0 0,-1 0 0,1 0 0,4 4 0,5 1-5,-1 0 1,2-1-1,-1 0 1,1-1-1,0 0 1,0-1-1,1-1 1,-1 0-1,1-1 1,22 3-1,16-1 294,79-3 1,-81-3-10,18-2-8,128-25 0,-147 20-352,-4 0 60,-1-1-1,-1-2 1,70-28-1,-93 30-636,-1-1 0,-1 0-1,33-25 1,-39 24-727,1 0 0,-1 0 0,-1-2 0,0 1 0,15-25 0,-14 19-839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5.0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428 456 2472,'-26'-63'1848,"2"-1"0,3-2 0,-17-94 0,31 135-927,5 20-541,0 0 0,1 0 1,0 0-1,0 0 0,0-9 1,-4-13 682,2 16-1018,3 11-54,0 0 0,0 0 0,0 0 0,0 0 0,0 0 0,-1 0 0,1 0 0,0 0 1,0 0-1,0 0 0,0 0 0,0 0 0,0 0 0,0 0 0,0 0 0,0 0 0,0 0 0,0 0 0,0 0 0,0 0 0,0 0 0,0 0 0,0 0 0,0 0 0,0 0 0,0 0 0,0 0 0,0 0 0,-1 0 0,1 0 0,0 0 1,0 0-1,0 0 0,1 15 69,1 0 1,0 0 0,1 0 0,0 0-1,1 0 1,1-1 0,1 0 0,0 0-1,11 20 1,-11-24-118,0 0 1,1 0-1,0 0 0,1-1 1,0 0-1,0-1 0,0 1 1,1-2-1,1 1 0,-1-1 1,1-1-1,19 10 0,-20-13-55,-1-1-1,1 0 1,-1 0-1,1-1 0,0 0 1,11-1-1,-16 0 92,0 0-1,0 0 0,0 0 1,0-1-1,0 1 0,0-1 1,0 0-1,0 0 1,0-1-1,0 1 0,-1-1 1,1 0-1,0 0 0,-1 0 1,5-4-1,-8 6 33,1 0 0,-1-1 0,0 1 0,0 0 0,1-1 0,-1 1-1,0 0 1,0-1 0,1 1 0,-1 0 0,0-1 0,0 1 0,0 0 0,0-1 0,0 1-1,1-1 1,-1 1 0,0 0 0,0-1 0,0 1 0,0-1 0,0 1 0,0 0 0,0-1 0,0 1-1,-1-1 1,1 1 0,0 0 0,0-1 0,0 1 0,0-1 0,0 1 0,-1 0 0,1-1 0,0 1-1,0 0 1,-1-1 0,1 1 0,0 0 0,0 0 0,-1-1 0,1 1 0,0 0 0,-1 0 0,1-1-1,0 1 1,-1 0 0,1 0 0,-1 0 0,1 0 0,0 0 0,-1 0 0,0-1 0,-21-3-77,-5 4 265,0 1 1,0 1-1,1 1 0,-1 2 1,1 1-1,0 0 0,0 2 1,1 1-1,0 1 0,-40 23 1,62-31-196,0 0 0,0 0 1,1 0-1,-1 1 0,1-1 1,-1 0-1,1 1 0,0 0 0,0-1 1,0 1-1,0 0 0,0 0 1,1 0-1,0 0 0,-1 1 0,-1 5 1,2 2 67,-1-1 1,2 1-1,-1-1 0,2 14 1,0 4 122,-1-15-104,1-12-74,-1 1 0,0 0 1,0 0-1,1 0 0,-1-1 0,0 1 1,0 0-1,-1 0 0,1 0 1,0-1-1,-1 1 0,1 0 0,-1-1 1,1 1-1,-1 0 0,0-1 1,0 1-1,0 0 0,0-1 0,0 1 1,0-1-1,0 0 0,0 1 1,-1-1-1,1 0 0,0 0 0,-1 0 1,1 0-1,-1 0 0,1 0 1,-3 1-1,-9 4-379,1-1 0,-1 0-1,0-1 1,-18 4 0,12-5-2109,-1-1 0,-28 0 0,29-2-10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5.5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189 86 7917,'-3'-4'145,"1"0"0,-1 0 0,1 0-1,0 0 1,0-1 0,-2-5 0,-5-11 1699,-2-9 454,30 53-1946,-15-19-324,0 1 1,-1 0-1,1 0 0,-1 0 0,0 0 1,-1 0-1,4 10 0,7 11 163,-10-19-173,0 0 0,-1 0-1,1 0 1,-1 0 0,-1 0 0,2 15-1,3 11 570,-4-21-682,-1 0 0,0 0 0,-1 0 1,-1 20-1,-1 3 452,0-28-259,-1-1 0,0 1 1,-1-1-1,1 0 0,-1 0 0,0 0 1,-1 0-1,-7 7 0,-2 4-47,0 1 0,-15 26 0,17-24-289,-29 35 1,36-49-546,-1-1 0,1 0 0,-1 0 0,0 0 0,0 0 0,-1-1 0,1 0 0,-1-1 0,-14 6 0,11-6-1133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5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1 725 9041,'1'-12'137,"1"0"-1,0 0 1,1 0 0,0 1-1,1-1 1,6-14 0,7-21 1108,-7 15-954,1 1 0,2 0 0,1 1-1,1 0 1,1 1 0,2 1 0,1 0 0,1 2 0,1 0 0,1 1-1,2 1 1,0 2 0,2 0 0,0 1 0,1 2 0,55-30-1,-37 27-94,88-31-1,-107 45-238,0 1 0,1 1 0,0 2 0,0 0 0,29 1 0,-49 3-54,1 1 1,-1-1 0,0 2 0,1-1-1,-1 1 1,0 0 0,0 0 0,0 1 0,6 3-1,-10-4-29,0-1-1,0 1 1,-1 0-1,1-1 0,-1 1 1,1 0-1,-1 1 1,0-1-1,0 0 0,0 1 1,0-1-1,0 1 1,-1-1-1,1 1 0,-1 0 1,1 0-1,-1 0 1,0 0-1,0 0 1,0 0-1,-1 0 0,1 0 1,-1 4-1,0 58-4130,0-39 1892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6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7 12061,'0'2'98,"1"-1"-1,-1 1 1,0 0-1,-1-1 1,1 1-1,0 0 1,0-1-1,-1 1 1,1-1-1,-1 1 1,1 0 0,-1-1-1,0 1 1,1-1-1,-1 1 1,-2 1-1,7-5 2751,6-6-3677,16-11-5332,-15 12 3133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6.5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159 33 7365,'1'-1'119,"0"0"1,0-1-1,-1 1 1,1-1 0,0 1-1,-1-1 1,1 1-1,-1-1 1,1 1 0,-1-1-1,0 1 1,0-1-1,0 0 1,0 1 0,0-1-1,0-2 1,0 0 692,0 3-457,-3 7 575,-9 4-552,1 0 0,0 1 0,0 1 0,1-1 0,0 2 0,1-1 0,-10 20 0,7-7-275,1-1 0,2 1 0,0 1-1,2 0 1,0 0 0,2 0 0,1 1-1,-1 49 1,5-38-100,-1-5-24,5 37 0,-2-58 19,0 0-1,0-1 0,1 1 1,1-1-1,0 0 0,10 20 1,0-5-53,2-1 0,1-1 1,26 31-1,-35-46-328,2 0 0,0 0 0,0 0 0,12 7 1,-16-12-207,0-1 1,0 0 0,0 0 0,0-1 0,1 0 0,-1 0-1,1 0 1,-1 0 0,8-1 0,0 0-1992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6.8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65 8805,'29'0'1771,"1"-2"0,48-9 0,0 0-1543,11-3-1643,-33-2-2707,-46 11 2628,-8-1-553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7.0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9085,'0'0'513,"0"29"4542,1-21-4826,0 0 1,1 0-1,0 0 0,3 8 1,2 5 92,23 111 107,-28-118-916,-1-1 0,0 1 0,-1 0-1,-1 20 1,-1 4-5553,2-31 3690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7.3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561 1 10429,'-184'45'4389,"-59"-4"-3923,127-22-5374,105-15 1447,5-2 1450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7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7093,'5'2'188,"-1"-1"1,1 0 0,-1 0 0,1-1 0,-1 1-1,1-1 1,0 0 0,8-1 0,-8 1 25,63-4 643,-53 2-685,-1 0 0,1 1 0,-1 1 0,1 0 0,-1 1 0,1 1 0,-1 0 0,17 5 0,-29-6-117,0-1 0,-1 1 1,1 0-1,0 0 0,-1-1 0,1 1 1,-1 1-1,1-1 0,-1 0 0,1 0 0,-1 0 1,0 1-1,1-1 0,-1 1 0,0-1 1,0 1-1,0 0 0,0-1 0,1 3 0,-1 1 138,0 0-1,-1 0 1,1-1-1,-1 1 0,0 0 1,0 5-1,-1 4-86,1-11-63,-1-1-1,1 1 1,-1 0 0,0-1 0,0 1 0,0-1-1,0 0 1,0 1 0,-1-1 0,1 0-1,-1 1 1,1-1 0,-1 0 0,-2 2 0,-35 30 462,22-19-288,-108 101 1056,123-114-1278,1 0-1,-1 0 1,0 0 0,1 0 0,-1 0-1,1 0 1,0 1 0,0-1-1,0 0 1,0 1 0,0-1 0,0 1-1,1-1 1,-1 1 0,1 0 0,0-1-1,-1 1 1,2 2 0,-1-4-40,1 0-1,-1-1 1,1 1 0,-1-1 0,1 1 0,0-1-1,-1 1 1,1-1 0,0 0 0,0 1 0,-1-1-1,1 0 1,0 1 0,0-1 0,-1 0 0,1 0-1,0 0 1,0 0 0,0 0 0,0 0 0,-1 0-1,1 0 1,1 0 0,27 0-942,-24 0 664,5 0-529,1-1 0,-1-1-1,1 0 1,-1 0 0,15-6 0,-4 1-860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8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241 4 10141,'-1'-1'33,"1"1"0,-1 0 0,1-1 0,-1 1-1,1 0 1,-1-1 0,0 1 0,1 0 0,-1 0 0,1 0 0,-1 0 0,0 0 0,1-1 0,-1 1-1,1 0 1,-1 0 0,0 0 0,1 1 0,-1-1 0,0 0 0,1 0 0,-1 0 0,1 0 0,-1 1-1,1-1 1,-2 1 0,-17 5 1986,-11 22-461,19-18-1167,-1 0 1,-17 22 0,12-8-36,1 1 0,1 1 1,-21 47-1,29-55-267,1 0-1,0 1 1,1 0-1,1 0 1,1 0-1,-2 34 1,4-11-56,0-26-36,0-1 1,1 1 0,1-1-1,0 0 1,1 1-1,1-1 1,0 0 0,1 0-1,11 27 1,-1-15-349,1-1 0,23 29 0,-30-44-526,1-1 0,18 15 1,-20-19-120,0-1 1,0 0-1,1 0 1,0-1-1,8 4 1,-4-3-1355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7.4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9465,'0'0'72,"0"0"1,0 0-1,0-1 0,0 1 1,0 0-1,0 0 1,0 0-1,0-1 0,0 1 1,0 0-1,0 0 1,0 0-1,0 0 0,0-1 1,0 1-1,0 0 1,0 0-1,0 0 1,0-1-1,1 1 0,-1 0 1,0 0-1,0 0 1,0 0-1,0-1 0,0 1 1,0 0-1,0 0 1,1 0-1,-1 0 0,0 0 1,0 0-1,0 0 1,0-1-1,1 1 0,-1 0 1,0 0-1,0 0 1,0 0-1,0 0 0,1 0 1,-1 0-1,0 0 1,0 0-1,0 0 0,1 0 1,-1 0-1,0 0 1,0 0-1,0 0 0,1 0 1,11 9 1993,8 13-586,189 259-170,-203-274-1742,-1 0 0,0 0 1,0 1-1,5 11 1,-8-15-742,-1 0 1,0 0-1,0 0 1,0 1-1,-1-1 1,1 9-1,-1-9-926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8.2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11361,'0'0'-88,"14"5"2669,-14 65 505,0 36-3135,0-72 133,9 36-3242,-9-64 2126,1 14-4252,5-16 3191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8.6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111 1 8757,'-25'1'1615,"-13"36"2529,34-32-4041,-1 0 1,1 1-1,0-1 0,1 1 0,-1 0 1,1 0-1,0 0 0,0 0 0,1 1 1,0-1-1,-3 12 0,3 2 23,0 1-1,1 31 1,1-43-113,0-6-9,1 0 1,0 0-1,0 1 0,0-1 1,0 0-1,0 0 1,1 0-1,-1-1 1,1 1-1,0 0 0,0-1 1,0 1-1,0-1 1,0 1-1,1-1 0,-1 0 1,1 0-1,-1 0 1,1 0-1,0-1 1,3 2-1,3 3-23,1-2 0,0 1 0,0-1 0,0 0 0,13 2 0,-13-4-109,0-1 0,0 0 0,0 0 0,1-1 0,-1 0 0,14-2 0,-18 1 53,-1 0-1,1 0 0,-1-1 1,0 0-1,1 0 0,-1 0 0,0-1 1,0 1-1,-1-1 0,1-1 1,0 1-1,-1 0 0,5-5 1,-8 5 58,0 1 1,1 0-1,-1 0 1,0-1-1,0 1 1,0 0-1,0-1 1,0 1 0,-1-1-1,1 1 1,-1-1-1,0 1 1,1-4-1,-3-40-240,1 23 197,1 20 35,-1 0 0,1 1 0,-1-1 0,0 0 0,0 1 0,-1-1-1,1 0 1,0 1 0,-1-1 0,1 1 0,-1 0 0,0 0 0,0-1 0,0 1-1,0 0 1,0 1 0,-3-3 0,-49-33-854,33 24 519,9 5-379,1 1-738,2 0 1,-1 0 0,-10-11 0,11 9-374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8.9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7549,'1'-1'62,"0"0"1,-1 1 0,1-1-1,0 1 1,0-1 0,0 1-1,0-1 1,0 1-1,-1 0 1,1-1 0,0 1-1,0 0 1,0 0 0,0 0-1,0 0 1,0 0 0,0 0-1,0 0 1,2 0 0,29 0 1131,-25 0-848,3 1-164,0 0-1,0 0 1,-1 1-1,1 0 1,0 1-1,-1 0 0,1 0 1,-1 1-1,0 0 1,0 1-1,-1 0 1,1 0-1,-1 1 1,0 0-1,0 0 1,-1 1-1,0 0 0,7 9 1,0 1 56,-1 2 0,0 0 0,-2 0 0,0 1 0,-1 1-1,14 41 1,-19-43-155,-1 0 0,3 24-1,-3-15 30,-1 5-4,-1 1-1,-4 43 0,1-15-314,-1-51-13,0 1-1,0-1 1,-1 0 0,0-1-1,-1 1 1,0-1 0,-1 1-1,-7 11 1,-1 6-1047,-22 37-3272,25-48 2263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49.9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56 10041,'1'0'201,"0"0"1,0 0-1,0 0 1,0 0-1,-1-1 1,1 1-1,0 0 1,0-1-1,0 1 1,0-1-1,-1 1 1,1-1-1,0 1 0,-1-1 1,1 1-1,0-1 1,-1 0-1,1 1 1,0-1-1,-1 0 1,1 0-1,0-1 1,14-13 3110,0 6-3197,-12 6-52,0 1 0,1 0 0,-1 0-1,1 0 1,-1 1 0,1-1-1,0 1 1,0 0 0,0 0 0,-1 0-1,8 0 1,-10 1-44,-1 0 0,1 1 0,-1-1 0,1 0 0,-1 1 0,1-1 0,-1 1 0,1-1 0,-1 1 0,1-1 0,-1 1 0,0-1 0,1 1 0,-1-1 0,0 1 0,1-1 0,-1 1 0,0 0 0,0-1-1,1 1 1,-1 0 0,0-1 0,0 1 0,0-1 0,0 1 0,0 0 0,0-1 0,0 1 0,0 0 0,-1 27 95,1-21-83,1 18 14,-1-17-162,1 1 0,-1-1-1,0 1 1,-1-1 0,0 1-1,0-1 1,-1 0 0,0 1-1,-5 11 1,-44 80-4345,20-32-2820,24-53 4953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0.2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 10041,'5'1'156,"1"1"0,0-1 1,0 0-1,0 0 0,0 0 0,0-1 1,0 0-1,0 0 0,6-1 0,63-13 2406,-32 5-1869,-12 5-761,-9 1-487,1-1 0,0-1 0,24-9 0,-38 5-4194,1 6 2453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0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 9229,'1'-3'1572,"1"8"92,2 12 452,-3 21-878,9 62 1,-6-73-1259,27 131-2039,-27-127-187,1 1-3420,-1-25 3115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0.7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539 0 9705,'0'1'94,"-1"1"-1,1-1 1,-1 0-1,0 0 1,0 1 0,0-1-1,0 0 1,0 0-1,0 0 1,0 0 0,0 0-1,0 0 1,0 0 0,0-1-1,0 1 1,-2 0-1,-26 15 2105,23-13-1669,-36 17 383,-1-2-1,0-2 1,-51 11 0,-24 0-2483,3-5-4315,99-18 4568,1-2-1380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1.0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6237,'22'3'942,"0"-1"0,1 0 0,-1-2 0,33-4 0,15 1 212,-67 3-1127,7 0 99,-1 0-1,0 1 1,18 3 0,-26-4-86,1 0 1,-1 1-1,1-1 0,-1 1 1,1-1-1,-1 1 0,1-1 1,-1 1-1,0 0 0,1 0 1,-1 0-1,0 0 0,0 0 1,0 0-1,1 0 0,-1 0 1,0 0-1,-1 0 0,1 1 1,0-1-1,0 0 0,0 1 1,-1-1-1,1 0 0,-1 1 1,1-1-1,-1 1 0,1-1 1,-1 1-1,0 2 0,0 3 153,1-5-122,-1 1 0,0 0 0,0 0 0,0-1 0,0 1 0,0 0 1,-1 0-1,1-1 0,-1 1 0,0 0 0,0-1 0,0 1 0,0-1 0,0 1 0,-1-1 1,1 1-1,-1-1 0,1 0 0,-3 3 0,-135 131 1551,137-133-1614,0-1-1,0 1 0,1-1 1,-1 1-1,0 0 1,1-1-1,0 1 1,0 0-1,-1 0 0,2 0 1,-1 0-1,0 0 1,1 1-1,-1-1 0,1 0 1,0 4-1,0-6-87,1 0 0,-1 0-1,1-1 1,-1 1 0,1 0 0,0-1-1,-1 1 1,1-1 0,-1 1 0,1 0-1,0-1 1,0 0 0,-1 1-1,1-1 1,0 1 0,0-1 0,-1 0-1,1 1 1,0-1 0,0 0 0,0 0-1,0 0 1,-1 0 0,1 0-1,0 0 1,0 0 0,1 0 0,32 1-1801,-27-2 1282,-2 2 125,0-2-1,0 1 0,-1-1 1,1 1-1,0-1 0,6-2 1,9-6-1800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1.3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114 1 13081,'0'1'49,"0"-1"0,0 0 0,0 0 0,0 0 0,-1 0 0,1 1 0,0-1 0,0 0 0,0 0 0,0 0 0,0 0 0,0 0 0,0 1 0,-1-1 0,1 0 0,0 0 0,0 0 0,0 0 0,0 0 0,-1 0 0,1 0 0,0 0 0,0 0 0,0 0 0,0 0 0,-1 0 0,1 0 0,0 1 0,0-1 0,0 0 0,0 0-1,-1-1 1,1 1 0,0 0 0,0 0 0,0 0 0,-1 0 0,1 0 0,0 0 0,0 0 0,0 0 0,0 0 0,0 0 0,-1 0 0,1 0 0,0-1 0,0 1 0,0 0 0,0 0 0,0 0 0,-1 0 0,1 0 0,0-1 0,0 1 0,0 0 0,0 0 0,0 0 0,0 0 0,0-1 0,0 1 0,0 0 0,0 0 0,-19 26 962,-16 40-237,24-31-526,1 1-1,2-1 1,1 1-1,-2 40 1,3 147-472,6-184 80,1-30-93,0 0 0,0 0 0,1 0 0,0 0 0,1 0-1,0 0 1,6 11 0,-7-15-342,0 0-1,1 0 0,-1 0 0,1-1 0,0 1 1,1-1-1,-1 0 0,1 0 0,0 0 0,0-1 1,0 1-1,0-1 0,10 6 0,0-5-2011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1.6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13389,'0'1'742,"0"13"2209,0-6-2834,1 0 1,-1 0 0,2 0 0,-1 0 0,4 12-1,12 39 128,-12-41-303,0-1 0,3 23-1,6 18-1772,-5-18-1411,-8-21-472,-1-11 1292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7.7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471 1 12669,'-15'7'497,"14"-6"-260,-1 0 0,0 0 0,0 0 0,0-1 0,0 1 0,0 0 0,0-1-1,0 1 1,0-1 0,0 0 0,0 0 0,-3 0 0,-29 2 828,-58 10 1,-21 1-869,4-6-345,40 3-3530,58-9-3335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2.2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364 262 8241,'0'0'1013,"-15"-9"533,-58-8 382,-54-16-197,108 27-1557,0-2 0,1 0 0,0-1 0,-27-17 0,43 25-185,0-1 0,0 1 1,0-1-1,0 1 0,0-1 0,0 0 0,1 1 0,-1-1 0,1 0 0,-1 0 0,1 0 0,0 0 0,-1-1 0,1 1 0,0 0 0,0 0 0,1-1 0,-1 1 0,1-1 0,-1 1 0,1 0 0,-1-1 0,1 1 0,0-1 0,1-2 0,-1 2-14,1 0 0,1 0 0,-1 1 0,0-1 0,1 0 0,-1 1-1,1-1 1,0 1 0,-1-1 0,1 1 0,1 0 0,-1 0-1,0 0 1,0 0 0,1 0 0,-1 0 0,1 1 0,0-1-1,5-2 1,13-5 13,0 1 0,34-9 0,-46 15-12,1 0 0,-1 1-1,1 0 1,-1 0 0,1 1 0,0 0 0,-1 1-1,17 3 1,-22-3 18,0 0 0,-1 0 1,1 1-1,-1 0 0,1 0 0,-1 0 0,0 0 0,0 1 0,0-1 0,0 1 0,0-1 0,-1 1 0,1 0 1,-1 0-1,1 1 0,-1-1 0,0 0 0,-1 1 0,1-1 0,0 1 0,-1-1 0,0 1 0,0 0 0,0 0 0,0-1 1,-1 1-1,0 0 0,1 5 0,-1 1 12,0 1 1,-1-1-1,0 0 0,0 1 1,-1-1-1,-1 0 1,1 0-1,-2 0 1,-6 15-1,-79 152 446,85-166-456,1 1 0,0 0 0,1 0 0,0 0 0,1 0-1,1 0 1,0 16 0,0-20 102,1-6-114,-1-1 0,1 1 0,-1-1 0,1 1 1,0 0-1,0-1 0,0 1 0,0-1 0,0 0 1,0 1-1,0-1 0,0 0 0,0 0 0,1 1 0,-1-1 1,1 0-1,-1 0 0,1 0 0,-1-1 0,1 1 1,-1 0-1,1-1 0,-1 1 0,1-1 0,0 1 0,1-1 1,5 3 39,0-2 1,0 1 0,0-1 0,11 0-1,-15 0-42,0-2-1,0 1 0,0 0 1,-1-1-1,1 0 0,0 1 1,0-2-1,-1 1 0,1 0 1,0-1-1,-1 0 0,0 1 1,1-1-1,-1-1 0,0 1 1,0 0-1,0-1 0,0 0 1,0 1-1,-1-1 0,3-4 1,-3 4 28,0 1 1,0-1 0,0 0 0,-1 0 0,1 0 0,-1 0 0,0 0 0,0 0-1,0 0 1,0 0 0,-1 0 0,1-1 0,-1 1 0,0 0 0,0-6 0,0 5 4,1 0-16,-1 1 0,0 0 0,1-1 0,-2 1 0,1-1 0,0 1 1,-1-1-1,1 1 0,-1 0 0,0-1 0,0 1 0,0 0 0,-1 0 0,1-1 0,-1 1 1,1 0-1,-1 0 0,0 1 0,0-1 0,-1 0 0,1 1 0,-5-5 0,-73-75-6249,74 73 4796,5 0-305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2.5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 8009,'0'0'95,"0"-1"1,0 1 0,0-1 0,0 1-1,0-1 1,0 1 0,0 0-1,1-1 1,-1 1 0,0-1 0,0 1-1,0 0 1,0-1 0,1 1 0,-1 0-1,0-1 1,0 1 0,1-1-1,-1 1 1,0 0 0,1 0 0,-1-1-1,0 1 1,1 0 0,-1 0-1,0-1 1,1 1 0,-1 0 0,0 0-1,1 0 1,17 0 1474,23 15-775,-32-12-723,4 3 64,0-1 1,0 1-1,-1 1 0,1 1 0,-2-1 0,1 2 0,-1 0 0,0 0 0,-1 1 1,0 0-1,-1 1 0,0 0 0,-1 0 0,0 1 0,0 0 0,-1 0 1,-1 1-1,0 0 0,-1 0 0,-1 1 0,0-1 0,0 1 0,-1 0 1,-1 0-1,1 25 0,-3-16-100,1-8-173,-1 0-1,0 1 1,-1-1 0,-1 0 0,0 1 0,-1-1 0,-1-1 0,0 1 0,-8 18 0,-1-9-1226,-2 0 1,0-1-1,-2-1 0,0 0 1,-30 28-1,31-34 66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3.0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 11069,'0'-1'125,"0"1"0,-1-1 0,1 0 0,0 1 1,0-1-1,0 1 0,0-1 0,0 0 0,1 1 0,-1-1 0,0 1 0,0-1 0,0 1 0,0-1 1,1 1-1,-1-1 0,0 0 0,0 1 0,1-1 0,-1 1 0,0 0 0,1-1 0,-1 1 0,1-1 1,-1 1-1,0 0 0,1-1 0,-1 1 0,1 0 0,-1-1 0,1 1 0,-1 0 0,1-1 0,0 1 1,-1 0-1,2 0 0,0 0 42,0 0 0,0 1 0,0-1 1,0 1-1,0-1 0,0 1 0,0 0 0,-1 0 1,1 0-1,0 0 0,1 1 0,6 4 178,0 1 0,-1 0-1,13 13 1,9 21 205,-1 1 0,-3 2 0,-1 0 0,34 87 0,-48-103-507,-2-1-1,0 1 0,-2 1 1,-1 0-1,-2 0 0,0 0 1,-2 46-1,-2-68-31,-4 104-108,2-96-67,0 0-1,-2 0 1,0 0-1,0-1 1,-9 18-1,0-4-632,-2-1-1,0-1 0,-2 0 0,-1-1 1,-25 26-1,9-15-2488,-38 30 1,41-40 148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3.6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9561,'2'2'403,"1"-1"-1,-1 0 1,1 0 0,-1 0 0,1 0 0,0 0-1,-1 0 1,1-1 0,0 0 0,-1 1 0,1-1-1,0 0 1,3 0 0,215 9 1196,-127-13-4264,-93 4 2305,4-1-287,-4-6-7624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3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9133,'0'10'691,"-1"-8"-207,1 1 0,0-1-1,0 1 1,1 0 0,-1-1 0,0 1-1,1 0 1,-1-1 0,2 4 0,-1-5-356,1 1 0,-1-1 0,0 0 0,0 0 0,1 0 0,-1 0 0,1 0 1,-1 0-1,1 0 0,-1 0 0,1 0 0,0-1 0,-1 1 0,1-1 0,0 1 0,1 0 1,20 4-58,-1 0 0,1-1 0,0-2 1,0 0-1,-1-1 0,1-2 0,24-2 1,-17-6-2222,-11 1-3767,-12 3 3343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4.6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6 8289,'10'-5'5100,"-11"21"-4246,0-10-634,0-1 0,0 1 0,-1-1 0,0 1 1,0-1-1,0 0 0,-1 1 0,-4 6 0,-8 16 348,-19 59 341,3 1 0,4 2 0,-16 102 0,36-134-363,3-1 1,4 69-1,1-55-315,0-44-127,2 1 0,1 0 0,1-1-1,1 0 1,2 0 0,15 38 0,-1-13-19,3 0 0,36 54 0,12-2-56,-63-91-94,1-1 0,0 0 0,1 0 0,1-1 0,22 14 0,-8-12-858,-8-9-3021,-8-15-4003,-8 5 4815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5.2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41 9561,'-8'1'1840,"18"1"1636,21 1-1063,26-1-1637,-36-1-858,0 0 0,0-1 0,0-1 0,0-1 0,22-5 0,-12-5-2045,-29 11 1646,-1 0 0,1 0-1,0 0 1,-1-1 0,1 1 0,-1 0 0,1 0 0,-1-1 0,0 1-1,0-1 1,0 1 0,0-1 0,2-3 0,1-2-1997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5.6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5444,'1'2'324,"1"-1"0,0 0 0,-1 1 0,1-1 0,-1 1 0,1 0 0,-1 0 0,0-1 0,0 1 0,1 0 0,-2 0 0,1 0 0,0 0 0,0 0 0,0 0 0,-1 1 0,1-1 0,-1 3 0,3 52 1497,-4-48-1760,1 1 0,1 0 0,2 15 0,-3-23-59,2 5-1,0 0 1,0 0-1,0-1 0,1 1 1,-1-1-1,8 12 0,-8-16-23,0 0-1,0 0 0,0 0 1,1 0-1,-1-1 0,1 1 0,-1 0 1,1-1-1,-1 0 0,1 0 0,0 0 1,-1 0-1,1 0 0,0 0 1,0-1-1,0 1 0,0-1 0,0 0 1,0 0-1,3 0 0,9-1-12,0-1 0,-1 0-1,1-1 1,-1-1-1,17-6 1,-17 5 268,1 0-1,0 1 1,0 1 0,0 0 0,19 0-1,-28 3-166,-5 0-25,1-1-1,-1 1 0,1 0 1,-1 0-1,1 0 0,-1 0 1,1 0-1,-1 1 0,1-1 1,-1 0-1,0 1 0,1-1 1,-1 1-1,1-1 0,-1 1 1,0 0-1,0 0 0,1-1 1,-1 1-1,0 0 0,0 0 1,0 0-1,0 0 0,0 0 1,2 2-1,3 6 279,-3-6-193,0 1-1,0-1 0,-1 1 0,1 0 0,-1 0 0,0 0 1,0 0-1,0 1 0,0-1 0,-1 0 0,0 1 0,0-1 1,0 1-1,0 8 0,0 7-39,-1-14-1,0 1-1,0 0 0,-1 0 0,-2 13 0,2-17-66,0 0 1,0 0-1,-1 0 0,1 0 0,-1 0 1,0-1-1,0 1 0,0-1 0,0 1 1,0-1-1,0 0 0,-1 0 0,-4 4 1,-1-1-725,-1 1 1,0-1-1,-1-1 0,1 0 1,-1 0-1,-15 4 1,20-7 375,1 0 1,0 0-1,-1 0 1,1-1-1,-1 1 0,1-1 1,-1 0-1,1 0 1,-1-1-1,1 1 1,-1-1-1,1 0 0,-1 0 1,1-1-1,0 1 1,0-1-1,-5-3 1,2-1-1645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5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58 9229,'0'-1'202,"0"1"1,1-1 0,-1 1-1,0-1 1,1 1-1,-1 0 1,1-1 0,-1 1-1,0 0 1,1 0-1,-1-1 1,1 1 0,-1 0-1,1 0 1,-1-1-1,1 1 1,-1 0-1,1 0 1,-1 0 0,1 0-1,-1 0 1,1 0-1,-1 0 1,1 0 0,-1 0-1,2 0 1,22 0 667,-9 0-138,103-6 874,-84 6-2158,1-1 0,-1-2 1,0-1-1,45-12 0,-20-3-7210,-50 17 5552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6.2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55 1 11217,'9'68'5748,"-7"-30"-3665,-1-25-1706,0-1 0,-1 1 0,-1 0 0,1-1 0,-2 1 0,-6 23 0,5-25-232,0 0 0,1 0-1,-2 19 1,-4 18-60,3-26-209,-11 29-1758,12-40 649,4-10 948,0 0-1,0 0 1,-1 0-1,1 0 0,0 0 1,-1 0-1,1-1 0,-1 1 1,1 0-1,-1 0 1,0 0-1,1 0 0,-1-1 1,0 1-1,1 0 0,-1-1 1,0 1-1,0 0 1,-1 0-1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9.4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9085,'0'0'1796,"14"0"-260,51 2-718,0 3 0,-1 3 0,111 27 0,-171-34-804,0 0-1,0 0 0,0 0 1,0 1-1,-1-1 0,1 1 0,0 0 1,3 3-1,-6-4 39,1 0 1,-1 1-1,0 0 1,0-1-1,0 1 0,0 0 1,0-1-1,-1 1 1,1 0-1,0 0 1,-1 0-1,0 0 0,1 0 1,-1 0-1,0 0 1,0 0-1,0-1 0,0 4 1,-1-4-48,0 0 0,0 1 0,0-1-1,0 0 1,0 0 0,0 0 0,-1 0 0,1 0 0,0-1 0,0 1 0,-1 0 0,1 0-1,-1-1 1,-2 2 0,-28 11 23,26-11-9,-33 12-722,1-1 0,-49 9-1,61-18-1708,-1-1 0,-34 1 0,43-4 442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6.93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28 9041,'-14'8'3004,"27"-4"1442,16-2-854,-14-2-4323,16 0 1207,10 1-461,0-2 0,-1-2 0,65-12 0,-105 15-76,1 0 0,-1 0-1,1 0 1,-1 0-1,0 0 1,1-1 0,-1 1-1,0 0 1,1 0-1,-1 0 1,0-1-1,1 1 1,-1 0 0,0 0-1,0-1 1,1 1-1,-1 0 1,0-1 0,0 1-1,0 0 1,1-1-1,-1 1 1,0 0 0,0-1-1,0 1 1,0 0-1,0-1 1,1 0-1,-1-7-5303,0 3 446,0 3 2144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7.5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259 130 7001,'0'-85'3908,"0"83"-3850,-1 0 0,0 0 0,1 0 1,-1 1-1,0-1 0,0 0 0,0 1 0,0-1 0,-1 0 1,1 1-1,0 0 0,0-1 0,-1 1 0,1 0 0,-1-1 1,0 1-1,1 0 0,-1 0 0,0 1 0,1-1 0,-1 0 1,0 0-1,0 1 0,0-1 0,-2 0 0,-6-1 92,1-1 1,-1 1-1,-18-1 0,21 3-126,0 0-1,0 0 1,0 1-1,1 0 1,-1 0 0,0 1-1,1 0 1,-1 0 0,1 1-1,-1-1 1,1 1 0,0 1-1,0-1 1,1 1 0,-1 0-1,1 0 1,0 1 0,0 0-1,0 0 1,0 0 0,1 0-1,0 1 1,0-1-1,1 1 1,-1 0 0,1 0-1,1 0 1,-1 1 0,1-1-1,0 1 1,0 0 0,1-1-1,0 1 1,0 0 0,0 7-1,1 89 151,1-100-201,0 0 0,0 0-1,0 0 1,1 0-1,-1-1 1,1 1 0,-1 0-1,1-1 1,0 1 0,0-1-1,0 0 1,0 1 0,1-1-1,-1 0 1,0 0-1,1-1 1,0 1 0,-1 0-1,1-1 1,3 2 0,6 3-430,-1-1 0,0 0-1,24 6 1,-29-10 361,1 0 0,-1 0 0,1-1-1,-1 0 1,1 0 0,-1-1-1,0 0 1,1 0 0,-1 0-1,0-1 1,1 0 0,-1 0 0,0 0-1,0-1 1,-1 0 0,11-6-1,-12 6 148,0-1-1,0 1 1,0 0-1,0-1 1,0 0-1,0 0 1,-1 0-1,0-1 1,0 1-1,0-1 0,-1 1 1,1-1-1,-1 0 1,0 0-1,0 0 1,-1 0-1,0 0 1,0-1-1,0 1 1,0-7-1,11-46 1860,-13 47-1545,1 9-278,0 0 0,-1 0 0,1 0 0,0 0 0,0 0 1,0 0-1,0 0 0,1 0 0,-1 0 0,0 0 0,1 0 0,-1 0 0,1 0 0,0 1 0,0-1 0,0 0 0,1-2 0,23 43 2605,-3 7-2202,-3 2-1,-1 0 1,19 86 0,-30-99-475,3 42 0,-2-18 60,-7-42-154,0-1-1,-1 21 0,-1-7-1312,1-29 1202,-1 0-1,1 0 1,-1 0 0,1 0-1,0 0 1,-1 0-1,1 0 1,-1 0 0,0-1-1,1 1 1,-1 0-1,0 0 1,1-1 0,-1 1-1,0 0 1,0-1-1,0 1 1,0-1 0,1 1-1,-1-1 1,0 1-1,0-1 1,-1 1 0,0-1-1498,-7-4-3024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7.9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131 14 9897,'1'-1'43,"-1"1"0,0-1 1,0 1-1,0-1 0,0 1 0,0-1 1,0 1-1,0-1 0,1 1 0,-1-1 1,0 1-1,0 0 0,1-1 1,-1 1-1,0-1 0,1 1 0,-1 0 1,0-1-1,1 1 0,-1 0 0,1-1 1,-1 1-1,1 0 0,-1-1 0,0 1 1,1 0-1,-1 0 0,2-1 0,19 0 1366,-16 1-1174,0 1 1,0 0-1,-1 0 1,1 0-1,0 1 1,-1-1-1,6 4 1,13 11 148,-1 1 0,-1 1 0,0 1 1,-1 1-1,-2 1 0,0 0 0,-1 1 0,-1 1 1,-1 1-1,20 41 0,-21-33-181,-1 1 1,-1 0-1,-2 1 0,-1 0 1,-2 1-1,-1-1 1,-2 1-1,0 37 1,-3-38-68,0-7 39,-2 1 1,0-1-1,-1 0 1,-12 48 0,-2-23 293,-3-1 1,-1-1-1,-3-1 1,-2-1-1,-2-1 1,-2-2-1,-2-1 1,-2-1-1,-2-1 1,-1-2-1,-77 63 0,100-93-138,0-1 0,-1 0-1,-29 13 1,43-23-940,-1 0 1,1 0 0,-1 0 0,1 0 0,0 0 0,-1-1 0,1 1 0,0 0-1,0 0 1,0 0 0,0 0 0,0 0 0,0-1 0,0 1 0,0 0-1,1-2 1,-1-5-2969,0-1-121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9.0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0 481 11809,'23'-18'1171,"-20"15"-837,1 0 1,-1 1-1,0-1 0,1 1 0,0-1 0,4-1 0,-7 4-290,1-1 1,-1 1-1,1 0 0,-1-1 1,0 1-1,1 0 1,-1 0-1,1 0 0,-1 0 1,0 0-1,1 1 0,-1-1 1,0 0-1,1 1 1,-1-1-1,0 1 0,1-1 1,-1 1-1,0 0 1,0-1-1,1 1 0,-1 0 1,1 1-1,17 13 93,-2 1 0,0 1 0,0 0 0,15 23-1,-24-29-127,-1 0-1,0 0 1,-1 1-1,-1 0 1,0 1-1,0-1 0,-1 1 1,4 25-1,-7-37-4,-1-1 1,0 1-1,0-1 0,0 1 0,0-1 1,1 1-1,-1-1 0,0 0 0,0 1 1,0-1-1,0 1 0,0-1 0,0 1 1,0-1-1,0 1 0,0-1 0,0 1 1,-1-1-1,1 1 0,0-1 0,0 0 1,0 1-1,-1-1 0,1 1 0,0-1 1,0 1-1,-1-1 0,1 0 0,0 1 1,-1-1-1,1 0 0,-1 1 0,-12-9-37,-13-24-20,22 22 49,0 0 1,1 0 0,0 0-1,0-1 1,1 1 0,0-1 0,0-18-1,1-2-24,5-43 0,-1 53 33,1-1 1,0 1 0,2 0-1,0 0 1,2 1-1,0 0 1,1 0 0,1 1-1,1 0 1,0 1-1,2 0 1,0 1-1,0 0 1,2 1 0,0 1-1,1 0 1,1 1-1,0 1 1,1 0 0,0 2-1,1 0 1,0 1-1,23-9 1,-17 9-166,0 2 1,0 0-1,1 2 1,0 1 0,43-3-1,-51 7-2334,0 1-1,31 5 1,-41-3 158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9.33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 9849,'9'5'600,"1"-1"0,0 0 0,0 0 0,0-1 0,0-1 0,0 0-1,1 0 1,-1-1 0,1 0 0,12-1 0,15-3-896,57-11-1,-25 3-920,-26 5-1186,-19 2-1847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1:59.5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16 9229,'0'40'3790,"0"-39"-2536,25-1-58,10-1-1649,0-1 0,67-15 0,11-12-4267,-85 21 2507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00.6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1421 11413,'56'-6'3400,"-54"7"-3278,0-1 0,1 1 0,-1 0 0,0-1 0,1 1-1,-1 0 1,0 0 0,0 1 0,0-1 0,0 0 0,0 1-1,0-1 1,0 1 0,-1-1 0,4 4 0,24 34 391,-21-28-315,18 29 98,-2 1 0,-1 0 0,20 57 0,-22-51-26,3 13 184,-23-182 1221,-1 94-1684,-15-420-656,10 402 662,-10-149-48,8-37 68,7 208-72,-1 9 51,1-1 1,0 0-1,1 1 1,1-1-1,1 1 1,0-1-1,7-18 1,-5 20-62,-5 11 65,1 1 0,-1 0 0,1 0 0,0-1 0,0 1 0,0 0 0,0 0 0,1 0 0,-1 0 0,0 0 0,1 1 0,2-4 0,-1 3 1,-1 0-1,1 1 1,0-1 0,0 0 0,0 1-1,0-1 1,0 1 0,0 0 0,0 0 0,1 0-1,-1 1 1,5-1 0,76-8-92,0 4 0,93 7 1,-54 0 72,-40-7 55,114-19 1,-160 18-28,577-65-61,-612 70 49,1305-116-160,123-56-4772,-743 79-2323,-588 82 5325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01.9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6 215 6777,'0'-9'452,"0"0"0,0 0 0,0 0 0,1 0 0,1 0 0,0 0 0,0 1 0,0-1 0,1 1 0,7-14 0,-5 12-298,1 1 0,0-1 0,0 1 1,1 0-1,1 1 0,14-14 0,-19 19-104,0 1 0,0-1 0,1 1 0,-1-1 0,0 1 1,1 0-1,0 0 0,-1 1 0,1-1 0,0 1 0,0 0 0,0 0 0,0 0 1,0 0-1,0 1 0,0 0 0,0-1 0,1 2 0,-1-1 0,0 0 0,7 2 1,-7 1-20,1-1 1,-1 0-1,-1 1 1,1 0 0,0 0-1,-1 0 1,1 1 0,-1-1-1,0 1 1,0-1-1,0 1 1,-1 0 0,1 0-1,2 7 1,-1-2 18,0 0 1,0 0-1,-1 0 1,0 0-1,-1 1 1,2 11-1,-2-6-31,-1 0-1,0 1 1,-1 0 0,-1-1-1,0 0 1,-1 1 0,-1-1-1,0 0 1,-1 0 0,-1 0-1,0 0 1,-1-1 0,-9 16-1,3-10-6,-2 1 1,0-2-1,-17 19 0,25-31-4,0-1 1,0 0 0,-1 0 0,0 0 0,0-1 0,0 0-1,-1-1 1,0 1 0,0-2 0,0 1 0,-13 3-1,20-6-3,0-1 0,-1 1 0,1-1 0,0 1 0,-1-1 0,1 0-1,0 0 1,-1 1 0,1-1 0,0 0 0,-1 0 0,1 0-1,0-1 1,-1 1 0,1 0 0,0 0 0,0-1 0,-1 1 0,1-1-1,0 1 1,0-1 0,-1 0 0,1 1 0,0-1 0,0 0 0,0 0-1,0 0 1,0 0 0,-1-1 0,1-1-5,0-1 0,0 1 1,0-1-1,1 0 0,-1 1 0,1-1 0,0 1 1,0-1-1,1-3 0,-1-6 57,0 11-38,1 0 0,0 0 0,0 1 0,0-1-1,0 0 1,0 0 0,0 0 0,1 1 0,-1-1 0,1 1 0,-1-1-1,1 1 1,-1 0 0,1-1 0,0 1 0,0 0 0,-1 0 0,4-1-1,37-16 722,-31 17-655,1 1 1,0 0-1,-1 0 1,1 1 0,0 1-1,-1 0 1,1 0 0,-1 1-1,0 1 1,0 0 0,13 7-1,-5-3-202,1-2-1,24 6 0,-35-10-582,1 0 0,0-1 0,-1 0 0,20-1-1,-26-1 199,1 0-1,0 1 0,-1-1 1,1 0-1,-1-1 0,1 1 0,-1-1 1,0 1-1,1-1 0,2-2 0,4-5-1887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02.3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86 0 8241,'-5'3'611,"1"0"0,-1 0 1,1 0-1,0 0 0,1 1 1,-5 5-1,0 2-392,1 1 1,1 0-1,0 0 0,1 0 1,-5 14-1,8-18-228,0-3-6,1-1-1,-1 0 1,1 1-1,0 0 1,1-1 0,-1 1-1,1 5 1,0-9 11,1-1 0,-1 1 0,0-1 0,1 1 0,-1 0 0,1-1 0,0 1 0,-1-1 0,1 1 0,-1-1 0,1 0-1,0 1 1,-1-1 0,1 0 0,0 1 0,-1-1 0,1 0 0,0 1 0,-1-1 0,1 0 0,0 0 0,0 0 0,-1 0 0,1 0 0,0 0 0,0 0 0,0 0 0,30 0 27,-25 0-26,18-2 42,0 0-1,-1-2 1,1-1-1,30-10 0,-31 7 148,0 2 0,1 1 0,-1 1-1,34-2 1,-57 7-153,1-1-1,0 0 1,0 1 0,0-1 0,-1 1-1,1 0 1,0-1 0,-1 1 0,1-1-1,0 1 1,-1 0 0,1 0 0,-1-1-1,1 1 1,-1 0 0,1 0 0,-1 0-1,0 0 1,1-1 0,-1 1 0,0 0-1,0 0 1,0 0 0,1 0-1,-1 2 1,2 23 477,-1 1-32,0-21-442,0 0 0,0 1 0,-1-1 0,0 0 1,-1 1-1,1-1 0,-1 0 0,0 1 0,-1-1 0,0 0 0,0 0 0,-4 10 0,-5-3-132,0 0 0,0-1 0,-1 0 0,-1-1 0,0-1 0,-25 16 0,28-20-404,0-1-1,0-1 1,0 0 0,-18 5 0,20-7-398,0-1 0,-1 0 0,1 0 0,0-1 1,-1 0-1,-14-2 0,7-2-1412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02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75 7413,'45'-1'5203,"112"-27"-3392,-60 13-2615,41-9-6236,-114 18 4873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09.6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 7277,'0'0'119,"0"0"0,0 0 1,0 0-1,0 0 1,0 0-1,0-1 0,0 1 1,1 0-1,-1 0 0,0 0 1,0 0-1,0 0 0,0 0 1,0-1-1,0 1 1,0 0-1,0 0 0,0 0 1,0 0-1,0 0 0,1 0 1,-1 0-1,0 0 1,0-1-1,0 1 0,0 0 1,0 0-1,0 0 0,1 0 1,-1 0-1,0 0 0,0 0 1,0 0-1,0 0 1,0 0-1,0 0 0,1 0 1,-1 0-1,0 0 0,0 0 1,0 0-1,0 0 1,0 0-1,1 0 0,-1 0 1,0 0-1,0 0 0,0 0 1,0 0-1,0 1 0,0-1 1,1 0-1,11 7 1615,12 13-1678,-23-19 360,28 26-262,-2 2 0,-1 2 1,23 32-1,-44-55-512,14 23-1821,-14-8-4413,-5-18 4299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02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 10577,'1'1'108,"-1"0"1,0 0-1,1 0 1,-1 0-1,1 1 1,-1-1-1,1 0 0,0-1 1,-1 1-1,1 0 1,0 0-1,0 0 1,-1 0-1,1 0 0,0-1 1,0 1-1,0 0 1,0-1-1,0 1 1,0-1-1,0 1 0,0-1 1,0 1-1,1-1 1,-1 0-1,0 0 1,0 1-1,0-1 1,0 0-1,0 0 0,3 0 1,48 0 1827,-36-1-2146,13 1 267,1-2 0,32-6 1,-49 6-1147,1-1 0,-2-1 0,1 0 1,13-7-1,-19 6-998,-2 0-274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03.0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6957,'0'0'1371,"2"13"2362,18 6-1866,-16-16-1709,1 1 0,-1 0 0,0 0 0,0 0 1,-1 1-1,1-1 0,4 10 0,1 3-315,-2 1 1,0 0-1,-1 0 1,-1 0-1,-1 1 1,0-1-1,-1 1 0,0 33 1,-3 1-4419,0-36 2079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03.5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1 9133,'-12'-1'2459,"12"11"1596,0 4-4435,0 18 662,0 0 0,2 0 0,2 0 1,11 48-1,-9-57-655,6 42 0,-8-6-7239,-4-55 5653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04.0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373 54 8429,'-12'1'-25,"6"1"474,-1 1 0,1-1 0,0 1 0,0 0-1,0 0 1,0 1 0,-10 8 0,-38 36 1452,43-38-1832,-16 15 312,0 2 1,2 1 0,-24 33 0,42-50-338,0 1 0,0 0 0,1 0 0,0 0 0,1 1 0,1-1 0,0 1 0,0 1 0,1-1 0,1 0 0,-1 26 0,3-36-40,0-1-1,0 1 1,0 0-1,1 0 1,-1 0 0,1-1-1,0 1 1,0 0-1,0-1 1,0 1-1,0 0 1,0-1 0,1 1-1,-1-1 1,1 0-1,0 0 1,-1 1 0,1-1-1,5 3 1,-3-2-6,0-1 0,0 1 0,0-1 0,1 0 0,-1-1 0,1 1 0,-1-1 0,1 0 0,0 0 0,9 1 0,-1-2-84,0 0 0,1-1 0,-1 0 0,0-1 1,0-1-1,0 0 0,23-8 0,-29 8 16,1-1 1,-1 1 0,0-1-1,-1 0 1,1-1 0,-1 0-1,6-5 1,-9 7 44,-1 0 1,1 0-1,-1 0 1,0 0-1,0 0 0,0 0 1,0-1-1,-1 1 0,0-1 1,1 1-1,-1-1 0,0 0 1,-1 1-1,1-1 1,-1 0-1,1-5 0,-1 4 17,0-2-65,0 0 0,0 0-1,-1 1 1,-2-12-1,2 15 85,-1-1-1,1 1 1,-1 0-1,1 1 0,-1-1 1,0 0-1,0 0 1,0 1-1,-1-1 0,1 1 1,-5-4-1,-12-8-10,-1 1-1,-1 1 1,0 0-1,-44-16 1,44 20 130,1-1 0,-1-1 0,2 0 0,0-2 0,-31-23 0,48 33-117,0 0 0,0 0-1,1-1 1,-1 1 0,0 0 0,1-1 0,-1 0 0,1 1 0,0-1 0,0 0 0,0 0 0,0 1-1,1-1 1,-1 0 0,1 0 0,0 0 0,-1 0 0,1 0 0,1 0 0,0-5 0,-1-4-26,0 10 21,1 0 0,0 0 0,0 0 0,0 0 0,0 0 0,0 1 0,1-1 0,-1 0 0,1 0 0,-1 1 0,1-1 0,-1 1 0,1 0 0,0-1 0,0 1 0,-1 0 0,1 0 0,0 0 0,0 0 0,3-1 0,44-17 145,-10 8-55,0 2 0,1 2-1,-1 1 1,1 2 0,50 2 0,-88 2-112,0 0-1,0 0 1,0 0 0,0 1 0,0-1-1,0 1 1,0-1 0,0 1-1,0 0 1,0 0 0,0-1 0,0 1-1,0 1 1,0-1 0,-1 0 0,1 0-1,0 1 1,-1-1 0,1 1 0,-1-1-1,0 1 1,1 0 0,0 2 0,7 6-735,-8 12-3771,-1-17 2653,0 1-349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04.6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46 12773,'2'10'1278,"-2"-10"-1223,0 0 1,0 1-1,0-1 1,0 0-1,0 0 1,0 0-1,0 0 1,0 1-1,0-1 1,0 0-1,0 0 1,0 0-1,0 0 1,1 1-1,-1-1 1,0 0-1,0 0 1,0 0-1,0 0 1,0 0-1,1 0 1,-1 0-1,0 0 1,0 1-1,0-1 1,0 0-1,1 0 1,-1 0 0,0 0-1,0 0 1,0 0-1,0 0 1,1 0-1,-1 0 1,0 0-1,0 0 1,0 0-1,0 0 1,1 0-1,-1 0 1,0 0-1,0 0 1,0 0-1,0-1 1,1 1-1,-1 0 1,0 0-1,0 0 1,0 0-1,0 0 1,0 0-1,1 0 1,-1-1-1,0 1 1,0 0-1,0 0 1,0 0-1,3-2 96,-1 1 0,1 0 0,-1 0 0,1 0 0,0 1-1,-1-1 1,1 1 0,0-1 0,-1 1 0,1 0 0,4 0-1,9-1 216,121-19 860,-8 2-849,-115 14-634,9-1 350,-16 4-4258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06.6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264 130 7413,'0'-9'72,"0"2"412,0 0 0,0 0-1,-1 0 1,0 0 0,-1-7-1,1 11-324,-1 0 0,1 0 0,-1 0 1,1 0-1,-1 0 0,0 1 0,0-1 0,0 0 0,-1 1 0,1 0 0,0 0 0,-1-1 0,-4-1 0,2 0-98,-1 0-1,0 0 1,0 1 0,0 0 0,-1 0 0,1 1-1,-1 0 1,1 0 0,-1 0 0,0 1 0,0 0-1,0 0 1,0 1 0,0 0 0,1 0-1,-1 1 1,-9 1 0,11-1-28,0 1-1,0 0 1,0 0 0,0 0 0,1 0-1,-1 1 1,1-1 0,-1 1-1,1 1 1,0-1 0,0 0-1,0 1 1,1 0 0,-1 0-1,1 0 1,0 0 0,0 1 0,1-1-1,-1 1 1,1-1 0,0 1-1,0 0 1,-1 6 0,-2 8 68,2 1 0,0-1 1,2 1-1,0 31 0,1-43-179,1-5 38,-1 0 0,0 0 0,0 0 0,1 0 0,0 0 1,-1-1-1,1 1 0,0 0 0,1 0 0,-1-1 0,0 1 0,1-1 0,-1 1 0,1-1 0,0 1 0,0-1 0,0 0 0,0 0 0,0 0 0,0 0 0,1-1 0,-1 1 0,1 0 0,-1-1 0,1 0 0,0 1 0,-1-1 0,1 0 0,0-1 0,5 2 0,-1 0-127,0-1 0,-1-1 0,1 1 0,0-1 0,-1 0 0,1 0 0,0-1 0,-1 0 0,1 0 0,0-1 0,-1 0 0,10-4 0,-10 4 96,0-1 0,0-1 0,0 1 0,-1-1 0,0 0 0,1 0 0,-1-1 0,0 0 0,-1 0 0,1 0 0,-1 0 0,0-1 0,-1 1 0,1-1 0,-1 0 0,0 0 0,-1 0 0,4-10 0,-2-4 532,-1 0 1,-1 0-1,0 0 1,-2-36-1,-1 23 854,1 33-1044,0 24 1301,0 159 205,0 56-1464,0-79-7076,-9-160 1974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07.1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23 10725,'-25'0'1846,"41"0"564,269-14-1727,-254 10-649,-14 2 322,-1 0 1,23 1 0,-39 29 733,-9 201 802,22-27-1733,-12-197-156,-1 31-417,0-21-2337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07.3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8057,'0'0'6814,"0"0"-6735,1 1 0,-1 0 0,0-1 0,1 1 0,-1-1-1,1 1 1,0-1 0,-1 1 0,1-1 0,-1 1 0,1-1 0,0 1-1,-1-1 1,1 0 0,0 0 0,-1 1 0,1-1 0,1 0-1,55 6 103,108-3-1,-91-4-2055,29-6-4219,-81 6 3710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07.9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46 9993,'1'0'174,"-1"1"1,1-1 0,-1 1-1,1-1 1,-1 1-1,1-1 1,-1 0-1,1 1 1,-1-1-1,1 0 1,-1 1-1,1-1 1,0 0-1,-1 0 1,1 1 0,-1-1-1,1 0 1,0 0-1,-1 0 1,1 0-1,0 0 1,-1 0-1,1 0 1,0 0-1,-1 0 1,1 0-1,-1 0 1,1 0 0,0-1-1,-1 1 1,2-1-1,30-6-146,-24 5 557,180-24 650,-83 13-4382,-93 12 1549,-6 1-1613,-2 0 1194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08.1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 9561,'0'1'164,"0"-1"0,0 1 0,0 0-1,0 0 1,0 0 0,0 0 0,0 0 0,0 0 0,0-1 0,0 1 0,1 0 0,-1 0-1,0 0 1,1 0 0,-1-1 0,0 1 0,1 0 0,-1 0 0,1-1 0,0 1 0,-1 0-1,1-1 1,0 2 0,20-1 3497,-9-1-4101,219-14-1725,-170 7-2934,-40 4 2393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0.44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386 104 5973,'0'1'342,"0"0"1,0 0 0,0 0 0,0 0 0,0 0 0,0 0 0,0 0-1,0 0 1,0 0 0,0 0 0,0 0 0,1 0 0,-1 0 0,1 0-1,-1 0 1,1 2 0,24 6 37,1-1 0,-1-1 0,1-2 0,0 0 0,32 1 0,-9 0-284,35 5-329,90-1 1,-173-10 161,-13-8-918,-7 5 984,-1 0-1,0 1 0,1 1 0,-1 1 0,0 0 0,0 2 0,1 0 0,-1 2 0,-29 8 0,9 1 109,0 3 0,0 0 0,-49 31 0,81-43-23,1 0-1,-1 0 1,0-1-1,-1 0 1,1 0-1,0-1 1,-1 0-1,1 0 1,-1-1-1,0-1 0,1 1 1,-1-1-1,-14-2 1,12 0 26,-1-1-1,1-1 1,0 0 0,1 0 0,-1-1-1,1 0 1,0-1 0,0 0 0,-15-12-1,10 6 13,1-1-1,0 0 0,1-1 0,0-1 1,1 1-1,1-2 0,0 0 0,2 0 1,-1-1-1,2 0 0,0-1 0,-6-21 1,13 5-66,1 34-41,12 11 144,7 2 7,0 2 1,-1 0 0,-1 0 0,31 36 0,50 80-49,-90-118-102,0-1-1,-1 2 1,0-1 0,-1 0-1,-1 1 1,0 0-1,4 22 1,-4-6 82,-2-1 1,0 52-1,-4-79-67,1 1 0,-1-1 0,1 0 0,-1 1 0,0-1 0,0 0-1,0 0 1,0 0 0,0 0 0,0 0 0,0 0 0,-1 0 0,1 0 0,-1 0-1,0 0 1,1-1 0,-1 1 0,0-1 0,0 1 0,0-1 0,0 0-1,0 0 1,0 0 0,0 0 0,-1 0 0,-3 1 0,-3 1 28,0-1 0,0 0 1,-1 0-1,1-1 0,-16 1 1,13-2-44,-1-1 0,1 0 0,0 0 0,-1-1 0,-19-6 0,26 6-132,0-1 1,0 0-1,0 0 1,1 0-1,0 0 0,-1-1 1,1 0-1,0 0 1,1 0-1,-1-1 1,1 1-1,-8-12 1,7 9-612,0-2 1,0 1-1,1 0 0,0-1 1,1 0-1,0 0 1,0 0-1,1-1 1,-3-14-1,0-2-2088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09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1 924 6017,'11'-4'754,"7"-1"7045,-17 5-6940,9 8 92,11 12-800,-1 1 0,-1 1 0,-1 0 0,-1 1-1,15 28 1,5 5 15,-17-20-170,-17-30 20,0 0-1,0-1 1,0 1-1,1-1 1,-1 1 0,1-1-1,1 0 1,-1-1-1,9 8 1,-13-12 7,1 0 1,-1 0-1,0 0 0,0 0 1,1 0-1,-1 0 1,0 0-1,1 0 0,-1 0 1,0 0-1,0 0 1,1 0-1,-1-1 0,0 1 1,0 0-1,0 0 1,1 0-1,-1 0 0,0-1 1,0 1-1,0 0 0,1 0 1,-1-1-1,0 1 1,0 0-1,0 0 0,0-1 1,0 1-1,1 0 1,-1 0-1,0-1 0,0 1 1,0 0-1,0 0 0,0-1 1,0 1-1,0-1 1,5-21 196,-2-25-239,2-89-35,3 34 42,-4 58-6,2 0 0,16-61 1,-17 82 9,0-1 1,-2 0-1,1-25 1,4-27 58,1 27-10,-4 28-10,-1-1 0,2-39 0,-5 53 16,0 0 0,0-1-1,0 2 1,1-1 0,0 0 0,0 0-1,6-11 1,-1 2 105,-6 15-150,-1 0 1,1 1-1,-1-1 0,1 1 0,0-1 0,-1 1 0,1-1 0,0 1 0,0 0 0,0-1 0,0 1 0,2-2 0,4-2-6,-1 1 0,1 0-1,1 0 1,-1 1-1,1 0 1,-1 0-1,1 1 1,0 0 0,0 0-1,12 0 1,273-18 589,-95 10-277,511-68-145,-190 17-721,-263 32-2849,-86 6-2503,-107 13 2516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11.3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15 198 9277,'-2'-2'112,"1"1"0,0 0 0,0-1 0,0 1 1,0-1-1,0 1 0,0-1 0,0 0 0,0 1 0,1-1 1,-1 0-1,0 1 0,1-1 0,0 0 0,-1 0 0,1-2 1,-1-35 2791,2 25-2511,-1 12-398,1 0 0,-1-1 0,1 1 0,0 0 0,0 0 0,0 0 0,1-1 0,-1 1 0,0 0 0,1 0 0,-1 1 0,1-1 0,0 0 0,-1 0 0,3-1 0,36-27-151,-32 24 344,1 0-133,0 1 0,1 0 0,-1 0 0,1 0 0,0 2 0,1-1 0,-1 1 0,1 1-1,0 0 1,-1 0 0,1 1 0,0 0 0,0 1 0,0 0 0,0 1 0,-1 0 0,1 1 0,0 0 0,15 6 0,-19-6-37,0 1 0,0 0 0,0 0 0,0 1 0,0 0 0,0 0-1,-1 0 1,0 1 0,0 0 0,0 1 0,-1-1 0,0 1 0,0 0 0,0 0-1,-1 1 1,0-1 0,0 1 0,0 0 0,-1 0 0,0 0 0,-1 1 0,1-1-1,-1 1 1,-1-1 0,1 1 0,-2 0 0,1 12 0,0-7 5,-1 0 1,0 1-1,-1-1 0,0 0 1,-1 0-1,-1-1 1,0 1-1,-1 0 0,-9 20 1,2-14 29,-1 0 0,-1-1 0,0 0 0,-2-1 0,0 0 0,-1-1 0,0-1 0,-2-1 0,1 0 0,-2-1 0,0-1 0,-20 10 0,38-22-57,1 1 0,-1-1 0,1 1-1,-1-1 1,0 1 0,1-1 0,-1 0-1,0 1 1,0-1 0,1 0 0,-1 0-1,0 1 1,0-1 0,1 0 0,-1 0 0,0 0-1,0 0 1,1 0 0,-1 0 0,0 0-1,0 0 1,0 0 0,1 0 0,-1 0 0,0-1-1,0 1 1,1 0 0,-1-1 0,0 1-1,1 0 1,-1-1 0,0 1 0,1-1-1,-1 1 1,0-1 0,1 1 0,-1-1 0,0-1-1,0-1-60,0 0 0,1 0 0,-1-1-1,1 1 1,0-1 0,0 1 0,0-6 0,0-2 104,1 9-42,-1 0-1,0 0 0,1 0 0,-1 0 0,1 1 0,0-1 0,-1 0 0,1 0 0,0 1 0,0-1 0,0 1 0,0-1 0,0 1 0,1-1 0,-1 1 0,0 0 0,1-1 0,-1 1 0,1 0 0,-1 0 0,1 0 0,0 0 0,-1 0 0,4 0 0,-2-1 54,1 1-1,-1 0 1,1 0 0,-1 0 0,1 0 0,0 0-1,0 1 1,-1 0 0,1 0 0,0 0 0,6 1 0,8 4 65,-1 1 1,27 12-1,21 9-135,-47-22-466,0-1 0,0-1-1,0 0 1,0-1 0,30-1 0,-37-2-715,1 0-1,-1 0 1,1-2 0,-1 1-1,22-9 1,-16 3-1384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11.7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18 10577,'0'0'3660,"25"11"-2551,2-4-1045,0-2-1,1-1 1,0 0-1,0-3 1,0 0-1,1-2 1,40-5-1,-53 3 70,0 0-1,-1-1 0,1-1 1,22-10-1,-25 3 785,-14 10-276,-7 10-395,3-2-124,0 1 0,1-1 0,0 1 0,1-1 0,0 1 0,0 0 0,0 1 0,1-1 0,-3 11 0,0 11 120,-2 33 0,5-33-191,-3 30-38,-6 43-282,-4-38-2764,14-63 2761,-8 20-2236,0-11-2333,3-8 2341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11.9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 60 11117,'-2'-2'6389,"18"-2"-4969,25-3-1524,184-14-1219,-77 1-6357,-122 15 4710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12.5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92 9897,'17'-3'1445,"0"0"0,-1-2-1,30-11 1,25-6-367,88-5-1029,-80 16-3830,-71 8 120,-2 2 993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12.8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10529,'0'1'165,"0"0"-1,0 0 1,0 0-1,0-1 1,0 1-1,0 0 1,0 0-1,0 0 1,0 0-1,1 0 1,-1 0-1,0 0 1,1 0 0,-1 0-1,0-1 1,1 1-1,-1 0 1,1 0-1,-1 0 1,1-1-1,0 1 1,1 1-1,19 0 3672,-7-3-4230,166-11-608,-62-6-5729,-92 13 3602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14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1 131 7965,'1'-1'185,"0"1"1,0 0 0,1 0 0,-1 0-1,0-1 1,0 1 0,0 0 0,1-1-1,-1 1 1,0-1 0,0 1 0,0-1-1,0 0 1,0 0 0,0 1-1,0-1 1,0 0 0,-1 0 0,1 0-1,1-2 1,0 1-32,0 0 0,0-1 0,0 1-1,0 0 1,0 0 0,1 0 0,-1 1 0,0-1-1,1 0 1,0 1 0,2-2 0,15-10 308,-9 4-359,-1 1 1,2 0-1,-1 0 0,1 2 0,0-1 0,1 1 0,-1 1 1,1 0-1,0 1 0,1 0 0,-1 1 0,1 1 0,-1 0 1,23 0-1,-34 2-92,0 0 1,0 0 0,1 0 0,-1 1-1,0-1 1,0 1 0,0 0-1,0-1 1,0 1 0,0 0-1,-1 0 1,1 0 0,0 0-1,0 0 1,-1 1 0,1-1-1,0 1 1,-1-1 0,0 1-1,1-1 1,-1 1 0,0 0 0,0 0-1,0-1 1,0 1 0,0 0-1,0 0 1,0 0 0,-1 0-1,2 4 1,0 5 49,0 1 1,-1-1-1,0 1 0,-2 16 1,1-16-43,-1-5-6,0 0-1,0 0 1,-1 0 0,0 0 0,0 0-1,-1-1 1,0 1 0,0-1 0,-1 0-1,1 0 1,-1 0 0,-7 8 0,-7 7-9,-36 34 1,43-46 9,-1 0 1,0 0 0,-16 8-1,28-18-73,0 0 0,0 0 0,1 0 1,-1 1-1,0-1 0,0 0 0,1 0 0,-1 1 0,0-1 0,1 0 0,-1 0 0,1 1 0,-1-1 1,1 0-1,-1 1 0,1-1 0,0 1 0,-1-1 0,2 0 0,9-5 32,0 0 0,0 0-1,1 1 1,19-5 0,-28 9 35,0 0 0,0 1 1,1-1-1,-1 1 0,0 0 0,0 0 1,1 0-1,-1 1 0,0-1 0,1 1 1,-1-1-1,0 1 0,0 0 1,0 0-1,0 1 0,0-1 0,0 1 1,0-1-1,0 1 0,0 0 1,-1 0-1,4 3 0,0 1 64,-1 0-1,1 1 1,-1 0-1,0 0 1,-1 0-1,0 1 1,0 0-1,-1-1 1,0 1-1,0 0 1,0 1-1,-1-1 1,-1 0-1,1 1 1,-2-1-1,1 1 1,-1-1-1,0 1 1,-1-1-1,1 1 1,-4 11-1,2-11-95,-1 0 0,1-1 0,-2 1 0,1-1 0,-1 1 0,0-1 0,-1-1 0,0 1 0,0 0 0,-1-1 0,0 0 0,0-1 0,-1 1 0,1-1-1,-1 0 1,-1-1 0,1 0 0,-1 0 0,-14 7 0,-4-2-1566,-41 12 0,54-19-245,0-1 0,-23 2 0,19-4-762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14.7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1 595 10625,'3'-1'509,"0"0"0,-1 0-1,1 0 1,1 1 0,-1-1 0,0 1-1,0-1 1,3 1 0,-2 4-269,0 1-1,0-1 1,-1 1 0,0-1-1,0 1 1,0 0-1,4 10 1,0 0 113,26 51 510,33 99 0,-38-90-739,-16-35-20,-8-25 52,-7-19 266,-5-16-408,-2-3-93,0-1 0,2 1 0,-7-37 0,-1-55-256,-3-208 0,12 185 607,45 129 85,202-38 52,268-90 0,-439 115-563,144-41-1179,-204 59 602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15.3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 68 12061,'0'0'571,"2"-22"2110,9 15-2492,1 1 1,0 1 0,0 0-1,0 0 1,1 1-1,0 1 1,13-2 0,-18 3-158,0 0 0,1 1 1,-1 1-1,1-1 1,-1 1-1,1 1 0,-1-1 1,1 2-1,-1-1 1,0 1-1,11 3 0,-16-3-29,1-1-1,-1 1 1,0 0-1,1 0 1,-1 0-1,0 0 1,0 1-1,-1-1 1,1 1-1,0-1 1,-1 1-1,1 0 1,-1 0-1,0 0 0,0 1 1,0-1-1,-1 0 1,1 1-1,-1-1 1,0 1-1,0-1 1,0 1-1,0 0 1,-1 0-1,1-1 1,-1 1-1,0 4 1,0-3 0,0 1 1,-1-1 0,1 0 0,-1 0 0,0 0 0,-1 0 0,1 0 0,-1 0-1,0 0 1,0 0 0,0 0 0,-1-1 0,0 0 0,0 1 0,0-1 0,0 0-1,-1 0 1,1 0 0,-1-1 0,-8 6 0,6-3-24,0-1 0,-1 0 1,0-1-1,0 1 0,0-1 0,-1-1 0,1 1 1,-12 2-1,18-5-73,5-6-179,0 2 267,1-1 1,0 1-1,-1-1 1,1 1 0,1 1-1,-1-1 1,0 1-1,0 0 1,1 0-1,0 0 1,-1 1-1,1 0 1,0 0-1,-1 0 1,1 1 0,0 0-1,0 0 1,0 0-1,-1 1 1,1 0-1,0 0 1,-1 0-1,1 1 1,-1 0-1,1 0 1,6 4 0,-3-2 140,-1 0 1,-1 1 0,1 0 0,-1 1-1,1-1 1,-2 1 0,1 1 0,-1 0-1,0-1 1,0 2 0,0-1 0,-1 1-1,-1 0 1,1 0 0,-1 0 0,5 16-1,-7-19-29,0 1 0,-1-1 0,1 1-1,-1-1 1,-1 1 0,1-1-1,-1 1 1,0 0 0,0-1-1,0 1 1,-1 0 0,0-1 0,0 1-1,-1-1 1,1 1 0,-1-1-1,0 0 1,-1 0 0,1 0-1,-1 0 1,0 0 0,0 0 0,0-1-1,-1 1 1,-7 6 0,0 0-119,0-1 1,-1 0 0,0-1 0,0 0 0,-1-1 0,0 0-1,0-1 1,-1-1 0,0 0 0,0-1 0,-27 6-1,4-3-1943,0-2 0,-1-2 1,-58 0-1,70-6-847,0-4-518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18.0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7689,'0'1'302,"0"1"0,0-1 1,0 0-1,0 1 0,0-1 1,0 0-1,0 1 0,1-1 0,-1 0 1,0 0-1,1 1 0,-1-1 1,1 0-1,-1 0 0,1 0 1,0 1-1,0-1 0,-1 0 0,2 1 1,1-1-66,-1 0 1,1 1-1,-1-1 1,1 0-1,0-1 1,0 1-1,-1 0 1,5-1-1,-4 1-336,4 0 243,12 4-329,0-2 1,0 0-1,1-1 0,0-1 1,-1-1-1,27-3 1,-22-4-1592,-23 6 1506,0 1 1,0 0-1,0-1 1,0 1-1,0 0 1,0-1-1,0 1 1,0-1-1,0 0 1,0 1-1,0-1 1,-1 0-1,1 0 1,0 1-1,0-1 1,-1 0-1,1 0 1,1-2-1,-2-2-1945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0.6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54 13961,'0'-4'-132,"10"0"196,-10 0 108,7-3 132,-7 2 116,0 1-144,0-1-248,0 1-264,0 0-136,0 1-420,0-1-540,0 1-188,0 1-1004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18.3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7869,'0'1'77,"0"0"0,1-1 1,-1 1-1,0 0 1,0 0-1,1 0 0,-1 0 1,1 0-1,-1 0 0,1-1 1,-1 1-1,1 0 0,-1 0 1,1-1-1,1 2 1,-1-1 203,0 0 1,0 0 0,0 0 0,0 0-1,0 0 1,-1 1 0,1-1-1,0 0 1,-1 0 0,1 0 0,-1 1-1,1-1 1,-1 0 0,0 1-1,1-1 1,-1 3 0,14 57 2905,0 18-2946,-7-38-587,-3-25 161,-2-7-1800,-1 2-6445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18.7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7001,'0'29'5035,"0"77"-1227,0-103-3803,1-1 0,0 0 0,0 1 0,0-1 0,0 0 0,0 1 0,0-1 0,1 0 0,-1 0 0,1 0 0,0 0 0,0 0 0,-1-1 0,1 1 0,0 0-1,0-1 1,1 1 0,-1-1 0,3 2 0,0 0-139,1 0-1,-1-1 1,1 1 0,-1-1-1,1 0 1,0 0-1,8 1 1,-11-3-44,-1 0 1,1 0-1,-1 0 0,1-1 0,-1 1 1,0 0-1,1-1 0,-1 0 0,1 0 1,-1 0-1,0 0 0,0 0 0,1 0 1,-1 0-1,0-1 0,0 1 1,0-1-1,0 1 0,-1-1 0,1 0 1,0 0-1,-1 0 0,3-4 0,7-6-496,-7 6 563,0 0 0,-1 0 0,1 0 0,-1 0 0,3-11 0,0 2 51,4-21 11,-9 32 301,0 0 0,-1 0 0,1 0 0,-1-1 0,0 1 0,0 0 0,-1-5 0,0-5 3001,1 53-1283,0 87-2128,0 1-5746,-1-104 3733,-9 0-383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16.9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 1 6957,'-3'6'394,"-2"0"1442,4 1 2246,2-5-3922,-1 0 1,1 0-1,-1-1 1,1 1 0,0 0-1,0 0 1,0-1-1,0 1 1,0-1 0,0 1-1,1-1 1,-1 1-1,0-1 1,1 0 0,-1 0-1,1 0 1,-1 1-1,1-1 1,0-1 0,-1 1-1,1 0 1,0 0 0,0-1-1,2 1 1,53 16 974,-47-15-1130,-6-1-161,-1 0-1,1-1 0,0 1 0,0-1 0,0 0 1,0 0-1,0 0 0,0 0 0,-1-1 0,7-1 1,-8 1-605,0 0 1,0 1 0,0-1-1,0 0 1,0 0 0,-1-1-1,1 1 1,0 0 0,-1-1 0,1 1-1,2-4 1,2 1-1844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17.1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6641,'23'31'8272,"-16"7"-6403,0 15-1217,0 1-553,-3-15 467,-1-14-3397,-3-8-5562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17.6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0 7593,'-2'22'7135,"-14"23"-5684,15-41-1420,0 0-1,0 1 1,1 0-1,0-1 1,0 1-1,0-1 1,1 9-1,0 3 1,0-14-31,0 0 0,0 0-1,0 0 1,1 0 0,-1 0 0,0 0-1,1-1 1,0 1 0,-1 0 0,1-1-1,0 1 1,0-1 0,0 0-1,0 0 1,0 0 0,3 1 0,38 17-979,-38-19 867,1 1 0,-1-1 0,1 0 0,0 0 0,-1-1 0,1 1 0,-1-1 0,1-1 0,-1 1 0,1-1 0,-1 0 0,0 0 0,0 0 0,0-1 0,0 0 0,0 0 0,0 0 0,-1 0 0,0-1 0,1 0 0,2-4 0,-4 5 134,0-1-1,-1 1 1,1-1-1,-1 0 0,0 1 1,0-1-1,-1 0 1,1 0-1,-1-1 1,0 1-1,0 0 1,1-6-1,0-33 3743,-4 44-3692,0 0 1,0 0 0,0 0 0,0 0 0,1 1 0,-1-1 0,0 0 0,0 1-1,1-1 1,-1 1 0,1 0 0,0 0 0,-1-1 0,1 1 0,0 0-1,0 0 1,0 0 0,0 0 0,1 0 0,-2 3 0,-1 2-67,1 0 0,0 0 1,0 0-1,0 1 0,-1 11 1,3 88-672,0-49-2215,0-1-3819,0-46 4270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19.1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1539 26 11513,'16'-11'-683,"7"-4"2168,-18 17-231,-9 11 41,-5 3-949,0-1-1,-1 0 1,-13 14 0,-4 7 55,-424 552 565,139-187-1135,21 13 118,212-283-623,7 2 1,-75 195-1,135-296-452,-1-1 1,-1 0-1,-2-1 1,-1 0 0,-39 49-1,35-56-857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0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0 249 10921,'1'0'80,"0"0"1,0-1-1,-1 1 1,1-1-1,0 1 1,0 0-1,-1-1 1,1 1-1,0-1 1,-1 0-1,1 1 1,-1-1-1,1 1 1,-1-1-1,1 0 1,-1 0-1,1 1 0,-1-1 1,1 0-1,-1 0 1,0 1-1,1-3 1,9-29 1947,1 0-903,12-9-240,21-29-136,-39 64-687,0 0-1,0 0 1,0 1 0,1-1 0,0 1 0,0 1-1,0-1 1,11-5 0,-14 9-30,0 0-1,0 0 1,0 0 0,0 1-1,0-1 1,0 1 0,1-1-1,-1 1 1,0 0 0,0 1-1,0-1 1,0 0 0,0 1-1,0 0 1,1 0 0,-1 0-1,-1 0 1,1 0 0,0 0-1,0 1 1,0-1 0,-1 1-1,1 0 1,-1 0 0,1 0-1,-1 0 1,0 1 0,4 3 0,7 9 106,-1 1 0,-1 0 0,15 25 0,-17-26-87,52 97 396,15 24-328,-64-116-89,2-1-1,1 0 1,0-1-1,24 22 1,-34-35-193,1-1 1,0 0-1,0 0 1,0 0 0,0-1-1,0 0 1,1 0-1,0 0 1,-1-1 0,1 0-1,0 0 1,13 1-1,-15-3-289,0 0-1,0 0 0,0 0 0,-1-1 0,1 0 0,0 1 0,0-2 0,0 1 1,-1-1-1,1 1 0,-1-1 0,1 0 0,-1-1 0,0 1 0,1-1 0,-1 0 1,-1 0-1,8-7 0,1-4-2229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0.52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443 0 7365,'-4'1'338,"-1"-1"1,1 0 0,0 1-1,-1 0 1,1 0-1,0 0 1,-1 1 0,1-1-1,0 1 1,0 0 0,0 0-1,1 0 1,-1 1 0,0-1-1,1 1 1,0 0-1,-1 0 1,1 0 0,-4 6-1,-172 209 3334,68-76-3921,78-97-545,-3 2-4422,35-43 1230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0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59 7093,'10'-6'485,"0"-1"1,-1 1 0,2 1 0,-1-1-1,1 2 1,0 0 0,0 0 0,18-3-1,-2 3 452,1 1 1,40 1-1,-65 2-901,-1 0 0,1 0 0,-1 0 0,1 0 0,0 0 0,-1 1 1,1-1-1,-1 1 0,1 0 0,-1 0 0,0 0 0,1 0 0,-1 0 0,0 0 0,0 0 0,0 1 0,1-1 0,-2 1 0,1 0 0,0 0 1,0-1-1,1 4 0,0-1 86,-2 0 0,1 1 0,0-1 0,-1 1 0,0-1 0,0 1 0,0 0 0,-1-1 0,1 1 0,-1 8 0,0-8-78,0-1 0,0 1 1,0 0-1,-1-1 0,0 1 1,0-1-1,0 1 1,0-1-1,0 0 0,-1 1 1,0-1-1,0 0 1,0 0-1,0 0 0,-1 0 1,-4 5-1,4-4-8,0 1-1,0 1 0,1-1 1,0 0-1,0 0 1,0 1-1,1-1 1,0 1-1,0 0 0,1-1 1,0 1-1,1 10 1,-1-11 57,0-5-170,1 0 0,0 0 1,0 0-1,0 0 1,-1 0-1,1 0 0,0 0 1,0-1-1,0 1 0,0 0 1,0-1-1,1 1 1,-1 0-1,0-1 0,0 1 1,0-1-1,0 1 0,1-1 1,-1 0-1,0 0 1,0 0-1,1 1 0,1-1 1,36 4-2274,-39-4 2336,66 0-5351,-43-4 2970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1.1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10673,'14'10'1112,"-12"-9"-891,-1 1 1,1-1-1,-1 0 1,1 0-1,-1 0 0,1-1 1,0 1-1,-1 0 1,1-1-1,0 1 1,0-1-1,-1 1 1,1-1-1,0 0 0,0 0 1,0 1-1,1-2 1,74 4 354,-45 0-1239,0-3 0,34-2 1,-61 1 64,-1 0 0,1 0 0,0 0 0,-1-1 0,1 1 0,-1-1 0,0 0 0,0 0 0,0-1 0,7-4 0,-2-3-1975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1.1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12265,'0'0'102,"-1"-1"-1,1 1 1,0 0-1,0-1 1,0 1 0,0-1-1,0 1 1,0-1-1,0 1 1,0-1-1,0 1 1,0-1 0,0 1-1,1 0 1,-1-1-1,0 1 1,0-1-1,0 1 1,0-1 0,1 1-1,-1 0 1,0-1-1,0 1 1,1 0-1,-1-1 1,0 1 0,1 0-1,-1-1 1,0 1-1,1 0 1,-1 0-1,1-1 1,-1 1 0,0 0-1,1 0 1,15 9 1170,17 30-1199,-29-34 194,64 80 92,-5-6-3122,-52-62 544,-8-5-3445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1.3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1 7733,'-1'0'201,"1"0"1,-1 0-1,0 0 0,1 1 1,-1-1-1,0 0 1,1 0-1,-1 1 0,1-1 1,-1 0-1,0 1 1,1-1-1,-1 1 1,1-1-1,-1 1 0,1-1 1,-1 1-1,1-1 1,-1 2-1,3 72 5152,0-57-5169,0 0 0,1 0-1,0 0 1,9 22-1,-2-11-234,29 75-1291,-6-37-2976,-25-40 390,-2-19 1596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1.8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142 68 9609,'0'0'319,"0"30"3862,0-21-4097,0 1-1,1-1 1,0 1-1,1-1 1,0 0 0,1 0-1,-1 0 1,2 0-1,-1 0 1,1-1-1,1 0 1,0 1-1,0-1 1,0-1 0,11 13-1,-6-9-91,0 0-1,1 0 0,18 13 1,-25-21-94,-1 0 1,1 0-1,0-1 0,0 0 1,0 0-1,0 0 1,0 0-1,0-1 0,0 1 1,1-1-1,-1 0 1,0 0-1,1-1 0,-1 1 1,1-1-1,6-1 1,-10 1-16,0-1 1,0 0 0,0 0 0,0 0 0,0 1 0,0-1 0,0 0 0,0 0-1,-1 0 1,1-1 0,0 1 0,-1 0 0,1 0 0,0 0 0,-1 0 0,0-1-1,1 1 1,-1 0 0,0-1 0,0 1 0,1 0 0,-1 0 0,0-3-1,1-37-839,-1 36 872,1-28 21,-1 10 289,0 1 0,-1-1 1,-1 0-1,-5-24 0,3 33 602,2 0 0,0-1 0,1-27 0,1 41-112,0 29 1079,1-10-1441,1-1 0,1 1-1,1-1 1,1 0 0,13 32-1,5 20 264,52 236 995,-71-279-1493,-1 0-1,-1 0 0,-3 42 1,0-22-21,1-40-91,-1-1 0,0 1 1,0 0-1,-1-1 0,0 0 1,0 1-1,0-1 0,0 0 1,-1 0-1,0 0 0,0 0 1,-1-1-1,1 1 0,-1-1 1,0 0-1,0 0 1,0 0-1,0-1 0,-1 1 1,-8 4-1,0 0-116,-1 0 0,0-1 0,0-1 0,0 0 0,-1-1 1,-22 5-1,22-8-393,-1 0 0,0 0 0,1-2 0,-1 0 0,0 0 0,1-2 1,-1 0-1,-26-7 0,31 6-460,0-1 1,0-1-1,0 1 1,0-2 0,1 1-1,0-1 1,-13-11-1,3 0-2003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2.1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25 8197,'2'-1'-4,"-1"0"0,0-1 1,0 1-1,1 0 1,-1 0-1,0 0 0,1 0 1,-1 0-1,1 1 0,-1-1 1,1 0-1,0 1 0,-1-1 1,1 1-1,0-1 0,2 1 1,33-8 1458,-26 7-1102,0 0 0,0 1 0,1 0 0,-1 1 0,0 0 1,0 0-1,18 6 0,-26-6-281,0 0 1,0 0-1,0 0 0,0 1 0,0-1 1,0 1-1,0 0 0,0 0 0,0 0 1,-1 0-1,1 0 0,-1 1 0,1-1 1,-1 1-1,0 0 0,0-1 1,0 1-1,-1 0 0,1 0 0,-1 0 1,1 0-1,-1 0 0,0 1 0,0-1 1,-1 0-1,1 1 0,0-1 0,-1 7 1,0 12 179,1-14-198,0 1-1,-1-1 0,0 0 0,-1 0 0,0 0 1,0 0-1,0 0 0,-1 0 0,-1 0 1,1-1-1,-1 1 0,-4 7 0,6-14-78,0 0-1,1-1 0,-1 1 0,1 0 1,-1 0-1,1 0 0,-1 0 1,1 0-1,0 0 0,0 0 0,-1 0 1,1 0-1,0 0 0,0 0 0,0 0 1,0 1-1,0-1 0,0 0 0,0 0 1,1 0-1,-1 0 0,0 0 0,0 0 1,1 0-1,-1 0 0,1 0 0,-1 0 1,1 0-1,-1-1 0,1 1 1,0 0-1,-1 0 0,1 0 0,0-1 1,0 1-1,-1 0 0,1-1 0,0 1 1,0 0-1,0-1 0,0 1 0,0-1 1,0 0-1,0 1 0,0-1 0,0 0 1,2 1-1,22-2-2697,-1-1 1,43-9 0,-44 6 597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2.5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43 14697,'-3'1'37,"3"-1"-18,-1 0 0,1 0 0,0 0 0,-1 0 0,1 0 0,-1 0 0,1 0-1,-1 1 1,1-1 0,-1 0 0,1 0 0,0 0 0,-1 1 0,1-1 0,-1 0 0,1 0 0,0 1-1,-1-1 1,1 0 0,0 1 0,0-1 0,-1 0 0,1 1 0,0-1 0,0 1 0,-1-1 0,1 0 0,0 1-1,0-1 1,0 1 0,0-1 0,-1 1 0,1-1 0,0 2 2318,22-2-1754,32 1-552,-25 1-298,55-6 0,-72 2-476,0 0-1,0-1 0,0-1 1,14-5-1,-20 6 67,-1 1-274,0 0 1,-1 0-1,1-1 0,-1 1 1,8-7-1,0-1-1752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2.7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 10873,'3'-3'1177,"3"7"1685,4 8-554,3 12-1472,-1 2 0,10 35 0,-6-17-637,61 153-691,-74-188 29,0-1 0,-2 0-1,1 0 1,1 18 0,-2 13-7721,-1-36 5350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3.3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143 246 13337,'-1'-1'44,"0"-1"-1,1 1 1,-1-1-1,0 1 0,0-1 1,0 1-1,0 0 1,0-1-1,0 1 1,-1 0-1,1 0 0,0 0 1,-1 0-1,1 0 1,-1 0-1,1 0 1,-1 0-1,-1 0 0,-16-13 960,12 6-557,0-1 0,1 0 0,-11-19 0,16 26-433,-1-2 18,-1 0-1,1-1 1,1 1-1,-1-1 1,0 1-1,1-1 1,0 0-1,0 0 1,1 1-1,-1-1 1,1-5-1,0 7-27,0 0 1,0-1-1,0 1 0,1 0 0,-1 0 0,1 0 0,0 0 1,0 0-1,0 0 0,0 0 0,0 0 0,1 0 0,3-5 1,-2 4-10,1 1 0,-1-1 1,1 1-1,0 0 1,1 0-1,-1 1 0,0-1 1,7-2-1,-3 2 1,-1 1-1,1-1 1,0 1 0,0 0-1,0 1 1,0 0-1,0 0 1,13 1 0,-20 0 4,0 1 0,-1-1 1,1 0-1,-1 1 1,1-1-1,0 1 0,-1-1 1,1 0-1,-1 1 0,1-1 1,-1 1-1,1-1 1,-1 1-1,1 0 0,-1-1 1,1 1-1,-1-1 1,0 1-1,1 0 0,-1-1 1,0 1-1,0 0 1,1 0-1,-1-1 0,0 1 1,0 0-1,0-1 0,0 1 1,0 0-1,0 0 1,0 0-1,-1 31-69,1-25 60,-1 0 30,0 0 1,0-1-1,0 1 1,-1-1-1,0 1 1,0-1-1,-1 0 1,0 1 0,0-1-1,-5 7 1,-46 60 359,27-38-268,17-22-32,-7 9 5,-19 35 0,32-50-78,0 1 0,1-1 1,0 1-1,1 0 0,-1 0 1,2 0-1,-1 0 0,1 0 1,-1 11-1,2 1-31,-1 21 142,2-39-115,-1 0 0,0 0-1,0 0 1,1-1 0,-1 1 0,1 0 0,0 0 0,0 0 0,-1-1 0,1 1 0,0 0 0,0-1 0,1 1 0,-1-1-1,0 1 1,3 1 0,4 3-7,0-1 0,0 0 0,1-1 0,0 0 0,0-1 0,0 1 0,17 2 0,-23-5-12,0 0 1,-1 0-1,1-1 1,0 1 0,0-1-1,0 0 1,0 0 0,-1 0-1,1 0 1,0-1-1,0 1 1,0-1 0,0 0-1,-1 0 1,1 0 0,0 0-1,-1 0 1,1 0-1,-1-1 1,1 1 0,-1-1-1,0 0 1,0 1 0,0-1-1,1 0 1,-2 0-1,1-1 1,0 1 0,0 0-1,1-4 1,-1 0-4,-1 0-1,0 0 1,-1 0 0,1 0 0,-1 0-1,0 0 1,-2-11 0,1-5 42,2-8-13,0 22-28,0 1 1,-1-1 0,0 0-1,0 1 1,0-1 0,-1 1-1,0-1 1,-1 0 0,0 1-1,0 0 1,-5-12 0,-41-47-3245,44 58 1236,4 8 1815,0-1 1,0 0-1,0 1 1,-1-1-1,1 0 1,0 1 0,-1-1-1,1 1 1,0-1-1,-1 1 1,1-1-1,-1 0 1,1 1-1,-1 0 1,1-1 0,-1 1-1,1-1 1,-1 1-1,1 0 1,-1-1-1,0 1 1,1 0 0,-1-1-1,0 1 1,-9-1-1873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3.7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 10873,'0'1'50,"0"-1"0,1 1 0,-1-1-1,1 0 1,-1 1 0,1-1 0,-1 1 0,1-1 0,0 0 0,-1 1 0,1-1-1,0 0 1,-1 0 0,1 0 0,-1 1 0,1-1 0,0 0 0,-1 0-1,1 0 1,0 0 0,-1 0 0,1 0 0,0 0 0,-1 0 0,1 0-1,0-1 1,-1 1 0,1 0 0,0 0 0,0-1 0,21-5 1262,-17 4-1164,39-21 1469,77-26-1,-118 47-1556,1 1 0,0 0 0,-1 0 0,1 1 0,0-1-1,0 1 1,0-1 0,-1 1 0,1 0 0,0 1 0,7 0 0,-8 0-25,-1 1 0,0-1 0,0 0 1,0 1-1,0-1 0,0 1 1,0 0-1,0-1 0,0 1 0,0 0 1,-1 0-1,1 0 0,-1 1 1,0-1-1,1 0 0,-1 0 0,0 1 1,0 2-1,26 72 641,-18-48-456,23 51 0,-29-73-250,1 1 1,0-1 0,1-1 0,-1 1 0,1-1 0,1 0-1,-1 0 1,1 0 0,0-1 0,1 0 0,10 8-1,-15-12-136,0 0 0,-1 0 0,1 0 0,0 0 0,0 0 0,0-1 0,0 1 0,0 0 0,-1-1 0,1 1 0,0-1 0,0 0 0,0 0 0,1 0 0,-1 0 0,0 0 0,0 0 0,0 0 0,0-1 0,0 1 0,-1-1 0,1 1 0,0-1 0,0 0 0,0 0 0,0 0 0,-1 0 0,1 0 0,0 0 0,-1 0 0,1-1 0,2-2 0,5-9-2157,5-9-1525,-13 7 1187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3.9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297 1 9325,'-1'2'205,"0"0"1,0 0-1,0 0 1,-1 0 0,1 0-1,-1-1 1,0 1-1,1 0 1,-1-1-1,-2 2 1,-14 16 2550,-30 75 1833,27-57-3855,-22 58 1,8 10-418,-24 60-1391,56-158 877,0 1-396,0-1-1,-1 1 1,0-1 0,0 1-1,-10 12 1,-1-2-2447,11-4-2207,4-10 2716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4.6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10821,'0'1'110,"0"-1"0,0 1 0,0-1-1,0 1 1,0-1 0,0 1 0,0-1 0,0 1 0,0-1 0,0 1-1,0-1 1,0 1 0,0-1 0,0 1 0,0-1 0,0 1 0,1-1 0,-1 0-1,0 1 1,0-1 0,1 1 0,-1-1 0,0 1 0,1-1 0,-1 0-1,0 1 1,1-1 0,-1 0 0,0 1 0,1-1 0,-1 0 0,1 0-1,-1 1 1,1-1 0,-1 0 0,0 0 0,1 0 0,-1 0 0,1 1 0,-1-1-1,1 0 1,-1 0 0,1 0 0,-1 0 0,1 0 0,-1 0 0,1 0-1,-1-1 1,1 1 0,0 0 0,13 1 71,111 27 2077,-32-17-2993,128-2-1,-212-9 226,-1-1 0,1 0-1,17-4 1,-24 5 90,1-1 0,-1 1 1,1-1-1,-1 0 0,0 0 0,1 0 0,-1-1 0,0 1 0,0-1 0,0 1 1,0-1-1,0 1 0,0-1 0,0 0 0,0 0 0,-1 0 0,2-3 0,3-2-1953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4.9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9513,'0'0'3912,"0"33"743,2-13-4254,1 0 1,1-1 0,1 1 0,1-1-1,0 0 1,1-1 0,14 25-1,12 35-285,5 47-2129,-36-105 433,-2-19 1356,0-1-1,0 1 0,0 0 0,-1 0 0,1-1 1,0 1-1,0 0 0,0 0 0,0 0 0,0 0 0,0-1 1,1 1-1,-1 0 0,0 0 0,0-1 0,0 1 1,1 0-1,-1 0 0,1-1 0,-1 1 0,0 0 0,1 0 1,-1-1-1,1 1 0,-1-1 0,1 1 0,0-1 0,-1 1 1,1 0-1,-1-1 0,1 0 0,0 1 0,0-1 1,-1 1-1,3-1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8661,'0'0'873,"-10"17"2550,10 68-2239,1-82-1205,0 0 1,0-1-1,0 1 0,0 0 0,0-1 0,0 1 0,1-1 0,0 1 1,-1-1-1,1 0 0,0 0 0,0 0 0,0 0 0,0 0 1,0 0-1,3 2 0,44 29-14,-43-29-5,-3-2-97,1 0 0,0 0 1,0 0-1,0 0 0,0 0 1,0-1-1,1 1 0,-1-1 0,0 0 1,1-1-1,-1 1 0,0-1 1,1 0-1,5 0 0,-7-1-45,0 0 0,0 0 0,0 0-1,-1 0 1,1 0 0,0-1 0,0 1-1,0-1 1,-1 0 0,1 1 0,-1-1 0,0-1-1,1 1 1,-1 0 0,0 0 0,0-1-1,0 1 1,-1-1 0,3-4 0,3-4-308,-5 8 370,0 0-1,0 0 0,0-1 0,-1 1 1,1 0-1,-1-1 0,0 1 0,0 0 1,0-1-1,0-5 0,7-37 294,-5 38 507,-1-1 1,-1 1-1,2-17 1,-3-2 1489,0 47 407,0-17-2522,0 0 0,1 0 1,-1 0-1,1 0 1,-1 0-1,1 0 1,0-1-1,2 4 1,-2-3-8,0-1 0,0 1 0,0 0 1,0 0-1,0 0 0,-1-1 0,0 1 1,1 3-1,-1 2 45,1-1-1,0 0 1,1 0-1,0 0 1,2 7 0,6 23 114,-3 23-158,-2 65-1,-4-45-4175,-12-81-1132,3-6 2951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1.6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500 92 10141,'0'-4'92,"-1"0"1,0 0-1,1 0 1,-1 0-1,0 0 1,-1 0-1,-3-7 1,4 8 319,-1-1-1,0 0 1,1 0 0,0 0-1,0-1 1,0 1 0,0 0-1,1-5 1,2-3 1453,6 23-745,0 4-1220,30 40 104,58 119 0,-93-165-25,-1-1 0,0 0 0,0 1 1,0 0-1,-1-1 0,0 1 0,-2 17 0,1-23-1,0-2 2,0 0-1,-1 0 0,1 0 1,-1 0-1,1-1 1,-1 1-1,1 0 1,-1 0-1,1 0 0,-1 0 1,0-1-1,0 1 1,1 0-1,-1-1 0,0 1 1,0 0-1,0-1 1,0 1-1,1-1 0,-1 1 1,0-1-1,0 0 1,0 1-1,0-1 0,0 0 1,0 0-1,0 0 1,0 0-1,0 0 1,-2 0-1,-36 2-503,33-2 409,-24-1 18,0-2-1,1-1 0,0-1 0,-1-1 0,2-2 0,-1-1 0,1-1 0,1-1 0,0-2 0,-31-19 0,50 20 308,8 12-74,0 3-95,1 0 25,1 1-1,-1-1 0,1 0 1,0 1-1,0-1 1,0 0-1,0 0 0,1 0 1,5 4-1,12 18 210,-19-20-222,1 0 1,0 1-1,-1-1 0,0 1 0,0-1 1,-1 1-1,0 0 0,0-1 0,-1 11 1,1 4-19,-1-19-29,1 1 1,-1 0 0,0-1 0,1 1-1,-1 0 1,0-1 0,0 1 0,0-1-1,0 1 1,0-1 0,0 1 0,0-1-1,-1 0 1,1 0 0,0 0 0,-1 1-1,1-1 1,-1 0 0,1-1 0,-1 1-1,0 0 1,1 0 0,-1-1 0,0 1-1,-2 0 1,-52 11-1945,38-10 805,1 0 0,-1-1 0,1-1 0,-1-1 0,1 0 0,-1-2 0,-16-3 0,10-1-980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5.1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10429,'1'34'7734,"-1"-23"-7353,2 1-1,0 0 1,0-1-1,7 20 1,-7-25-352,109 262 53,-97-232-1742,-12-12-2406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5.7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10237,'2'56'6332,"0"-44"-5994,0 1 1,0 0-1,2-1 1,5 16 0,1-4-204,0 0 0,2 0 0,1-1 0,19 26 0,-24-39-186,-1 0 0,1-1 0,1 0 0,0 0 0,0-1 0,0 0 0,1 0 0,0-2 0,1 1 0,0-1 0,13 6 0,-22-11-34,-1-1-1,1 1 1,-1 0 0,1-1-1,-1 1 1,1-1-1,-1 1 1,1-1 0,0 0-1,-1 0 1,1 0 0,0 0-1,-1 0 1,1 0-1,-1 0 1,1-1 0,0 1-1,-1 0 1,1-1 0,-1 1-1,1-1 1,-1 0-1,1 1 1,-1-1 0,1 0-1,-1 0 1,0 0 0,1 0-1,-1 0 1,0 0 0,1-2-1,1-2-190,-1 0 0,0 0 0,0-1 0,0 1-1,-1 0 1,1-1 0,0-8 0,1-3 210,-1-5-201,0 1 0,-1-1 1,-3-34-1,0 3 308,2-41 4484,0 130-2226,1-24-2060,1 1-1,1-1 1,0 0-1,1 0 1,7 17-1,1 2 121,67 209 781,-74-220-1131,0 0-1,-2 1 1,2 36 0,-4-6-4222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6.3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316 103 11117,'2'2'238,"0"0"0,-1 0 0,0 1-1,1-1 1,-1 1 0,0-1 0,0 1 0,0-1-1,0 1 1,0 4 0,4 10 1004,9 45-586,-5-41-429,1-1 1,1 1 0,1-2-1,22 30 1,-31-45-265,0 0 1,0-1-1,0 1 0,1-1 1,0 0-1,-1 0 0,1 0 1,0-1-1,0 1 0,1-1 1,-1 0-1,0 0 0,1-1 1,0 1-1,-1-1 0,1 0 1,9 1-1,-10-2-68,0-1-1,0 1 1,1-1 0,-1 0 0,0 0-1,0-1 1,0 1 0,0-1 0,0 0-1,0 0 1,-1 0 0,1-1 0,-1 1-1,1-1 1,-1 0 0,0 0 0,0 0-1,0 0 1,4-7 0,-4 6 57,0-1-1,-1 0 1,0 0-1,0 0 1,0 0 0,0 0-1,-1 0 1,0 0 0,0-1-1,0-7 1,-1-62 440,-1 42-660,1-138 4584,0 200-3082,1-19-1096,0-1 0,1 1 0,0 0 0,0-1-1,1 1 1,6 12 0,7 25 242,0 19 111,-3 1 0,6 84 0,-11 120-50,-9-255-397,-1 1-1,0 0 0,-1 0 0,-1-1 0,-1 1 0,0-1 0,-1 0 1,-13 24-1,8-19 30,-2 0 0,-1 0 1,0-1-1,-1-1 0,-24 24 0,21-27-124,-1-1 0,0 0 0,-1-1 0,0-1 0,-2-1 0,1-1 0,-1-1 0,-1-1 0,-24 7 0,21-9-790,-1-1-1,0-1 0,0-2 0,-42 1 0,55-4-534,0-2 0,-1 1 0,1-2 0,0 0 0,-27-10 0,19 3-1789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6.9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8617,'0'0'1599,"-1"8"5254,4-3-6013,4-1-614,1 0-1,-1-1 1,1 0 0,0 0-1,0-1 1,0 0 0,1-1-1,11 2 1,70 0 79,-87-3-298,18 0-8,59-2-559,-72 1-8,1 0 1,-1 0-1,0-1 1,0 0-1,0-1 0,0 0 1,9-4-1,1-12-5044,-8 11 3479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7.2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 10333,'0'0'69,"0"0"0,0-1 0,1 1 0,-1 0 0,0 0 0,0-1 0,0 1 0,0 0 0,1 0 0,-1-1 0,0 1 0,0 0 0,0 0 0,1 0 0,-1 0 0,0-1 0,0 1 0,1 0 0,-1 0 0,0 0 0,0 0 0,1 0 0,-1 0 0,0-1 0,1 1 0,-1 0 0,0 0 0,0 0 0,1 0 0,-1 0 0,0 0 0,1 0-1,-1 0 1,0 1 0,1-1 0,-1 0 0,0 0 0,0 0 0,1 0 0,-1 0 0,0 0 0,0 0 0,1 1 0,-1-1 0,0 0 0,0 0 0,1 0 0,-1 1 0,0-1 0,0 0 0,0 0 0,1 1 0,14 12 3890,6 30-2851,-2 1 0,13 49-1,9 21-1031,-23-49-1062,-17-51-28,0 1-738,-1-15 1631,0 1 0,0-1 1,0 0-1,-1 0 0,1 0 1,0 0-1,0 1 1,1-1-1,-1 0 0,0 0 1,0 0-1,0 0 0,0 1 1,0-1-1,0 0 0,0 0 1,0 0-1,0 0 0,0 0 1,0 1-1,0-1 0,0 0 1,1 0-1,-1 0 1,0 0-1,0 0 0,0 0 1,0 0-1,0 1 0,1-1 1,-1 0-1,0 0 0,0 0 1,0 0-1,0 0 0,0 0 1,1 0-1,-1 0 0,0 0 1,0 0-1,0 0 1,0 0-1,1 0 0,-1 0 1,0 0-1,0 0 0,0 0 1,0 0-1,1 0 0,-1 0 1,0 0-1,1-4-2605,-1-2-228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7.7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66 9133,'0'0'347,"-7"21"6508,7 100-4345,0-117-2500,1 1 0,1-1 0,-1 0 0,0 0 0,1 0 0,0 0 0,0 0 0,0 0 0,0-1 1,1 1-1,0-1 0,-1 1 0,1-1 0,0 0 0,1 0 0,3 3 0,1 1-49,1-1 0,0 1 0,0-1 0,1-1 0,12 6 0,-19-9-88,0-1-1,0 0 1,0 0-1,0 0 0,0 0 1,0-1-1,0 1 0,1-1 1,-1 0-1,0 1 1,0-2-1,0 1 0,0 0 1,1-1-1,-1 1 0,0-1 1,0 0-1,0 0 1,5-3-1,-4 2-111,-1-1 0,0 0-1,0 0 1,-1 0 0,1 0 0,-1 0 0,1-1-1,-1 1 1,0-1 0,0 1 0,0-1-1,-1 0 1,0 0 0,2-5 0,2-17-98,-1 1 0,0-2 0,-2 1 0,-2 0-1,-2-37 1,0-4 5721,2 91-2835,2 12-1625,2-1-1,2 1 0,16 56 0,2 14-247,8 124 28,-29-187-690,-3-35-142,0 1 1,1-1 0,0 0 0,0 0 0,1 0-1,2 9 1,-3 0-1399,-1-7-4362,7-14 1198,0-4 1475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8.0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 12113,'11'6'1253,"21"0"-766,1-1 0,0-2 1,50-2-1,-63-1-700,36-1 349,-52 0-685,-1 1-1,1-1 1,0 0-1,0 0 1,-1 0-1,1-1 1,-1 1 0,0-1-1,1 0 1,-1 0-1,5-4 1,-6 1-1703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8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0 9229,'-6'26'1455,"4"-23"-892,1 0 1,0 0-1,0 0 0,0 0 1,1 0-1,-1 1 0,1-1 1,-1 3-1,5-5-416,1 0 0,-1 0 0,0 0 0,1-1 0,-1 0 0,0 0 0,5-1 0,-2 1-68,26 0-145,1 1-118,45-6 1,-68 4-701,1-1 0,-1-1 0,1 0 0,-1-1 0,0 0 1,0 0-1,17-11 0,-14 6-1796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28.6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130 26 9417,'-5'2'6434,"-21"16"-5193,15-9-982,1 1 0,0 0 0,0 0 0,1 1-1,-9 14 1,14-18-222,0-1 0,1 1 0,0 0 1,0 1-1,0-1 0,1 0 0,0 1 0,1-1 0,0 1 0,0 0 0,0 7 0,0 8 38,1-18-65,-1-1 0,0 1 0,1 0 0,0 0 0,0 0 0,1-1 0,-1 1 0,1 0 0,0 0 0,1-1 0,-1 1-1,1-1 1,-1 1 0,5 6 0,-1-5-12,1 0-1,-1-1 0,1 0 1,0 0-1,0 0 0,1-1 0,-1 0 1,1 0-1,0 0 0,0-1 0,15 5 1,-16-7-2,0 0 0,0-1 0,-1 1 0,1-1 1,0 0-1,0-1 0,-1 1 0,1-1 0,0 0 1,-1-1-1,1 1 0,0-1 0,-1 0 1,0-1-1,0 1 0,10-7 0,-8 4-32,-1 1 0,1-2 0,-1 1 0,0-1 0,0 0 0,-1 0 0,0-1 0,0 1 0,-1-1 0,1 0 0,-1 0 0,-1-1 0,0 1 1,0-1-1,0 0 0,1-8 0,1-10 55,-1 0 0,-2-1 1,-1-42-1,-1 66-36,-1 0 0,1-1 0,-1 1 0,0 0 0,0 0 0,-1-1 0,1 1 0,-1 0 0,1 0 0,-1 0 0,0 1 0,0-1 0,0 0 0,0 1 0,-1-1 0,1 1 0,-1 0 0,0 0 0,1 0 0,-1 0 0,0 0 0,0 1 0,0-1 0,-5-1 0,-2-1-587,1 1-1,-1 0 1,1 0-1,-1 1 1,0 0-1,0 0 0,-12 1 1,-11 2-2680,14 6 995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0.9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182 375 6329,'1'2'543,"1"0"1,0 0 0,-1-1-1,1 1 1,0 0-1,0-1 1,-1 1 0,1-1-1,1 0 1,-1 0 0,2 2-1,19 13 1822,-9 5-2022,-2-1-1,0 2 0,-1-1 1,-1 2-1,-1-1 0,5 25 1,14 29 181,-23-63-630,-1-2-337,1 1 1,0-1-1,11 16 0,-16-27 329,0 0 1,0 0 0,0 0-1,1 0 1,-1 0 0,0 0-1,0 0 1,0 0-1,0 0 1,0 0 0,1 0-1,-1 0 1,0 0-1,0 0 1,0 0 0,0 0-1,1 0 1,-1 0 0,0 0-1,0 0 1,0 0-1,0 0 1,1 0 0,-1 0-1,0 0 1,0 0-1,0 0 1,0 0 0,0 0-1,0-1 1,1 1 0,-1 0-1,0 0 1,0 0-1,0 0 1,0 0 0,0 0-1,0-1 1,0 1-1,0 0 1,0 0 0,0 0-1,0 0 1,1-1 0,-1 1-1,0 0 1,0 0-1,0 0 1,0 0 0,0-1-1,0 1 1,0 0 0,0 0-1,-1 0 1,1 0-1,0 0 1,0-1 0,0 1-1,0 0 1,0 0-1,3-24-2361,-5-28 1115,-8 15 1139,-3 0 1,-1 0-1,-20-36 1,-13-31 1498,-40-152 3043,82 228-3232,-6-13 699,4 21-1119,-1-2-242,8 33 131,1 0 0,0 0 0,4 16 1,7 3-447,1 0 0,1 0 0,28 41 0,-35-61-215,0-1 0,0 0-1,1-1 1,0 0 0,0 0 0,1 0-1,0-1 1,0-1 0,1 0 0,0 0-1,0 0 1,0-2 0,21 8 0,-20-10-219,-12-4-251,-21-5 363,4 4 339,0 2 0,-1 0 0,1 1 0,0 1 0,-26 4 0,35-3-18,0 0 0,-1 0 0,1 1 0,0 0 0,0 1 0,1 0-1,-1 1 1,1 0 0,0 0 0,0 0 0,1 1 0,-9 8 0,14-11-67,0 0 0,-1 1 0,1-1 0,1 1 0,-1-1 1,1 1-1,-1 0 0,1-1 0,0 1 0,0 0 0,0 0 0,1 7 0,-1 57 310,2-39-267,-1-25-99,0 0-1,0 1 1,0-1 0,-1 0 0,0 0 0,0 0 0,0 0 0,-3 6 0,3-9-148,1 0 0,-1 0 0,1 0 0,-1 0 0,0 0 0,1 0 0,-1-1 0,0 1 0,0 0 0,0 0 0,0-1 0,0 1 0,1-1 0,-1 1 0,0-1 0,0 1 0,0-1 0,0 0 0,-1 1 0,1-1 0,0 0 0,0 0 0,0 0 0,0 0 0,0 0 0,0 0 0,0 0 0,0 0 0,0 0 0,0 0 0,-1-1 0,1 1 0,0 0 0,0-1 0,0 1 0,0-1 0,-1 0 0,0-1-337,-1 1-1,1-1 1,0 0-1,-1 0 0,1 0 1,0 0-1,0 0 1,0-1-1,1 1 1,-1-1-1,1 1 1,-1-1-1,-1-3 1,-6-11-874,3 4 568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1.9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9 8757,'-2'-5'-615,"-3"2"4426,5 3-3704,0 0 1,0 0 0,-1 1 0,1-1-1,0 0 1,0 0 0,0 0-1,0 1 1,-1-1 0,1 0-1,0 0 1,0 0 0,0 1 0,0-1-1,0 0 1,0 0 0,0 1-1,0-1 1,0 0 0,0 0 0,0 1-1,0-1 1,0 0 0,0 0-1,0 1 1,0-1 0,0 0-1,0 0 1,0 1 0,0-1 0,0 0-1,0 0 1,0 1 0,0-1-1,0 0 1,1 0 0,-1 1-1,0-1 1,0 0 0,0 0 0,0 0-1,1 0 1,-1 1 0,0-1-1,0 0 1,0 0 0,1 0-1,-1 0 1,0 0 0,1 1 0,61 68 1650,-12-14-1716,-47-52-130,15 18 17,25 40-1,-22-16-2593,-19-38 1348,0 0 0,-1-1 0,0 1 0,0 0 1,0 8-1,-1-8-1543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1.3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149 210 3344,'-39'-137'7623,"32"122"-6533,6 13-794,-1-1 0,1 0 0,-1 0 1,1 0-1,0 0 0,0-1 0,0-4 1,-9-21 2620,11 36-2851,0-1 1,1 1 0,-1-1 0,1 0 0,0 0 0,1 0 0,-1 0 0,1 0 0,7 9-1,-5-8-27,-1 1 0,0-1-1,-1 1 1,0-1 0,5 17-1,-2 3 92,-4-16-89,1 1 0,-2-1 0,2 18 0,-3-16 20,1-10-34,-1 0-1,1-1 1,-1 1 0,0 0 0,0-1 0,0 1-1,0 0 1,0-1 0,-1 1 0,1-1 0,-1 1 0,0 0-1,0-1 1,0 1 0,0-1 0,0 0 0,0 1 0,-2 1-1,-10 5 42,6-3-286,1-1-1,-1 0 1,-1 0-1,1-1 1,-1 0-1,1 0 0,-1-1 1,0 0-1,0 0 1,-16 2-1,2-6-5327,21 1 5353,1 0 0,-1-1-1,1 1 1,-1 0 0,1-1 0,-1 1 0,1-1-1,-1 1 1,1-1 0,-1 1 0,1-1-1,-1 1 1,1-1 0,0 0 0,-1 1 0,1-1-1,0 0 1,0 1 0,-1-1 0,1 0-1,0 1 1,0-1 0,0 0 0,0 1 0,0-1-1,0 0 1,0 0 0,0-7-1755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1.5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0 525 8057,'1'-11'200,"0"1"0,1-1 0,0 1 1,1 0-1,0 0 0,8-19 0,3 1 1593,18-30-1,-19 38-1497,2 1 1,1 1 0,0 0 0,1 0 0,1 2-1,0 0 1,1 1 0,1 2 0,1-1 0,0 2-1,0 1 1,32-12 0,15-2 69,1 3 0,132-24 0,14 12-296,-169 29-670,0 2 1,77 6-1,-119-3 473,40 8-501,-42-8 423,-1 1 0,0-1 1,0 1-1,1-1 0,-1 1 1,0 0-1,0-1 0,0 1 0,0 0 1,0 0-1,0 0 0,0 0 1,0 0-1,0 0 0,0 0 1,0 0-1,-1 0 0,1 0 0,0 0 1,-1 0-1,1 1 0,-1-1 1,1 0-1,-1 0 0,0 1 1,0-1-1,1 0 0,-1 2 1,-3 7-1956,-11 1-2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2.1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257 1 9993,'0'0'4098,"1"2"-3761,-1 1 0,0-1 0,0 1 1,0-1-1,0 1 0,-1-1 0,1 1 0,-2 4 0,-66 80 1164,68-86-1503,-101 141-1823,64-97-1828,-2-3-3306,30-34 4884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2.4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38 15657,'0'0'68,"0"-4"544,0 0-143,11-3 15,-11 3-232,0 0-96,0 1-296,0 2-28,0 0-124,0 0-288,0-1-177,10 1-331,-10 0-212,9-2-264,3 2-3196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3.3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194 0 7277,'-5'1'317,"0"0"0,1 0 0,-1 0 0,1 0 0,-1 1 0,1 0 0,-1 0 0,1 0 1,0 0-1,0 1 0,0 0 0,1-1 0,-1 1 0,0 1 0,1-1 0,-5 6 0,-4 5 433,1 1-1,1 0 0,-9 16 0,9-11-409,0 0-1,2 1 1,1 0 0,0 0-1,2 1 1,0 0 0,-2 24-1,0 157 362,7-169-603,1-10-162,2 0 0,0 0 0,2 0 0,0-1-1,2 0 1,1 0 0,0 0 0,2-1 0,0 0 0,2-1 0,26 38 0,-29-48-731,0 0-1,1-1 1,21 18-1,-26-25-5,0 1-1,1-1 1,-1 0-1,1-1 1,-1 1-1,12 3 1,-5-4-1705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3.5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 12213,'88'8'3460,"172"-8"-4233,-225-5-1638,-14-6-2339,-11 7 2712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3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 8289,'0'0'66,"0"0"1,0-1-1,0 1 1,0 0 0,0 0-1,0-1 1,0 1-1,0 0 1,0 0-1,0-1 1,0 1 0,0 0-1,0-1 1,0 1-1,0 0 1,0 0-1,0-1 1,1 1 0,-1 0-1,0 0 1,0 0-1,0-1 1,0 1-1,1 0 1,-1 0 0,0 0-1,0-1 1,0 1-1,1 0 1,-1 0-1,0 0 1,0 0 0,1-1-1,-1 1 1,0 0-1,0 0 1,1 0-1,-1 0 1,0 0-1,1 0 1,11 6 3156,10 15-82,-17-13-2845,1 0 0,-1 0 0,-1 1 0,4 10 0,1 0-74,-5-10-191,4 4-13,-1 1 0,-1 0 1,-1 0-1,0 0 0,0 1 1,-1-1-1,2 26 0,-2 24-1120,-1 2-6261,-3-57 4736,0-2-102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4.0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450 1 8709,'0'1'254,"0"-1"0,1 1 1,-1 0-1,0-1 0,0 1 1,0 0-1,0 0 0,0-1 1,0 1-1,0 0 0,-1 0 1,1-1-1,0 1 0,0 0 1,-1 0-1,1-1 0,0 1 1,-1 0-1,0 0 0,-18 6 742,-1-1 0,-1-1 0,-35 5 0,36-7-797,-101 11 46,13-1-2663,36 1-4422,64-12 4562,7 1 7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4.4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7593,'1'1'36,"0"0"0,-1 0 0,1 0 0,0-1 0,-1 1 0,1 0-1,0-1 1,0 1 0,0 0 0,0-1 0,-1 0 0,1 1 0,0-1 0,0 1 0,0-1 0,0 0 0,0 1 0,0-1 0,0 0 0,2 0 0,22 4 1870,52 0 452,-55-4-1812,-1 1 1,1 0-1,-1 2 1,28 7-1,-49-10-504,1 0 0,0 0 0,0 0 1,0 0-1,0 0 0,-1 1 0,1-1 0,0 0 0,0 1 0,0-1 1,-1 0-1,1 1 0,0-1 0,0 1 0,-1-1 0,1 1 0,-1-1 1,1 1-1,0 0 0,-1-1 0,1 1 0,-1 0 0,1-1 0,-1 1 1,0 0-1,1 0 0,-1 0 0,0-1 0,1 1 0,-1 0 0,0 0 0,0 0 1,0 0-1,0-1 0,0 1 0,0 0 0,0 0 0,0 0 0,0 0 1,0-1-1,0 1 0,-1 0 0,1 1 0,-3 3 172,0-1 1,1 0-1,-2 0 0,1 0 1,0 0-1,-5 3 0,-1 2-532,7-5 328,-1-1 1,0 0 0,1 1 0,0-1 0,0 1 0,0 0-1,0 0 1,0 0 0,1 0 0,0 0 0,0 0-1,0 0 1,0 0 0,1 0 0,-1 1 0,1-1 0,1 6-1,-1-10-26,0 1 0,1 0 0,-1 0-1,1-1 1,-1 1 0,1 0-1,-1 0 1,1-1 0,-1 1 0,1-1-1,0 1 1,-1 0 0,1-1 0,0 1-1,0-1 1,-1 0 0,1 1-1,0-1 1,0 0 0,0 1 0,0-1-1,-1 0 1,1 0 0,2 0 0,27 6-911,-24-5 541,1 0-275,0 0 1,1-1-1,-1 1 1,0-1-1,0-1 1,0 1-1,1-1 1,-1-1-1,0 1 1,0-1-1,11-5 1,0-1-2156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4.7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 13129,'0'0'457,"-12"8"3819,7 2-4028,1 0 0,0 0-1,0 0 1,1 1 0,0-1 0,1 1 0,-2 20 0,2 85 580,2-72-516,0-27-249,1 0-1,0 1 0,1-1 1,5 23-1,12 34 20,-11-39-367,1 0 0,2-1 0,27 61 0,-36-90 14,4 5-293,-1 0 1,1-1-1,9 12 1,7-2-2534,-20-18 2374,1 0 1,-1 0-1,1 0 1,-1 0 0,1 0-1,0 0 1,0-1-1,4 1 1,4 0-2201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2.2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382 1 9277,'-2'2'284,"0"0"1,0 0-1,0 0 0,0 0 1,0-1-1,-1 1 0,1-1 1,0 1-1,-1-1 0,0 0 1,-3 2-1,-12 6 1142,9-3-1030,-36 30 514,42-34-895,1 1 1,1-1-1,-1 0 1,0 1-1,0-1 1,1 1-1,0 0 1,-1-1-1,1 1 1,0 0-1,0 0 1,0 0-1,1 0 1,-1-1-1,0 7 1,2-8-18,-1 1 0,1-1 0,-1 0 0,1 1 0,-1-1 0,1 0 0,0 0 0,-1 0 0,1 0 0,0 1 0,0-1 0,0 0 0,0 0 0,0 0 0,0-1 0,0 1 0,0 0 0,3 1 0,26 14-44,-21-11 15,35 17-57,-24-13 160,1 1 0,-1 2 1,29 21-1,-48-32-49,0 0 0,0 0 1,0-1-1,0 1 1,-1 0-1,1 0 0,0 0 1,-1 0-1,1 0 0,-1 0 1,1 0-1,-1 0 0,1 0 1,-1 0-1,0 0 0,1 0 1,-1 0-1,0 0 1,0 0-1,0 0 0,0 1 1,0-1-1,0 0 0,0 0 1,0 0-1,0 0 0,-1 0 1,1 0-1,0 0 0,-1 0 1,0 2-1,0-1-9,0 0 0,-1 0-1,1 0 1,-1-1 0,1 1-1,-1 0 1,0 0 0,1-1 0,-1 1-1,0-1 1,0 0 0,0 0-1,-3 2 1,-16 5-223,-1-1 0,0-1 0,0-1 0,-1-1 0,-36 3 0,-115-8-4317,101-7 868,40 2 1434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5.0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12317,'-1'1'108,"1"0"-1,0-1 0,0 1 1,1 0-1,-1 0 1,0-1-1,0 1 0,0 0 1,0-1-1,1 1 1,-1 0-1,0-1 1,0 1-1,1 0 0,-1-1 1,1 1-1,-1-1 1,0 1-1,1 0 0,-1-1 1,1 1-1,0-1 1,-1 0-1,1 1 1,-1-1-1,1 1 0,0-1 1,-1 0-1,1 1 1,0-1-1,-1 0 0,1 0 1,0 0-1,-1 0 1,1 1-1,0-1 1,0 0-1,-1 0 0,1 0 1,0 0-1,0-1 1,18 5 11,-2 3-115,0-2 0,0 0-1,1-1 1,20 2 0,36-2-4242,-73-4 4003,0 0 1,0 0 0,0 0 0,0 0-1,0 0 1,0 0 0,0 0 0,0-1 0,0 1-1,1 0 1,-1-1 0,-1 1 0,1-1-1,0 1 1,0-1 0,1 0 0,5-6-2168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5.2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9609,'3'-1'406,"0"1"1,-1 1-1,1-1 1,0 0-1,-1 1 1,1-1-1,0 1 1,-1 0-1,1 0 1,0 0-1,-1 0 1,1 0-1,-1 1 1,3 1-1,-3-1-212,1 1-1,-1-1 1,0 1 0,0 0 0,0 0-1,0 0 1,0 0 0,-1 0-1,1 0 1,-1 0 0,1 4-1,4 6 119,0 1 0,15 23-1,-15-28-270,0 1 1,0 0-1,-1 0 0,-1 0 1,0 1-1,5 17 0,-7-14-257,10 67 75,-9-24-6256,-3-49 1901,0-5 1989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5.7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92 205 10285,'-7'-3'528,"0"0"-1,0-1 1,1 0 0,0 0-1,-1-1 1,-4-4 0,-2-1-262,11 8-209,0 0-1,0 0 0,0 0 1,0-1-1,0 1 1,0-1-1,0 1 0,1-1 1,0 1-1,-1-1 1,1 0-1,0 0 0,0 0 1,-1-5-1,-1-45-105,3 41-16,1 10 62,-1 0 0,1 0 0,0 1 0,0-1 0,0 0 0,0 0 0,0 1 0,0-1 0,0 1 0,1-1 0,-1 1 0,1-1 0,-1 1 0,1 0 0,-1 0 0,1 0 0,0 0 0,-1 0-1,1 0 1,0 0 0,2-1 0,43-14-8,-41 14-26,1 1 1,-1 0 0,0 0-1,1 0 1,10 1-1,-16 0 39,1 0 0,-1 0 0,0 0 0,0 0 0,0 1 0,0-1-1,1 0 1,-1 1 0,0-1 0,0 0 0,0 1 0,0 0-1,0-1 1,0 1 0,0 0 0,0-1 0,0 1 0,0 0 0,-1 0-1,1 0 1,0 0 0,0 0 0,-1 0 0,1 0 0,-1 0-1,1 0 1,-1 0 0,1 0 0,-1 0 0,1 0 0,-1 0-1,0 1 1,0-1 0,0 0 0,0 0 0,0 2 0,1 18 380,0-16-366,-1 0 1,1 0-1,-1 0 1,0 0-1,-1 0 1,1 0-1,-1 0 1,0-1-1,0 1 1,-1 0-1,1 0 1,-1 0-1,0-1 1,-4 7-1,-17 20 277,-29 49 1,48-71-286,1 1 1,0-1-1,0 1 1,1 0-1,0-1 1,0 1-1,1 0 0,1 0 1,0 0-1,1 14 1,-1-3 38,1-19-48,-1 1-1,1-1 1,0 1-1,0-1 1,0 1-1,0-1 0,1 0 1,-1 0-1,1 1 1,-1-1-1,1 0 1,0 0-1,0-1 0,0 1 1,0 0-1,0-1 1,0 1-1,0-1 0,0 1 1,1-1-1,-1 0 1,0 0-1,5 1 1,1 1-18,0 0 0,1 0 0,-1-1 0,0 0 0,1-1 0,10 1 0,-16-2-6,0 0-1,0 0 1,1 0 0,-1-1-1,0 1 1,0-1 0,0 1 0,1-1-1,-1 0 1,0-1 0,0 1-1,-1 0 1,1-1 0,0 0 0,0 1-1,-1-1 1,1 0 0,-1-1-1,1 1 1,-1 0 0,0-1 0,0 1-1,0-1 1,0 1 0,-1-1 0,1 0-1,-1 0 1,1 0 0,-1 0-1,0 0 1,0 0 0,-1 0 0,1 0-1,0-1 1,-1-4 0,0-8-93,1 12 41,-1 0 0,1 0 0,-1 0 0,0 0 0,-1 0 0,1-1 0,-1 1 0,1 0 0,-1 0 0,0 0 1,-1 0-1,1 0 0,-1 1 0,0-1 0,0 0 0,0 1 0,0-1 0,-1 1 0,1 0 0,-6-6 0,-8-6-2358,0 1 0,-32-21-1,36 28 299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6.0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9325,'5'-1'3512,"16"6"-2605,-6 1-653,-1 1 0,0 0 0,0 1 0,0 1 0,-1 0 0,-1 0 0,1 2 0,-1-1 0,-1 2 0,0-1 0,-1 1 0,12 18 0,-5-4-50,-1 1 0,-2 1 0,0 0 0,-2 1 0,12 40 0,-19-44-220,0 0 1,-2 0 0,-1 0 0,-2 51-1,0-35-201,-1-27-65,-1 0 0,0-1 0,0 0 0,-1 1 0,-1-1 1,0 0-1,-1 0 0,-11 19 0,4-10-1312,0-1 1,-2-1-1,0-1 0,-18 19 1,13-19-738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7.1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 7549,'15'17'2694,"-11"-3"4971,-4-14-7643,0 1-1,-1-1 1,1 0 0,0 0-1,0 0 1,-1 0-1,1 0 1,0 0-1,0 0 1,-1 0 0,1 0-1,0 0 1,0-1-1,-1 1 1,1 0-1,0 0 1,0 0-1,-1 0 1,1 0 0,0 0-1,0 0 1,-1-1-1,1 1 1,0 0-1,0 0 1,0 0 0,0 0-1,-1-1 1,1 1-1,0 0 1,0 0-1,0-1 1,0 1 0,0 0-1,0 0 1,-1-1-1,1 1 1,0 0-1,0 0 1,0-1 0,0 1-1,0 0 1,0 0-1,0-1 1,0 1-1,0 0 1,0 0-1,0-1 1,0 1 0,0 0-1,1 0 1,-1-1-1,0 1 1,11-11-171,-1 7 167,-1 1-1,1 1 0,-1 0 0,1 0 0,0 1 1,14 0-1,-21 1 9,-1 0 0,1 0 0,0 0 1,-1 0-1,1 0 0,-1 1 0,1 0 1,0-1-1,-1 1 0,1 0 0,-1 0 1,1 0-1,-1 1 0,0-1 0,1 0 1,-1 1-1,0 0 0,0-1 0,0 1 1,0 0-1,-1 0 0,1 0 0,0 0 1,-1 0-1,1 1 0,-1-1 0,0 0 1,2 4-1,-2 3 36,0-1 0,0 1 0,-1 0 0,0 0-1,-1 11 1,0 7-22,0-22-93,0 0 0,-1 0 1,1 0-1,-1 0 0,0-1 0,0 1 0,-1-1 0,1 1 0,-1-1 0,0 0 0,0 0 1,-6 6-1,-47 46-2653,54-54 2528,-50 45-5416,33-33 2831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7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10625,'4'0'513,"0"1"-1,1 0 1,-1 0-1,0 0 1,0 1 0,0-1-1,5 4 1,24 8 1410,115 11-250,-48-19-4728,-99-5 2816,1 0 0,-1 0 0,0 0 0,0 0-1,0-1 1,1 1 0,-1 0 0,0-1-1,0 1 1,0 0 0,0-1 0,0 1 0,0-1-1,0 0 1,0 1 0,0-1 0,0 0-1,0 0 1,0 0 0,0 0 0,0 1 0,-1-1-1,1 0 1,0 0 0,-1 0 0,2-2-1,-2 2-231,8-6-1989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7.7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9229,'0'0'807,"2"24"4806,14 7-3913,11 26-565,2 19-475,-9-24-671,17 67 0,-31-70-1884,-6-17-3449,0-23 2324,0-3 430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7.9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391 0 10873,'-94'40'5015,"67"-30"-4950,-1-1-1,0-1 1,-37 5 0,-14-3-3012,27-6-2684,35-3 2970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8.3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5048,'13'6'497,"0"0"-1,1-2 0,-1 0 0,1 0 0,22 2 1,-20-4-211,0 2 1,-1-1 0,1 2 0,20 8 0,-34-12-168,-1-1 0,0 1 1,0 0-1,1-1 0,-1 1 1,0 0-1,0 0 0,0 0 1,0 0-1,0 0 0,0 0 1,0 0-1,-1 0 0,1 0 1,0 1-1,0-1 0,-1 0 0,1 0 1,-1 1-1,1-1 0,-1 0 1,0 1-1,0-1 0,1 1 1,-1-1-1,0 0 0,0 1 1,0-1-1,0 0 0,-1 1 1,1-1-1,0 2 0,-1 9 486,0-7-357,-1 0 0,-1 0 0,1 0 0,0 0 0,-1 0 0,0-1 0,0 1 0,-1-1 1,1 0-1,-7 6 0,1 0 101,8-8-326,-1 1 0,1-1 0,0 1 0,0 0 0,0-1 0,0 1 0,1 0 1,-1-1-1,1 1 0,-1 0 0,1 0 0,0 0 0,0-1 0,1 6 1,-1 1-71,1-8 4,-1 0 0,1 0-1,0-1 1,0 1 0,-1 0-1,1-1 1,0 1 0,0 0 0,0-1-1,0 1 1,-1-1 0,1 0-1,0 1 1,0-1 0,0 0-1,0 1 1,0-1 0,0 0-1,0 0 1,0 0 0,0 0 0,0 0-1,1 0 1,29 1-1542,-30-1 1426,4 0-371,-1 0 0,1 0 1,0-1-1,-1 0 0,1 0 0,-1 0 0,1 0 0,-1 0 0,0-1 0,0 0 0,6-3 0,4-5-2191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8.6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 2 13389,'-2'-1'122,"0"1"0,0 0 0,0 0-1,0 0 1,0 0 0,0 0 0,1 0-1,-1 0 1,0 0 0,0 1 0,0-1-1,0 1 1,-2 1 0,0 3 266,0 1-1,1-1 1,-1 1-1,1 0 1,1 0-1,-1 1 1,1-1 0,-2 11-1,-8 55 679,5 193 450,8-170-1437,0-74-126,1 0 1,1 1 0,0-1 0,2 0 0,1-1 0,0 1 0,9 19 0,-5-19-722,1 0 0,0 0 0,20 26 0,-29-43 271,1-1-1,0 1 1,1 0 0,-1-1 0,0 0 0,1 1 0,0-2 0,0 1 0,0 0 0,0-1 0,0 1 0,1-1 0,-1 0-1,0-1 1,7 2 0,3-2-2014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2.5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 7869,'0'0'76,"0"0"0,0 1 0,0-1 0,0 0 1,0 0-1,0 0 0,0 0 0,-1 0 0,1 0 1,0 0-1,0 0 0,0 0 0,0 1 0,0-1 1,0 0-1,-1 0 0,1 0 0,0 0 0,0 0 1,0 0-1,0 0 0,0 0 0,-1 0 0,1 0 0,0 0 1,0 0-1,0 0 0,0 0 0,0 0 0,0 0 1,-1 0-1,1 0 0,0 0 0,0 0 0,0-1 1,0 1-1,0 0 0,-1 0 0,1 0 0,0 0 1,0 0-1,0 0 0,0 0 0,0 0 0,0 0 0,0-1 1,0 1-1,0 0 0,-1 0 0,-5 19 591,6-8-555,0-9-79,-1 0 0,1-1 0,0 1 0,0 0 0,0 0 0,0 0 0,0-1 0,0 1 0,0 0 0,1 0 0,-1-1 0,1 1 0,-1 0 0,1-1 0,0 1 0,-1 0 0,1-1 0,0 1 0,0-1 0,0 1 0,0-1 0,1 0 0,-1 1 0,0-1 0,2 1 0,25 15-217,35 28 0,-62-44 78,0 0 0,0 0 1,0 0-1,1 0 1,-1 0-1,0 0 1,0 0-1,0 0 0,-1 0 1,1 1-1,0-1 1,0 0-1,-1 1 1,1-1-1,-1 1 0,1-1 1,-1 0-1,1 1 1,-1-1-1,0 1 1,0-1-1,0 1 1,0-1-1,0 1 0,0-1 1,0 1-1,0-1 1,-1 1-1,1-1 1,-1 1-1,1-1 0,-1 1 1,1-1-1,-1 0 1,0 1-1,0-1 1,1 0-1,-1 0 0,0 1 1,0-1-1,0 0 1,-1 0-1,1 0 1,0 0-1,0-1 1,0 1-1,-1 0 0,1 0 1,0-1-1,-1 1 1,1-1-1,-1 1 1,-1 0-1,-14 6-1403,-3 0-552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8.9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11069,'0'0'1113,"0"26"2911,0-12-3718,0 0 0,2-1-1,-1 1 1,2-1 0,0 1 0,9 24-1,7 20-265,9 25-694,-24-76 331,6 24-2929,-3-22-2300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9.5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58 9085,'0'9'5511,"0"12"-4095,0-5-1115,2-1-1,-1 0 0,2 0 1,4 15-1,-5-22-292,0-1-1,0 1 1,0-1 0,1 0-1,1 0 1,-1-1 0,1 1-1,0 0 1,0-1-1,1 0 1,0 0 0,0-1-1,1 1 1,-1-1-1,1 0 1,11 7 0,-15-11-88,0-1 0,0 1 0,0-1 0,0 0 0,0 0 1,0 0-1,0 0 0,0 0 0,0 0 0,0 0 0,0-1 1,0 1-1,0-1 0,0 1 0,0-1 0,0 0 0,0 0 1,0 0-1,0 0 0,-1 0 0,1 0 0,0 0 0,-1-1 1,1 1-1,-1-1 0,3-2 0,2-3-224,0 0-1,-1-1 0,1 0 1,4-10-1,-6 10 55,0 3 176,-1-1-1,-1 1 1,1-1-1,-1 1 1,0-1-1,0 0 1,-1 0-1,1 0 1,-2 0-1,2-9 1,-2-97 902,-7 76 2073,7 63-1516,-1-7-1158,2 1-1,0-1 0,2 1 0,7 31 1,1-7-244,-1 1 0,-3 0 0,2 55 0,-7-49-3522,-1 1-3525,-1-50 4670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39.9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9657,'17'5'621,"-3"4"278,-1 1 0,0 0 0,0 1 0,-1 1 0,16 18 0,-17-15-602,0 0 1,-1 1-1,-1 0 0,-1 1 1,0 0-1,-1 0 0,9 36 0,-7-6-173,-1 1 0,-3 0 0,-3 90 0,-2-128-120,-1 5-229,0 1 0,-2-2 0,0 1 0,0 0 0,-2 0 0,1-1 0,-2 0 0,0 0 0,-14 22 0,3-8-1795,-1-1-1,-2-1 1,-32 34-1,28-36-676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40.3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10 7049,'2'-9'3259,"5"13"1286,6 7-4337,10 4 475,-1 1 0,0 1 0,-2 1 0,37 40 0,-19-12-47,40 61-1,-48-60-480,-2 1 1,-2 1-1,-3 1 0,-1 1 0,-3 2 1,-2 0-1,-3 0 0,-1 1 0,-3 1 1,-3 0-1,1 71 0,-8-79-117,2-4 13,-3-1 0,-1 1 0,-16 79 0,1-59-136,-2-2 0,-3 0 0,-35 67 0,34-86-400,-1-1 0,-3 0 0,0-3 0,-66 70 0,43-58-1211,-64 46 0,-6-12-3737,78-59 2580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41.2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 14013,'0'0'3865,"7"-5"-220,134 15-2851,-24 0-930,-2-9-4691,-114-1 3933,9-7-7124,-6 5 5157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41.45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 1 11265,'-1'0'132,"1"0"1,-1 0-1,1 0 1,-1 0-1,1 0 0,-1 0 1,0 0-1,1 0 1,-1 0-1,1 0 0,-1 1 1,1-1-1,-1 0 0,1 0 1,-1 1-1,1-1 1,-1 0-1,1 1 0,-1-1 1,1 1-1,0-1 1,-1 1-1,1-1 0,-1 0 1,1 1-1,0-1 1,0 1-1,-1 0 0,1-1 1,0 1-1,0-1 0,0 1 1,-1-1-1,1 1 1,0-1-1,0 1 0,0 0 1,0 0-1,1 0 56,0 0-1,-1 0 1,1 0-1,0 0 1,0 0-1,0 0 1,0 0 0,0-1-1,0 1 1,0 0-1,0-1 1,1 1-1,-1-1 1,0 1-1,0-1 1,2 1-1,23 5-156,0-1 0,-1-2 0,1-1 0,52-1-1,-47-2-1168,17-5-2786,-18-4-1514,-20 6 2761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41.8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1 11613,'0'6'728,"-1"0"0,0 0 0,0 0 0,-1 0 0,-4 10 0,1-1 394,-2 8-464,2-1 0,0 1 1,-3 30-1,-11 754 4343,21-575-5048,-2-223-226,1 0 0,0 1 0,0-1 0,1 0 0,1 0 0,-1 0 0,2 0 0,-1-1 0,1 1 0,0-1 0,1 0 0,0 0 0,0 0 0,1-1 1,11 12-1,-14-17-388,1 0 0,0 0 1,-1-1-1,1 0 1,0 1-1,0-1 1,0-1-1,0 1 1,0 0-1,0-1 0,1 0 1,6-1-1,-8 1-82,11 0-2468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42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300 149 6285,'-1'-8'330,"0"1"1,0 0 0,-1 0-1,1 0 1,-2 0 0,1 0 0,-1 0-1,0 0 1,0 1 0,-7-11 0,-4-9 917,11 23-1064,0 0 1,1 0-1,-1 1 0,0-1 0,-1 1 1,1-1-1,0 1 0,-1 0 1,1 0-1,-1 0 0,0 1 0,1-1 1,-1 1-1,0 0 0,0 0 0,0 0 1,0 0-1,0 1 0,0 0 1,0 0-1,0 0 0,0 0 0,0 1 1,0-1-1,0 1 0,0 0 1,-6 2-1,-5 8 24,0 1 1,1 0-1,0 1 0,-12 16 1,19-22-189,1 0 1,1 1 0,-1 0 0,1 0 0,1 0 0,0 1-1,0 0 1,0 0 0,-4 17 0,3 8-23,0 63 0,5-92-24,1 0 0,0 0 0,0 0 0,1 0 0,0 0 0,0 0 0,0 0 0,0-1-1,0 1 1,1-1 0,0 1 0,0-1 0,0 0 0,1 0 0,-1-1 0,1 1 0,0-1 0,7 5 0,-4-2-152,1-1 1,-1 0-1,1-1 0,1 0 0,-1 0 1,1 0-1,-1-1 0,1 0 0,15 2 1,-20-5 42,1 1-1,0-1 1,0 0 0,0 0 0,0 0 0,0-1 0,0 0 0,0 0 0,-1 0-1,8-3 1,-9 3 72,-1-1 1,1 1-1,-1-1 0,0 1 0,0-1 0,0 0 0,0 0 0,0 0 0,0 0 0,0 0 1,-1 0-1,1-1 0,-1 1 0,1 0 0,-1-1 0,0 1 0,0-1 0,0 1 0,1-6 0,4-18-88,-2 11 209,-1-1 0,0 0 1,1-28-1,-3 24 228,1 0-1,5-24 1,-3 24 768,-1 0 0,1-23-1,2 55 1970,20 61-1677,-9 20-627,-4 0-1,-4 1 1,-5 125 0,-5-206-752,0 0 0,-1-1 1,0 1-1,-1 0 0,-1-1 1,0 0-1,-1 0 0,0 0 0,0 0 1,-14 19-1,19-50-14562,6 11 11635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42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175 0 10873,'0'1'97,"0"-1"1,1 1-1,-1-1 0,0 1 1,1-1-1,-1 1 0,1-1 1,-1 1-1,0-1 0,1 1 1,-1-1-1,1 1 0,-1-1 1,1 0-1,-1 1 0,1-1 1,-1 0-1,1 0 1,0 1-1,0-1 0,0 0 168,0 1 0,0-1 0,0 0-1,-1 1 1,1-1 0,0 1 0,0 0 0,0-1-1,-1 1 1,1-1 0,0 1 0,0 0 0,-1 0-1,1-1 1,-1 1 0,1 0 0,-1 0 0,1 0-1,-1 0 1,1 0 0,-1-1 0,0 1 0,1 2-1,-1 0-24,1 13 221,-1 0-1,-1-1 0,0 1 1,-1-1-1,0 1 1,-1-1-1,-1 0 1,-9 23-1,0-10-962,-1-1 0,-2 0 0,-27 36 0,-32 22-7791,61-69 5395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44.2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13 6821,'0'0'1346,"9"5"7652,-3-4-9596,169-1-282,-150-6-758,-10-3-3020,-7 5 2520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3.0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612 80 10969,'0'0'1012,"0"-1"-868,1 0 0,-1 1 0,0-1 0,0 1-1,0-1 1,0 0 0,0 1 0,0-1 0,0 0 0,0 1 0,0-1-1,0 1 1,-1-1 0,1 0 0,0 1 0,0-1 0,0 1 0,-1-1-1,1 0 1,0 1 0,-2-2 0,-16-1 48,0 0 0,-1 1 1,0 0-1,0 2 0,1 0 0,-1 2 0,0 0 0,-19 4 0,27-3-156,0-1-1,0 1 0,0 1 0,1 0 1,-1 1-1,1 0 0,0 0 0,0 1 1,0 1-1,1-1 0,0 2 0,1-1 1,-1 1-1,-11 14 0,18-19-33,1 1 0,-1-1 0,0 0 0,1 0-1,-1 1 1,1-1 0,0 1 0,0-1 0,1 1 0,-1 0-1,1-1 1,0 1 0,0 0 0,0-1 0,0 1 0,0 0-1,1-1 1,0 1 0,0-1 0,0 1 0,0-1 0,0 1-1,1-1 1,-1 0 0,1 0 0,0 1 0,0-1-1,0 0 1,1-1 0,-1 1 0,1 0 0,-1-1 0,1 1-1,0-1 1,0 0 0,0 0 0,0 0 0,4 2 0,4 1-52,0 0 0,0-1 0,0 0 0,1-1 0,0 0 1,-1-1-1,1 0 0,0-1 0,0 0 0,18-2 1,-21 1 2,1-1 1,0 0 0,-1-1-1,1 0 1,-1 0 0,0-1-1,0 0 1,0-1 0,0 0 0,0-1-1,-1 1 1,0-2 0,11-7-1,-17 10 28,1 0-1,-1 0 0,0-1 0,0 1 1,-1 0-1,1-1 0,0 1 0,-1-1 0,0 0 1,0 1-1,0-1 0,-1 0 0,1 0 0,-1 1 1,0-1-1,0 0 0,0 0 0,-1-7 0,0-7-84,0 14 131,0 0 0,0 1 0,0-1 0,0 0 1,-1 0-1,0 1 0,1-1 0,-2 1 0,1-1 0,0 1 1,-1 0-1,1 0 0,-1 0 0,0 0 0,0 1 0,0-1 0,-7-4 1,-6-4-212,-1 0 1,-22-10-1,15 10 267,-1 1 0,-1 2-1,1 0 1,-1 1-1,-1 2 1,-30-3-1,-76 1-894,44 7-3517,45 0 442,38 0 1940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44.7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1 110 8617,'0'0'1030,"32"0"2869,-15 0-3775,148-5 769,-141 2-864,0-1 1,-1 0 0,0-2-1,0-1 1,23-10 0,-36 12 193,1-1 1,-1 0-1,0 0 0,0-1 1,-1 0-1,11-11 1,-17 12 126,2 4-263,-4 2 108,15 23 1135,-3 2-959,-1 1 1,-2 1-1,10 33 0,14 89 153,-22-94-429,-9-45-75,3 18-3,0 1 0,3 57 1,-7-34 242,0-27-1351,-1 1-3902,-18-25-2526,10-1 5299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44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57 8381,'7'-1'7542,"24"-1"-6356,32 3-640,90-3 109,-130-1-1475,0 0 0,30-8-1,-48 9-122,-1 1-1,1-1 0,-1 0 1,0 0-1,0-1 0,0 1 1,0-1-1,0 0 0,5-5 1,-2 0-1398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45.4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39 11265,'0'-1'109,"0"-1"0,0 1 0,0-1 0,0 1 0,0-1 0,0 1 0,0 0 0,0-1 0,1 1 1,-1-1-1,0 1 0,1-1 0,0 1 0,-1 0 0,1-1 0,0 1 0,-1 0 0,1 0 0,0 0 0,0-1 0,0 1 0,0 0 0,2-1 0,0 1 155,1 0 0,-1 0 0,1 0-1,0 0 1,-1 1 0,1 0 0,0-1-1,6 2 1,1 0-37,0 0-1,0 0 1,0 1-1,-1 1 1,1 0-1,15 6 1,63 34 940,-61-28-829,4 2-149,-1 1-1,0 2 0,-1 1 1,-2 2-1,0 0 1,-1 2-1,-1 1 0,-2 1 1,-1 1-1,-1 1 1,-1 1-1,-2 1 1,-1 1-1,-1 1 0,-2 0 1,-1 1-1,-2 0 1,-1 1-1,-2 0 1,-2 1-1,-1 0 0,2 40 1,-5-28-144,-3 0 0,-1 0 0,-2 0 0,-3 0 0,-2-1 0,-22 77 0,4-52-467,-2-1 1,-4-2 0,-3-1-1,-3-2 1,-2-1 0,-4-3 0,-2-1-1,-3-2 1,-2-3 0,-3-2 0,-111 88-1,69-80-5915,70-47 2915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47.3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16 347 9417,'-6'-7'2139,"-3"-4"1064,15 14 266,20 18-2946,-2 1 1,0 1 0,38 49-1,46 91-370,-103-153-112,-1-5 26,0 1-1,0 1 0,-1-1 1,0 0-1,0 1 0,-1-1 1,3 11-1,-6-20-108,-1-1 0,1 1 0,-1 0 0,1 0 0,-1 0 0,0 0 0,0 1 0,0-1 0,-4-3 1,-11-16-116,13 16 110,0-1-1,1-1 1,0 1-1,0 0 1,0-1-1,1 0 0,0 1 1,0-1-1,0-11 1,-5-173-1099,7 175 1126,1 0-1,0 0 0,2 0 0,0 1 0,1-1 0,0 1 1,1-1-1,1 2 0,1-1 0,11-20 0,-11 24-48,2 1 0,-1-1-1,1 1 1,1 1 0,0 0-1,0 0 1,1 1 0,0 0-1,1 1 1,0 0 0,0 1 0,25-11-1,-16 11-301,0 0-1,0 1 0,1 1 0,0 1 1,0 1-1,0 1 0,44 1 1,-43 3-1182,-1 0-1,0 2 1,0 0 0,33 11 0,-31-6-784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47.6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 10873,'1'1'115,"-1"0"-1,0 0 1,1 0 0,-1 0-1,1-1 1,-1 1 0,1 0-1,0-1 1,-1 1 0,1 0-1,0-1 1,-1 1 0,1-1-1,0 1 1,0-1 0,-1 1-1,1-1 1,0 1 0,0-1-1,0 0 1,0 0 0,0 1-1,0-1 1,-1 0 0,1 0-1,0 0 1,0 0 0,0 0-1,2 0 1,36 0 2308,-29 0-2539,16 0-184,60-3 1051,-75 2-2277,-1-1-1,1-1 0,13-4 0,-19 6-390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47.8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0 9085,'-3'5'66,"1"-2"529,-1 0 0,1 0 0,0 0-1,0 0 1,1 1 0,-1-1 0,1 1 0,0-1 0,0 1 0,0-1-1,0 1 1,0 0 0,0 5 0,5-6-516,0-1 0,1 0 0,-1 0 0,0-1 0,1 1 0,-1-1 0,1 0 0,7 1 0,-11-2-61,26 5-524,0-2 0,0-1 0,47-3 0,-48-1-3320,49-10-1,-56 8 1093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49.0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0 726 7825,'1'3'342,"0"-1"0,0 1 0,1 0 1,-1-1-1,1 1 0,-1-1 0,1 1 0,0-1 0,0 0 1,0 0-1,0 0 0,0 0 0,1 0 0,-1 0 1,4 1-1,12 13 265,6 10-313,-1 0 0,-1 1 0,-2 1 1,0 2-1,-2 0 0,-1 0 1,22 58-1,-36-79-234,-1-1 1,-1 1 0,1-1-1,-1 1 1,-1 17-1,5-55 1464,9-67-1416,-10 29-120,-6-77 0,0 44 41,-12-146-33,7 142 22,2-99 105,5 201-124,1 1 1,-1-1-1,0 0 0,0 1 1,1-1-1,-1 0 1,1 1-1,-1-1 1,1 1-1,0-1 1,0 1-1,0-1 0,-1 1 1,1-1-1,1 1 1,-1 0-1,0 0 1,0-1-1,0 1 1,1 0-1,-1 0 0,0 0 1,1 0-1,-1 1 1,3-2-1,4-1-10,0 0 1,1 0-1,16-3 0,7-1-9,-11 1 40,1 1 1,44-3-1,-6 0-69,4 1 101,0 3-1,86 4 1,-55 2-36,132 11-161,-20 0 207,433-22 71,-156-7-469,290-17-5792,-659 25 3849,-1-3-602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50.6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12 10141,'9'-9'2433,"-9"9"-2339,0 0-1,0 0 1,0 0-1,1 0 1,-1-1-1,0 1 1,0 0 0,0 0-1,0 0 1,0 0-1,1 0 1,-1-1-1,0 1 1,0 0 0,0 0-1,1 0 1,-1 0-1,0 0 1,0 0 0,0 0-1,1 0 1,-1 0-1,0 0 1,0 0-1,1 0 1,-1 0 0,0 0-1,0 0 1,0 0-1,1 0 1,-1 0-1,0 0 1,0 0 0,0 0-1,1 0 1,-1 0-1,0 0 1,0 0 0,0 1-1,1-1 1,-1 0-1,0 0 1,0 0-1,0 0 1,0 0 0,1 1-1,-1-1 1,0 0-1,0 0 1,0 0-1,0 1 1,0-1 0,0 0-1,0 0 1,0 0-1,0 1 1,0-1 0,0 0-1,1 0 1,-1 1-1,0-1 1,0 0-1,0 0 1,-1 0 0,1 1-1,0-1 1,1 12 221,1 0 1,0-1-1,0 1 0,4 11 1,2 5-111,10 30-64,3 13-29,-10-32-129,-9-30-46,1 0 0,-1 0 0,0 0 0,1 16 0,0 2-724,0-12-1023,-2 1-3808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51.3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331 86 7593,'-11'0'2787,"6"1"-2413,-1 0 0,1 0 0,0 1 1,0 0-1,0 0 0,0 0 0,1 1 1,-1-1-1,0 1 0,1 0 0,0 1 1,0-1-1,0 1 0,0 0 0,-4 5 1,-9 10 511,-27 41 0,43-58-870,-47 77 492,43-69-482,0 0 1,0 1-1,1 0 0,0 0 0,-3 21 1,6-28-17,-4 32 17,0 42 0,6-78-24,-1 1-1,1-1 1,0 1 0,-1-1 0,1 1 0,-1-1 0,1 1-1,0-1 1,-1 0 0,1 1 0,0-1 0,0 0-1,-1 0 1,1 1 0,0-1 0,0 0 0,-1 0 0,1 0-1,0 0 1,0 0 0,0 0 0,-1 0 0,1 0 0,1-1-1,22-4-124,-14-4-21,0 1 31,-2-1 0,1 1-1,8-12 1,-15 17 74,0 0 1,0-1-1,0 0 0,0 0 1,0 0-1,-1 0 0,1 0 1,-1 0-1,0 0 0,-1 0 1,1 0-1,0-8 0,-1-8-239,1 16 250,0-1 0,-1 1 0,0-1 0,0 1 0,0-1 0,0 1 0,-1-1 0,0 1 0,0-1 0,0 1 0,0-1 0,-1 1 0,-3-8 1,-16-13-61,-129-140 113,147 163-7,1-1 0,0 1 0,0-1-1,0 1 1,0-1 0,0 0 0,1 0 0,-1 0 0,1 0 0,0 0 0,0 0 0,0 0 0,0 0-1,0 0 1,1-1 0,-1 1 0,1 0 0,0-1 0,0 1 0,0 0 0,1-4 0,-1 3 12,1 3-27,-1 0 1,1 0-1,0 0 0,0 0 1,0-1-1,0 1 1,0 0-1,0 1 1,0-1-1,0 0 1,0 0-1,0 0 1,1 1-1,-1-1 1,0 0-1,0 1 1,1 0-1,-1-1 1,0 1-1,3-1 0,31-7 53,6 5 56,1 1-1,0 3 0,-1 1 1,1 2-1,78 18 0,-120-22-112,1 0 11,0 0 0,0 0 0,0 0-1,0 0 1,0 0 0,-1 0 0,1 0 0,0 1-1,0-1 1,0 0 0,-1 1 0,1-1-1,0 0 1,0 1 0,-1-1 0,1 1-1,0 0 1,-1-1 0,1 1 0,0-1 0,-1 1-1,1 0 1,-1-1 0,1 1 0,-1 0-1,1 0 1,-1 0 0,0-1 0,1 1-1,-1 0 1,0 1 0,6 12 11,2 7 15,-8-15-390,0 10-253,0-5-7932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52.3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4 104 13233,'-3'-1'2502,"7"0"-848,19-4-164,33-4-703,232-31-165,-167 15-4101,-119 24 3132,0 1 1,0-1-1,0 1 0,0-1 1,0 0-1,0 0 0,0 0 1,-1 0-1,1 0 0,0 0 1,1-3-1,4-1-3699,2 1 1616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3.4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97 8429,'29'0'2879,"45"5"-512,-52-3-3212,1 0 1,-1-2-1,25-2 0,-45 2 752,-1 0-1,1 0 1,0-1 0,-1 1 0,1-1 0,-1 1 0,1-1 0,-1 1 0,1-1 0,-1 0 0,0 0 0,1 0-1,-1 0 1,0 0 0,1 0 0,-1 0 0,0 0 0,0 0 0,0-1 0,0 1 0,0 0 0,0-1 0,-1 1-1,1-1 1,0 1 0,0-4 0,1-2 309,-1 0 0,0 0 0,-1 0-1,0 0 1,0-8 0,-1 0 2117,9 15-2005,-1 1-1,1-1 0,-1 0 0,1-1 0,9-2 0,9 0-59,15 1-1400,-14-1-4895,-18 3 3801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52.6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0 9801,'-6'4'9068,"6"0"-9565,48 95 3076,4 10-2113,-39-77-1053,-2 0 0,-1 1 0,9 55 0,-13-60-1188,1 15-4066,-6-33 3154,7-1-270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54.2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206 232 5529,'1'-27'1722,"-1"11"-332,0-1 1,-4-29 0,3 40-1256,-1 0 1,0 0 0,0 0 0,0 1 0,0-1 0,-1 1-1,0 0 1,0 0 0,0 0 0,-1 0 0,-6-6 0,2 2-58,6 5-7,-1 1 0,0-1 1,0 1-1,0 0 0,0 0 0,-1 0 0,1 0 0,-1 1 0,0-1 0,1 1 0,-1 0 0,0 0 0,-1 0 0,1 1 0,0 0 1,0-1-1,-1 1 0,1 1 0,0-1 0,-6 0 0,7 2-57,1 0-1,-1 0 1,1 0-1,-1 1 1,1-1-1,0 0 1,0 1-1,0 0 1,0-1-1,0 1 1,0 0 0,0 0-1,-2 3 1,-1 0 31,1 1 0,0 0 0,0-1 0,-5 12 0,5-4-24,1 1-1,0 1 1,0-1-1,2 0 0,0 1 1,0-1-1,2 16 0,0-3-34,-1-23 16,1 0-1,0 0 1,1 0-1,-1 0 1,1 0-1,0 0 1,0-1-1,0 1 1,0-1 0,0 1-1,1-1 1,0 0-1,-1 0 1,1 0-1,1 0 1,-1 0-1,5 3 1,-1-1-80,0 0-1,0 0 1,1-1-1,0 1 1,0-2-1,0 1 1,14 3 0,-15-5-41,0-1 1,0 0 0,0-1-1,0 1 1,13-2 0,-17 1 87,-1-1 1,1 1-1,0-1 1,-1 0-1,1 0 0,0 0 1,-1 0-1,1 0 1,-1 0-1,1-1 1,-1 1-1,0-1 1,0 0-1,1 0 0,-1 0 1,3-4-1,-2 3-34,-1 0 0,1-1-1,-1 1 1,0-1 0,0 0-1,0 0 1,0 0 0,-1 1 0,0-1-1,0-1 1,0 1 0,0 0-1,-1 0 1,1-8 0,6-83 1038,-7 45 1545,2 87-283,92 288-30,-88-299-2179,-2 0 0,2 40 0,-5-14-8802,-12-53 4094,1-4 2087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54.8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8661,'0'0'6492,"0"28"-4138,0-2-1533,-1-16-644,1-1 0,0 0 0,0 1 0,1-1 0,0 0 0,1 1 0,3 10 0,6 16 247,-9-27-331,1 1 1,0-1-1,1 0 1,5 11-1,2 0 32,-10-17-101,0-1-1,0 0 1,0 0 0,0 0 0,0 0-1,0 0 1,0 0 0,1-1-1,-1 1 1,1 0 0,-1-1-1,1 1 1,0-1 0,-1 1-1,1-1 1,0 0 0,0 1-1,0-1 1,0 0 0,0-1-1,0 1 1,1 0 0,-1 0 0,0-1-1,0 0 1,0 1 0,1-1-1,-1 0 1,0 0 0,1 0-1,3-1 1,18-1-1340,0-1 0,-1-1 0,1-1 1,-1-1-1,0-1 0,42-19 0,-36 9-3949,-15 8 2863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2:55.1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7965,'2'7'9278,"5"6"-6427,12 26-2169,101 334 2039,-103-319-2721,16 48-895,2 2-4694,-29-66-1798,2-29 4010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41.2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 0 7549,'-4'4'-2023,"-6"-3"4199,3 1 2720,21 4-3003,7-1-1702,0-1-1,0-1 1,1-1-1,-1 0 1,1-2-1,36-4 1,-7-3-41,-29 3 29,36-1 0,-38 2 84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42.2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 5136,'0'0'237,"0"1"0,0-1 0,0 0 0,0 1-1,1-1 1,-1 1 0,0-1 0,0 0-1,0 1 1,1-1 0,-1 0 0,0 1-1,0-1 1,1 0 0,-1 1 0,0-1-1,1 0 1,-1 1 0,0-1 0,1 0-1,-1 0 1,0 0 0,1 1 0,-1-1-1,1 0 1,18 4 1970,24-3-2127,-34-1 582,122 0 240,-91-8-843,-26 3-2380,-14-2-5588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42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7549,'0'0'150,"1"0"-1,-1-1 1,1 1 0,-1 0 0,1 0 0,-1 0-1,1 0 1,-1 0 0,1-1 0,-1 1 0,1 0 0,-1 0-1,1 0 1,-1 0 0,0 0 0,1 1 0,-1-1 0,1 0-1,-1 0 1,1 0 0,-1 0 0,1 0 0,-1 1 0,1-1-1,-1 0 1,0 0 0,1 1 0,-1-1 0,1 0-1,-1 1 1,0-1 0,1 0 0,-1 1 0,0-1 0,0 0-1,1 1 1,-1-1 0,1 2 0,0 11 507,0 1-1,2-1 1,-1 1 0,6 12 0,5 30 349,13 80 468,3 31-718,-16-88-485,-11-68-3869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43.2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0 161 8993,'1'-4'5571,"2"15"-4512,1 8-907,3 17 738,-7-30-813,1-1-1,0 0 1,0 1-1,0-1 1,3 7-1,3 4 71,0 0 0,2 0-1,0-1 1,0 0 0,15 16 0,-20-26-148,0 0-1,1-1 1,0 0 0,0 0 0,0 0 0,0-1 0,1 0 0,-1 0-1,1 0 1,0-1 0,0 1 0,0-1 0,0-1 0,0 1 0,0-1-1,1 0 1,-1-1 0,7 1 0,-9-2-142,0 1 0,0-1 0,0 0 1,0-1-1,0 1 0,-1 0 0,1-1 0,0 0 0,-1 0 0,1 0 1,3-4-1,34-32-2473,-37 33 2127,0-1-1,0 0 1,-1 0-1,0 0 1,0 0 0,0-1-1,-1 1 1,0-1-1,0 0 1,-1 0-1,1-7 1,1-11-1631,-3-45 0,-1 32 1908,0 31 261,0 1 1,-1 0-1,1-1 0,-2 1 0,1 0 0,0 0 1,-1 0-1,0 0 0,-1 0 0,1 1 0,-1 0 0,-7-9 1,-13-21 3387,17 26-2180,1 1 235,5 0 2943,1 14-3979,0 1-1,0-1 1,1 0 0,0 1 0,0-1 0,0 0 0,1 0 0,3 11 0,10 22 218,-2 1-1,-1 1 1,-3 0 0,9 77 0,-9-51-485,0-15-70,-1-8-229,4 81 0,-8-104-353,1-2-1768,-7-6-6373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44.5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1 174 2680,'0'0'9214,"13"-6"-7867,-12 6-1061,38 1 296,-29 1-423,1 0-1,-1 0 1,1-1-1,-1 0 1,1-1-1,19-2 0,2 1-97,115-13 493,-97 11-362,1-2 0,70-16 0,-73 12-211,465-88 226,-437 86-123,1 3-1,91 2 1,-165 6-60,-1 1-1,0-1 1,1 1 0,-1 0-1,0 0 1,1-1 0,-1 2-1,0-1 1,0 0-1,0 0 1,0 0 0,0 1-1,0-1 1,0 1-1,-1 0 1,1 0 0,2 3-1,26 40 68,-22-30-18,0-1-316,-1 1 0,0 1 0,-2-1 0,1 1 1,3 23-1,11 33-6289,-11-50 3429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45.0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 35 9513,'0'0'-2,"-19"-2"1106,18 2-1054,1 0 1,0 0-1,-1 0 0,1 0 0,0 0 0,0 0 0,-1 0 1,1 0-1,0 0 0,-1-1 0,1 1 0,0 0 0,0 0 1,-1 0-1,1 0 0,0 0 0,0 0 0,-1-1 0,1 1 0,0 0 1,0 0-1,-1 0 0,1-1 0,0 1 0,0 0 0,0 0 1,0-1-1,-1 1 0,1 0 0,0 0 0,0-1 0,0 1 1,0 0-1,0-1 0,0 1 0,0 0 0,0 0 0,0-1 0,0 1 1,0 0-1,0-1 0,0 1 0,0 0 0,0 0 0,0-1 1,0 1-1,0 0 0,0-1 0,0 1 0,0 0 0,1 0 1,-1-1-1,0 1 0,0 0 0,0 0 0,0-1 0,1 1 0,-1 0 1,0 0-1,0 0 0,1-1 0,-1 1 0,4-1 38,0 1-1,0-1 1,0 1-1,-1 0 1,1 0-1,0 0 1,4 1-1,2 0 45,56 0-36,53-1-15,-101-1-1022,1-1 0,20-6 1,-22 1-4084,-15 4 2962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4.2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13 12517,'-9'-8'2246,"9"8"-2165,0 0 0,0 0 0,0 0 0,0-1 0,0 1 0,0 0 0,0 0 0,0 0 0,0-1 0,0 1 0,0 0 0,0 0 0,0 0 0,1 0 0,-1-1 0,0 1 0,0 0 0,0 0 0,0 0 0,0 0 0,1 0 0,-1-1 0,0 1 0,0 0 0,0 0 0,0 0 0,1 0 0,-1 0 0,0 0 0,0 0 0,0 0 0,1 0 0,-1 0 0,0 0 0,0 0 0,1 0 0,-1 0 0,0 0 0,14 3 1016,21 12-1715,-22-9 675,-11-4-1139,8 2-521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45.2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7869,'0'1'241,"0"1"1,0-1-1,-1 1 0,1-1 1,1 1-1,-1-1 1,0 1-1,0-1 0,0 1 1,1-1-1,-1 0 1,1 1-1,-1-1 1,1 1-1,0-1 0,-1 0 1,1 0-1,0 1 1,0-1-1,0 0 0,2 2 1,-1-2-29,1 0 1,0-1-1,0 1 1,0 0 0,-1-1-1,1 0 1,0 0-1,0 0 1,5 0-1,5 0-399,16-1-331,49-8 0,-7-5-4121,-54 11 2747,6-2-795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46.1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1 830 5661,'4'1'343,"0"0"1,0 1 0,0-1-1,-1 1 1,1-1 0,0 1-1,-1 0 1,1 0 0,-1 1-1,1-1 1,4 6 0,37 37 1283,-14-10-1162,2-2 0,63 50 0,-83-71-278,-6-8 1350,-6-20-732,-2 3-762,-1 0 0,0 0 1,-1 1-1,-1-1 0,-9-23 0,-7-23-25,-14-165-18,10 46 659,16 138-332,2-1 0,-2-62-1,9 102-327,-1 0 0,1 0-1,0 0 1,-1 1 0,1-1 0,0 0-1,0 1 1,-1-1 0,1 0 0,0 1-1,0-1 1,0 1 0,0 0-1,0-1 1,0 1 0,0 0 0,0-1-1,0 1 1,0 0 0,1 0 0,27-6-28,-25 5 31,305-25 337,-86 11-277,707-138 12,-561 90-71,-181 32-8252,-176 29 5902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46.5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 7641,'-2'0'-466,"-6"6"7202,10 20-6110,0-1-1,1 1 0,2 0 1,14 47-1,-11-48-870,8 32 423,-12-20-4953,2-34 942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47.1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22 8101,'0'0'1035,"10"16"2633,-10-12-3483,1 0 0,0 0 1,0 0-1,1 0 0,-1-1 1,1 1-1,2 5 0,5 11 95,-2 1 93,1 1 1,0-1-1,2 0 0,19 31 1,-25-47-358,-1 1 1,1-1 0,0 0-1,1-1 1,-1 1-1,1-1 1,0 0 0,0 0-1,1 0 1,-1-1-1,1 0 1,-1 0 0,1 0-1,0-1 1,0 0 0,0 0-1,1-1 1,-1 1-1,0-1 1,0 0 0,8-1-1,-12 0-40,0 0-1,0-1 0,-1 1 1,1-1-1,0 0 1,0 0-1,-1 1 0,1-1 1,0 0-1,-1 0 1,1-1-1,-1 1 0,1 0 1,-1 0-1,0-1 1,1 1-1,-1-1 0,0 1 1,0-1-1,0 0 1,0 1-1,-1-1 0,2-3 1,16-47-1051,-15 40 918,12-80-850,-13 81 1000,-1 1-1,0-1 1,-1 0-1,-1-16 1,0-2 836,-5 15 774,2 13-363,2 12-578,4 17-299,2 0 0,1 0 0,1-1 0,2 1 1,12 32-1,-11-35-249,46 119-13,-28-80-737,-26-53 622,-2-6-2966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47.8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1 116 5841,'0'-4'4749,"1"7"-2801,9 12-1450,3-3-44,-1-1 1,18 23-1,-5-4-364,-19-23-85,1-1 1,0 1-1,0-1 1,0 0-1,0 0 1,1-1-1,0 0 0,0-1 1,1 1-1,-1-2 1,1 1-1,0-1 1,0 0-1,0-1 1,0 0-1,0-1 1,1 0-1,9 0 1,-16-1-110,-1 0 0,1 0 0,-1-1 1,1 1-1,-1-1 0,0 0 0,1 1 1,-1-1-1,0 0 0,1-1 0,-1 1 1,0 0-1,0-1 0,0 1 0,0-1 1,0 1-1,0-1 0,-1 0 0,1 0 1,0 0-1,-1 0 0,0 0 0,1 0 1,-1-1-1,0 1 0,0 0 0,0-1 1,0 1-1,-1 0 0,1-1 0,-1 1 1,1-4-1,1-13-472,0 1 1,-1 0-1,-3-31 0,1 15 409,1 29 320,-1-1 0,0 0 0,0 0 0,-1 1 0,1-1-1,-1 1 1,-1-1 0,1 1 0,-1 0 0,0 0 0,0 0 0,0 0 0,-1 0 0,-5-6 0,3 4 738,6 6-839,0 1-1,0-1 1,-1 1-1,1-1 1,0 1 0,-1-1-1,1 1 1,-1 0-1,1-1 1,0 1-1,-1-1 1,1 1 0,-1 0-1,1-1 1,-1 1-1,1 0 1,-1 0-1,1-1 1,-1 1 0,0 0-1,1 0 1,-1 0-1,1 0 1,-1 0-1,1 0 1,-2 0 0,0 0 1163,2 27 577,-1-15-1484,1 0 0,0 0 0,1 1 0,0-1 0,1 0 0,6 22 0,19 60 525,-9-26-216,11 13 96,-15-44-230,-2 0-1,8 45 1,-19-81-473,0 7 57,0 0 1,0-1-1,1 1 0,1-1 0,-1 1 1,1-1-1,4 8 0,-5-13 141,2 5-1800,-3-12-3238,-2-9-125,1 5 1542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48.7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351 1 6685,'-179'12'4162,"21"-6"-5363,155-6 1058,2 0-651,-9 0-3511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49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476 0 8661,'-94'13'3737,"-50"-3"-2358,40-4-1229,72-4-334,-30 3-463,24 2-4660,36-6 3589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49.6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9897,'2'-1'5357,"2"4"-4740,84 151 3015,-13-19-2782,-67-123-789,74 125 413,-79-117-19,1-3-5239,-23-18-1225,9-4 3256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50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7 340 9417,'-7'-140'4701,"8"136"-4641,0-1 0,0 1-1,1 0 1,-1-1 0,1 1 0,0 0 0,0 0 0,1 0 0,-1 0-1,1 0 1,6-6 0,37-38 533,-33 38-438,-1 1 1,2 0-1,-1 1 0,1 0 0,0 1 0,0 0 0,1 2 0,28-8 0,-13 6-13,-1 2 1,1 1-1,52 1 1,-68 3-97,1 2 0,-1 0 0,0 0 0,0 1 1,0 1-1,0 0 0,0 1 0,-1 1 0,0 0 0,0 1 0,0 0 1,-1 1-1,0 0 0,-1 1 0,0 0 0,0 1 0,-1 0 0,0 1 0,-1 0 1,9 13-1,-5-5 10,-1 0 1,-1 1 0,-1 0 0,0 1 0,-2 0-1,0 1 1,-2 0 0,0 0 0,-1 0 0,-1 1-1,1 45 1,-5-39-44,-2-1-1,0 1 1,-7 30-1,5-45-2,0 1 0,-1-1-1,0 0 1,-1-1 0,0 1-1,-1-1 1,-16 21-1,14-21-22,-2-2-1,1 0 1,-1 0-1,-1-1 0,0 0 1,-1-1-1,1 0 0,-2-1 1,1-1-1,-1 0 1,0 0-1,-1-2 0,1 0 1,-1 0-1,0-2 0,0 0 1,-1 0-1,1-1 1,-1-1-1,-16-1 0,30 0-2,1 0 0,-1 0 0,1-1 0,0 1 0,-1 0 0,1 0 0,-1-1 0,1 1 0,0-1 0,-1 1 0,1-1 0,0 0 0,-1 0 0,1 1 0,0-1 0,0 0 0,0 0 0,0 0 0,0 0 0,0 0 0,0-1 0,0 1 0,0 0 0,0 0 0,0 0 0,1-1 0,-1 1 0,1-1 0,-1 1 0,0-3 0,0-3-9,0 0 0,0-1 0,0 1-1,1-14 1,0 11 37,1 7-15,0-1-1,0 1 0,1 0 0,-1 0 0,1-1 1,-1 1-1,1 0 0,0 0 0,0 1 1,0-1-1,0 0 0,1 1 0,-1-1 1,5-3-1,42-30-50,-39 29 78,1 1-1,-1 1 0,1 0 0,0 0 1,0 1-1,1 1 0,-1 0 0,23-3 1,-24 6 60,0 0 0,0 0 0,0 1 0,0 0 0,0 1 0,0 0 1,0 1-1,-1 0 0,1 0 0,16 9 0,2 3 276,1-3 0,39 13 0,-55-21-283,-1-1 0,1-1 0,-1 0 0,1 0-1,0-1 1,-1-1 0,1 0 0,21-4 0,-29 3-77,1-1 0,-1 0 1,1 0-1,-1 0 1,0 0-1,0-1 1,0 0-1,0 0 1,-1-1-1,1 1 0,-1-1 1,0 0-1,0 0 1,0 0-1,-1-1 1,1 1-1,2-7 1,20-38-2222,-8 0-4063,-16 44 5262,1-6-1615,7 0-455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53:50.7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73 17530,'2'0'152,"-1"0"0,0 0 0,1 0 0,-1-1 0,0 1 0,1 0 1,-1-1-1,0 1 0,0-1 0,1 1 0,-1-1 0,0 0 1,0 1-1,0-1 0,0 0 0,0 0 0,0 0 0,0 0 0,0 0 1,0 0-1,0 0 0,-1 0 0,1 0 0,0 0 0,-1 0 0,1-1 1,-1 1-1,1 0 0,0-2 0,3-24 523,-3 8-5432,-1 16 2064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4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9513,'0'0'129,"0"0"0,0-1 0,0 1 0,0 0-1,0-1 1,1 1 0,-1-1 0,0 1 0,0 0 0,0-1 0,0 1 0,0 0 0,1 0 0,-1-1 0,0 1-1,0 0 1,0-1 0,1 1 0,-1 0 0,0 0 0,1 0 0,-1-1 0,0 1 0,0 0 0,1 0 0,-1 0-1,0-1 1,1 1 0,-1 0 0,0 0 0,1 0 0,17 0 1099,24 13-4319,-31-10 847,-2 0 21,1 0-177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19.5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372 81 9609,'0'0'4128,"-1"20"-2164,-2-17-1937,1 1-1,0 0 0,0 0 1,0 0-1,1 0 0,-1 0 1,1 1-1,0-1 0,1 0 1,-1 1-1,0-1 0,1 0 1,0 6-1,1-8-26,0-1 0,0 1-1,0-1 1,0 1 0,0-1 0,0 0-1,0 0 1,1 1 0,-1-1-1,0 0 1,1 0 0,-1 0 0,0 0-1,1-1 1,0 1 0,-1 0 0,1-1-1,-1 1 1,4 0 0,35 11 32,-19-9-20,0-1 0,0-1 1,0 0-1,0-2 0,1 0 1,-1-2-1,-1 0 0,1-2 1,26-8-1,-347 129-1144,213-81 1175,45-17 60,28-10 168,-1-1 0,0-1 0,0-1 0,-1 0 1,0-1-1,0 0 0,-19 1 0,33-5 115,2 0-366,-1 0 1,1 0-1,-1 0 0,1 0 1,0 0-1,-1 0 0,1 0 0,-1 0 1,1 0-1,-1 0 0,1-1 1,0 1-1,-1 0 0,1 0 1,-1 0-1,1-1 0,0 1 1,-1 0-1,1 0 0,0-1 0,-1 1 1,1 0-1,0-1 0,-1 1 1,1 0-1,0-1 0,0 1 1,-1 0-1,1-1 0,0 1 1,0-1-1,0 1 0,-1-1 0,-8-17 221,8 17-198,-12-44 422,5 24-458,4 13-16,0 0 1,1 0-1,0-1 1,0 1-1,1-1 1,-2-16-1,-5-46-35,0-7-711,9 59-8,0-15-2778,0 12-2286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0.1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511 207 9801,'-6'0'5,"6"1"50,-1-1 1,1 0-1,-1 0 1,1 0-1,-1 0 1,0 0-1,1 1 1,-1-1-1,1 0 1,-1 0-1,1-1 1,-1 1-1,0 0 1,1 0 0,-1 0-1,1 0 1,-1 0-1,1-1 1,-1 1-1,1 0 1,-1 0-1,1-1 1,-1 1-1,1 0 1,-1-1-1,1 1 1,-1-1-1,1 1 1,0-1-1,-1 1 1,1 0-1,0-1 1,-1 1 0,1-1-1,0 0 1,0 1-1,-1-1 1,1 1-1,0-1 1,0 1-1,0-1 1,0 1-1,0-1 1,0 0-1,0 1 1,0-1-1,0 1 1,0-1-1,0 0 1,0 1-1,0-1 1,1 0 0,-7-12 901,6 12-924,-1 0 0,0 0 1,1 0-1,-1 0 0,0 0 0,1 0 1,-1-1-1,1 1 0,0 0 1,-1 0-1,1 0 0,0-1 1,0-1-1,0-12 205,-1 12-242,1 0 0,-1-1 0,1 1 0,0 0 0,0 0 0,1-1 0,-1 1 0,1 0 1,-1 0-1,1 0 0,0 0 0,0 0 0,1 0 0,-1 0 0,1 0 0,-1 0 0,1 0 0,0 1 0,0-1 0,4-4 0,-4 5-6,0 1-1,0-1 1,-1 0-1,1 1 1,1 0-1,-1-1 0,0 1 1,0 0-1,0 0 1,4-1-1,-5 2 8,-1 0 0,1 0 0,-1 0 0,0 0-1,1 0 1,-1 0 0,1 0 0,-1 0 0,1 0 0,-1 1-1,0-1 1,1 0 0,-1 0 0,1 0 0,-1 0-1,0 1 1,1-1 0,-1 0 0,0 0 0,1 1 0,-1-1-1,0 0 1,0 1 0,1 0 0,3 17 56,-3 11 79,0-22-116,0 0 0,-1-1 1,1 1-1,-2 0 1,1 0-1,-1 0 1,0 0-1,0 0 1,-1-1-1,0 1 1,0 0-1,-6 10 1,-4-1 121,0 0 1,-2-1-1,0-1 1,-17 14-1,25-23-9,0-1-1,-1 0 1,1 0 0,-1 0-1,0 0 1,0-1-1,0-1 1,-1 1 0,1-1-1,-1 0 1,1-1-1,-1 1 1,-10-1 0,16-2-119,0 0-1,1 0 1,-1 0 0,0 0 0,0 0 0,1 0 0,-1-1 0,1 1 0,-1 0 0,1-1 0,0 0 0,-1 1 0,1-1 0,0 0 0,-1-3 0,-4-2 1,3 1-23,-1 0-1,2 0 0,-1-1 0,0 1 1,1 0-1,0-1 0,-1-9 1,0 3 45,-6-46-16,-10-36-92,17 88 88,0 1 0,0 0 1,0 0-1,-1 0 0,0 1 0,0-1 0,-7-9 0,7 12-14,1 1 1,0 0-1,-1 0 1,0 0-1,1 0 0,-1 1 1,0-1-1,0 1 1,0-1-1,0 1 0,0 0 1,0 0-1,0 0 1,0 1-1,-1-1 0,1 1 1,0 0-1,-5 0 1,0 0 5,0 0 1,0 1 0,0 0 0,0 0 0,0 1 0,0 0 0,1 0 0,-1 1 0,1 0 0,-1 0 0,1 1-1,-12 7 1,15-8 14,0 1 0,0-1 0,1 1-1,-1 0 1,1 0 0,0 0-1,0 1 1,0-1 0,1 1 0,-1 0-1,1-1 1,0 1 0,0 0 0,1 0-1,0 1 1,-1-1 0,2 0 0,-1 0-1,1 11 1,0-6 19,-1-5-6,1 0 1,0 0-1,1 0 1,-1 0 0,1 1-1,2 7 1,-2-11-32,1 1 0,-1-1 0,1 0 0,-1 0 0,1 1 0,0-1 0,0 0 0,0-1 0,0 1 0,0 0-1,0 0 1,0-1 0,1 0 0,-1 1 0,4 0 0,0 1-32,1 0 1,0-1-1,1 1 0,-1-2 0,0 1 0,0-1 0,1 0 0,-1-1 0,1 1 0,-1-1 1,1-1-1,-1 0 0,13-2 0,-9 0-561,0 0-1,0-1 1,13-6 0,25-20-5091,-32 17 3058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0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203 0 11561,'0'0'-164,"-12"1"2146,-21 29-1615,-101 52-7186,110-68 4720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0.7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0 369 9181,'10'6'4262,"-11"12"-3037,1-5-704,0 1 1,1 0-1,3 17 1,-3-27-453,0 0 0,0 0 0,0-1 1,1 1-1,-1-1 0,1 1 0,0-1 0,0 0 1,0 1-1,0-1 0,1 0 0,-1 0 0,1-1 1,0 1-1,0-1 0,4 4 0,-5-5 4,0 0 0,1 0-1,-1 0 1,0 0 0,1-1-1,-1 1 1,1-1 0,-1 1 0,1-1-1,-1 0 1,1 0 0,-1 0-1,1 0 1,-1-1 0,1 1-1,-1-1 1,1 1 0,-1-1-1,0 0 1,1 0 0,-1 0-1,3-1 1,7-5-119,-1 0 1,21-17-1,-17 14 130,27-24-348,-1-1 0,-1-2 1,44-55-1,92-135-8104,-161 207 7189,5-9-1127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1.1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48 285 9849,'-1'0'111,"0"-1"1,1 1-1,-1 0 0,0-1 1,0 1-1,1 0 0,-1 0 1,0 0-1,0 0 0,1 0 1,-1-1-1,0 1 0,0 1 1,0-1-1,1 0 0,-1 0 1,0 0-1,0 0 0,1 1 1,-1-1-1,0 0 0,1 0 1,-1 1-1,0-1 0,0 1 1,1-1-1,-1 1 1,1-1-1,-1 1 0,1-1 1,-1 1-1,1-1 0,-1 1 1,1 0-1,-1-1 0,1 1 1,-1 1-1,-8 15 1043,8-15-1069,-1-1-1,1 1 0,0 0 1,0 0-1,0 0 0,0-1 1,0 1-1,0 0 0,0 0 1,1 0-1,-1 4 0,1 43 1135,0-48-1175,1 0 0,0-1 0,0 1 0,-1-1 0,1 1 0,0-1 0,0 1 0,0-1 0,0 1 0,-1-1 0,1 0 0,0 0 0,0 1 0,0-1 0,0 0 0,0 0-1,0 0 1,0 0 0,0 0 0,0 0 0,0 0 0,1 0 0,23-2 486,-8-3-476,0-1 1,0-1-1,-1-1 0,-1 0 1,30-21-1,-23 15-36,204-149-2012,-137 96 933,-11 2-5651,-52 46 3702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2.9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 9417,'0'-18'3023,"0"32"-584,1-11-2388,0 0 1,0 0 0,0 0-1,0 0 1,0 0-1,1 0 1,3 4 0,6 12 81,27 94 46,-35-97-271,0 0-1,-1 0 0,0 25 1,-1-2-5222,-1-30 3044,0-3-100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3.1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0 6777,'0'6'-280,"0"-1"508,0 2 128,0 2 172,0-3 364,0 2-720,0 2 136,0-2-192,-16 2-68,4 1 224,0-1-284,-2 0-84,3 2-288,-4-1-852,4 0-520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3.7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337 587 8241,'-2'-82'1218,"0"36"518,8-88 1,23-35-1074,-23 139-685,2 0 1,16-39 0,-23 68 28,-1-1-1,0 1 1,1-1-1,-1 1 0,1 0 1,0-1-1,-1 1 1,1 0-1,0 0 1,0 0-1,-1-1 1,1 1-1,0 0 1,0 0-1,0 0 0,1 0 1,-1 1-1,0-1 1,0 0-1,0 0 1,1 1-1,-1-1 1,0 1-1,1-1 0,1 0 1,1 2-29,0 0 0,0 0 0,0 0-1,0 0 1,-1 1 0,1-1 0,-1 1 0,6 4 0,-6-5 1,159 85-102,-160-85 98,0 1 0,-1-1-1,1 1 1,0-1 0,0 1 0,-1 0 0,1 0 0,-1 0 0,0 0 0,1 0-1,-1 0 1,0 0 0,0 0 0,0 0 0,-1 1 0,1-1 0,0 0 0,-1 1-1,0-1 1,1 0 0,-1 1 0,0-1 0,0 0 0,0 1 0,-1 3-1,0-4 28,1-1-1,-1 1 1,1-1-1,-1 0 0,0 1 1,1-1-1,-1 0 0,0 0 1,0 1-1,0-1 0,0 0 1,0 0-1,0 0 0,0 0 1,-1 0-1,1 0 0,0 0 1,-2 0-1,-32 18 53,23-12-68,-37 20-124,-75 30 1,103-49 158,-1-1 0,0 0 0,-1-2 0,1-1 0,-1-1 0,-31 1 0,51-4-12,1-1 0,-1 1-1,0-1 1,0 1-1,0-1 1,1 0-1,-1 0 1,0 0-1,1 0 1,-1-1-1,1 1 1,-1-1 0,1 1-1,-3-4 1,-27-30-126,26 26 228,2 3 39,0 0 0,1-1-1,-1 0 1,1 1 0,1-1 0,-3-9 0,-4-11 311,8 25-431,1 1 0,0 0 0,0 0 0,-1 0 0,1-1 0,0 1 0,0 0-1,0 0 1,0 0 0,0-1 0,1 1 0,-1 0 0,1-2 0,0 1 124,-5 10 17,-29 82-153,28-81-712,0 1 0,0-1 0,-1 0 0,0-1 0,0 1 0,-1-1-1,0 0 1,-13 10 0,4-6-1949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3.9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65 10821,'2'-3'128,"-1"1"1,1-1-1,-1 0 1,0 1-1,1-1 1,-1 0-1,0 0 1,-1 0-1,2-4 1,4-14 1651,-1 10-1114,-8 29-979,3-9 225,0 0 0,1 0 0,0 0 0,1 0 0,0 0 0,4 12 0,-4-14-425,-1 0 0,1 1-1,-1-1 1,0 0 0,-1 12 0,3 21-3418,3-23 1846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4.4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714 254 8709,'-4'-1'-317,"-13"-5"1767,17 6-1395,0 0 0,-1 0 0,1 0 0,0 0 1,-1 0-1,1 0 0,0 0 0,-1 0 0,1 0 0,0 0 0,-1 0 1,1 0-1,0 0 0,0 0 0,-1 0 0,1 0 0,0 0 1,-1 0-1,1 1 0,0-1 0,-1 0 0,1 0 0,0 0 1,0 1-1,-1-1 0,1 0 0,0 0 0,0 0 0,0 1 0,-1-1 1,1 0-1,0 0 0,0 1 0,0-1 0,0 0 0,-1 1 1,1-1-1,0 0 0,0 1 0,0-1 0,0 0 0,0 0 0,0 1 1,0 0-1,-1 1 37,1 0 1,-1 0-1,0 0 1,0-1-1,0 1 0,0 0 1,0 0-1,0 0 1,-1-1-1,1 1 1,0-1-1,-3 3 1,-11 15-204,8-4 54,-1-1 1,0 0-1,0-1 1,-12 14 0,6-7 495,9-15-425,0 0 1,-1-1-1,1 1 1,-13 6-1,16-9 26,0 0 0,-1-1-1,1 1 1,-1-1 0,1 0-1,-1 1 1,1-1 0,-1-1-1,0 1 1,0 0 0,1-1 0,-1 1-1,0-1 1,0 0 0,-3 0-1,3-2-73,0-1-1,0 1 0,1-1 1,-1 0-1,1 0 0,-1 0 1,1 0-1,0 0 0,-2-7 1,-6-6 180,4 7-43,6 8-96,0 1-1,-1-1 0,1 0 0,0 0 0,-1 1 0,1-1 1,-1 0-1,1 1 0,-1-1 0,0 1 0,1-1 1,-1 1-1,0-1 0,1 1 0,-1-1 0,0 1 0,1-1 1,-1 1-1,0 0 0,0 0 0,1-1 0,-1 1 1,0 0-1,0 0 0,0 0 0,0 0 0,1 0 0,-1 0 1,0 0-1,-1 0 0,-6 1 104,0 1 1,-1 0 0,1 0-1,0 1 1,0 0-1,1 0 1,-1 0-1,1 1 1,-13 9-1,-19 9 585,23-15-424,-3 2 249,0 0 0,0-1 0,0-1 0,-1-1 0,0-1 0,0-1 0,-37 3 0,55-7-478,0-1 1,0 1-1,0-1 1,1 0-1,-1 1 1,0-1-1,1 0 1,-1 0-1,1 0 1,-1-1-1,1 1 1,0 0-1,-1 0 1,1-1-1,0 1 0,0-1 1,0 1-1,0-1 1,-2-3-1,-16-37 90,17 37-92,-4-11-56,1-1 0,-4-21 1,1-2-27,1 11-242,2 1-1,2-2 1,-1-31 0,3-40-4925,2 53-246,-1 33 2196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4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7137,'31'19'5514,"29"8"-1771,-7 2-5285,-48-27 177,0 1 200,-4 1-3212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4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0 113 10189,'12'0'-228,"-2"0"120,1-7-96,-11 2 228,14-1-24,-2-2-292,0 0 340,2-3-60,0-1 36,0-2-176,3 1-488,-1 0-484,-2-3-676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4.8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66 9561,'0'13'-12,"0"-5"120,0-1 328,0-2 804,12-5-496,-1-5-316,1-2-376,0 1-28,0-1 64,2 1-216,2-5 372,-2 0-444,3 1-624,-3-3-600,2 2-388,-2-1-804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5.2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1238 1 10237,'23'16'4415,"-1"-1"-4328,26 21 1,-45-32 21,-1-1 0,0 0 0,1 1 0,-1 0 0,-1 0 0,1 0 0,-1-1 0,1 1 0,-1 1 0,0-1 0,-1 0 0,1 0 0,-1 0 0,1 0 0,-1 1 0,-1-1 0,0 7 0,1 5 136,-1-14-229,1 0 0,-1 1-1,1-2 1,-1 1 0,0 0 0,0 0-1,0 0 1,0 0 0,0 0-1,0-1 1,0 1 0,-1 0-1,1-1 1,-1 1 0,-2 1 0,-32 25 172,20-17-49,-1 1-56,-1 0 1,0-2-1,-1 0 1,-28 10-1,-85 24 277,108-37-358,-388 101 247,286-83-1490,-169 11 0,285-36 1048,-22 3-1971,0-2 0,-37-4 0,40-4-485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5.5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191 1 11217,'12'4'-164,"-12"1"-56,0-2 232,0-2 196,0 0-440,-22 5 452,-1-1-476,-1 0 72,-2 3 16,1 0-528,-4 2-504,1-1-556,2-1-377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6.0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10673,'7'20'1797,"-6"-4"-1647,0 0 0,1 0 0,1 0 0,0 0 0,1 0 0,1-1-1,12 28 1,-11-26-247,-1 1-1,0-1 0,-1 1 0,-1 0 1,1 34-1,-3 11-6151,-1-59 4479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6.5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325 57 9181,'-4'-9'225,"-1"-1"1,1 1-1,-4-18 1,6 26 447,0 7 100,-1 9-112,2 11-169,0-20-418,0 1 0,1-1 0,0 0 0,0 0 0,0 0 0,1 1 0,0-1 0,0 0 0,1 0 0,-1 0-1,1 0 1,1-1 0,3 9 0,7 3-297,0 1 143,1 0 1,1-2-1,17 17 1,-26-28 69,1 0 1,-1 0 0,1-1-1,0 0 1,0 0 0,0-1-1,1 0 1,-1 0 0,1-1-1,0 0 1,0 0 0,10 1 0,22-2-571,-38-1 1238,-30 0-1025,9 1 495,0 1 0,0 1-1,1 0 1,-1 1 0,-24 10 0,-86 41 462,119-50-536,-32 17 387,41-21-412,-1 0 0,0 0 1,1 0-1,-1 0 0,1 0 0,-1 1 0,1-1 1,0 0-1,0 1 0,-1-1 0,1 1 0,0 0 1,0-1-1,0 1 0,1 0 0,-1 0 0,0-1 1,1 1-1,-1 2 0,-6 48 706,7 14 199,-1-62-968,0-1 1,0 0 0,0 1-1,0-1 1,-1 0-1,1 0 1,-1 1 0,0-1-1,0 0 1,0-1-1,0 1 1,0 0 0,-1-1-1,1 1 1,-1-1-1,0 0 1,0 1 0,0-2-1,0 1 1,-5 2-1,1 1-807,-2-1-1,1 0 0,0 0 1,-1-1-1,0-1 1,1 1-1,-11 1 0,-2-3-1525,0-1-78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6.9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273 35 7505,'0'-10'260,"-1"10"-170,1-1 0,0 0 0,0 0 0,-1 0 0,1 1 0,0-1 0,0 0 0,0 0-1,0 0 1,0 0 0,0 0 0,0 1 0,0-1 0,1 0 0,-1 0 0,0 0 0,0 0-1,1 1 1,-1-1 0,0 0 0,1 0 0,-1 1 0,1-1 0,-1 0 0,1 1-1,-1-1 1,1 0 0,0 1 0,-1-1 0,1 1 0,0-1 0,0 0 0,1 1 54,-3 3-49,1-1-1,0 1 0,1-1 0,-1 1 1,0-1-1,1 1 0,-1-1 0,1 1 1,0-1-1,0 0 0,0 1 1,1 2-1,0-1-60,-1 1 0,0 0 0,-1-1 1,1 1-1,-1 0 0,0 0 0,0 0 1,0 0-1,-2 5 0,1 8 297,2-1-207,-1-13-111,1-1 0,-1 0 0,0 1 0,0-1 1,0 0-1,0 1 0,0-1 0,-1 0 0,0 1 0,1-1 1,-1 0-1,0 0 0,-1 1 0,1-1 0,-1 0 1,1 0-1,-5 5 0,-31 35 279,33-39-257,1-1 0,0 1-1,1 0 1,-1 0 0,0 0 0,1 0 0,0 0 0,0 1 0,1-1-1,-1 1 1,1-1 0,0 1 0,-1 8 0,0 7 537,1 0 0,2 22 0,1-3 588,-3-36-1153,0-1 0,0 0 0,0 0-1,0 0 1,-1 0 0,1 0 0,-1 0-1,1 0 1,-1 0 0,0 0 0,1-1 0,-1 1-1,0-1 1,-3 2 0,-34 25-102,34-25 19,-1 2-530,0-1 1,-1 1-1,0-1 1,0-1-1,-1 1 1,1-1 0,-1 0-1,1-1 1,-1 0-1,0 0 1,0 0-1,0-1 1,0-1-1,-13 1 1,4-5-1315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7.1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1 488 8993,'57'-49'2334,"84"-56"1,76-20-1165,-116 78-1064,3 4 1,160-43 0,-257 84-101,95-22-522,-89 21 133,1 1 0,0 1 0,0 1 0,0 0 0,19 2 0,-32-2 266,-1 0 0,1 0-1,-1 1 1,1-1-1,0 0 1,-1 1-1,1-1 1,-1 0-1,1 1 1,-1-1-1,1 0 1,-1 1-1,1-1 1,-1 1 0,1-1-1,-1 1 1,0-1-1,1 1 1,-1 0-1,0-1 1,1 1-1,-1-1 1,0 1-1,0 0 1,0-1-1,1 1 1,-1 0 0,0-1-1,0 1 1,0-1-1,0 1 1,0 0-1,0-1 1,0 1-1,-1 0 1,1-1-1,0 1 1,0 0 0,0-1-1,-1 1 1,1-1-1,0 1 1,-1 0-1,1-1 1,-1 1-1,-11 7-2095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7.4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0 14589,'-10'6'268,"1"1"2949,9-8-3195,0 1 1,0 0 0,0 0 0,0 0 0,0 0-1,0 0 1,0 0 0,0 0 0,1 0 0,-1 0-1,0 0 1,0 0 0,0 0 0,0 0 0,0-1-1,0 1 1,0 0 0,0 0 0,0 0 0,0 0-1,0 0 1,0 0 0,0 0 0,0 0 0,0 0-1,0 0 1,0 0 0,0-1 0,-1 1 0,1 0-1,0 0 1,0 0 0,0 0 0,0 0 0,0 0-1,0 0 1,0 0 0,0 0 0,0 0 0,0 0 0,0 0-1,0 0 1,0 0 0,0 0 0,0 0 0,0 0-1,0 0 1,-1 0 0,1-1 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8.8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60 9085,'1'1'50,"-1"-1"0,0 1-1,0-1 1,0 1 0,0-1 0,1 0 0,-1 1 0,0-1 0,0 1-1,1-1 1,-1 0 0,0 1 0,1-1 0,-1 0 0,0 1-1,1-1 1,-1 0 0,1 1 0,-1-1 0,1 0 0,-1 0 0,0 0-1,1 1 1,-1-1 0,1 0 0,-1 0 0,1 0 0,-1 0 0,1 0-1,25 2 1334,23-10-267,44-15-263,-17 5-2085,-27 2-2877,-37 11 1415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5.1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17 10969,'0'0'150,"0"-1"0,0 0 0,0 1 1,0-1-1,0 0 0,0 1 0,0-1 0,0 0 0,0 1 0,0-1 0,1 1 1,-1-1-1,0 0 0,0 1 0,1-1 0,-1 1 0,0-1 0,1 1 0,-1-1 1,0 1-1,1-1 0,-1 1 0,1-1 0,-1 1 0,2-1 0,15 0 976,-5 1-1125,13 2 194,-1 1-1,0 1 1,40 13 0,-35-10-160,-19-4-50,49 14 32,-55-15-3,0-1-1,0 1 1,0 0-1,0 0 1,0 0-1,-1 0 1,1 1-1,-1 0 1,0-1-1,0 1 1,4 5 0,-6-7-14,0 0 0,-1 0 0,1 0 1,-1 0-1,1 0 0,-1 0 0,0 1 0,1-1 1,-1 0-1,0 0 0,0 0 0,0 0 1,0 0-1,0 1 0,0-1 0,0 0 1,0 0-1,0 0 0,-1 0 0,1 0 1,0 0-1,-1 1 0,1-1 0,-1 0 0,1 0 1,-1 0-1,0 0 0,1 0 0,-1-1 1,0 1-1,0 0 0,1 0 0,-1 0 1,0-1-1,0 1 0,0 0 0,0-1 1,0 1-1,0-1 0,0 1 0,-2 0 0,-5 3-4,0-1-1,-1 0 0,-17 4 1,26-7 4,-57 10-1682,1-2 0,-2-3 0,-80-4-1,109-1 479,-13 0-1167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9.0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8289,'0'17'5386,"0"22"-3856,1-29-1407,0-1 0,1 1 0,0 0 0,5 11 0,3 13-41,-3 16-583,-1 0 1,-3 0-1,-4 52 1,1-44-4341,0-42 2451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9.3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50 8993,'0'1'157,"1"0"0,-1 0 1,1 0-1,0 0 0,0 0 0,-1 0 1,1 0-1,0 0 0,0-1 0,0 1 1,0 0-1,0-1 0,0 1 1,0 0-1,0-1 0,0 1 0,0-1 1,0 0-1,1 1 0,-1-1 0,0 0 1,0 0-1,0 0 0,0 1 0,1-1 1,-1 0-1,0-1 0,0 1 1,2 0-1,45-2 438,-45 2-449,203-24 992,70-5-1344,-237 25-1443,-16-1-4262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29.8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0 11217,'-16'9'1042,"16"-8"-1000,0-1 0,0 0 1,0 0-1,0 0 0,1 0 0,-1 1 0,0-1 1,0 0-1,0 0 0,0 0 0,0 0 0,0 1 1,0-1-1,0 0 0,0 0 0,0 0 1,0 0-1,1 0 0,-1 1 0,0-1 0,0 0 1,0 0-1,0 0 0,0 0 0,0 0 0,1 0 1,-1 0-1,0 0 0,0 0 0,0 0 1,0 0-1,1 1 0,-1-1 0,0 0 0,0 0 1,0 0-1,0 0 0,1 0 0,-1 0 0,0 0 1,0-1-1,0 1 0,0 0 0,1 0 1,-1 0-1,40-1 3196,-21 0-3819,25-1 728,-18 1-140,41 3-1,-60-1 26,0 0 0,0 0-1,0 1 1,0 0 0,0 0-1,0 1 1,0 0 0,-1 0 0,0 0-1,8 6 1,-12-7-21,0 0 0,0 1 1,0-1-1,0 0 0,-1 1 0,1 0 1,-1-1-1,0 1 0,0 0 0,0 0 0,0 0 1,0 0-1,-1-1 0,1 1 0,-1 0 1,0 0-1,0 0 0,0 0 0,0 0 1,0 0-1,-1 0 0,1 0 0,-1 0 1,0 0-1,0 0 0,0 0 0,0-1 0,-1 1 1,1 0-1,-1-1 0,1 1 0,-4 3 1,-207 144 405,212-150-407,-1 0-1,0 0 1,0 1-1,1-1 1,-1 0-1,0 1 1,1-1 0,-1 1-1,0-1 1,1 1-1,-1-1 1,1 1 0,-1-1-1,1 1 1,-1 0-1,1-1 1,-1 1-1,1 0 1,0-1 0,-1 1-1,1 0 1,0-1-1,0 1 1,-1 1 0,2-1-4,-1 0-1,1-1 1,0 1 0,-1-1 0,1 0 0,0 1 0,0-1 0,-1 0 0,1 1 0,0-1 0,0 0 0,0 0 0,-1 1 0,1-1 0,0 0 0,0 0 0,0 0 0,1 0 0,47-5 65,39-13 27,7-3-697,-34 0-3704,-47 10-548,-4 4 1672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0.2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360 6 11117,'-1'0'8,"1"-1"0,-1 1 0,1-1 0,-1 1-1,1-1 1,-1 1 0,0 0 0,1-1 0,-1 1 0,1 0 0,-1-1-1,0 1 1,1 0 0,-1 0 0,0 0 0,1 0 0,-1 0 0,0-1 0,0 1-1,1 0 1,-1 1 0,0-1 0,1 0 0,-1 0 0,0 0 0,1 0 0,-1 0-1,0 1 1,0-1 0,-25 7 833,14 0-538,1 0-1,-1 1 0,1 0 0,0 1 0,1 0 0,0 1 0,1 0 0,0 0 0,-8 13 0,-9 15 14,-28 56-1,35-57-197,1 0 0,2 2 1,2 0-1,1 0 0,3 2 0,1-1 0,1 1 0,3 0 0,-1 45 1,5-30-53,-1-35-56,1 1-1,2-1 1,0 1 0,1-1 0,1 1 0,8 30 0,40 73 148,-43-108-878,1 0 1,1 0-1,0-1 0,25 29 0,-14-28-3466,-12-13 1611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0.4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52 10577,'66'1'1038,"0"-4"1,103-16-1,-127 9-2955,-3-5-3588,-30 10 3187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0.7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 0 10285,'0'94'8255,"0"138"-7767,-1-220-523,0 1 0,-1-1 0,-4 15 1,3-15-728,1 0 0,0 0 1,0 14-1,2-25 636,0 0 0,0 0 0,0 0 0,0-1 0,-1 1-1,1 0 1,0 0 0,0 0 0,-1-1 0,1 1 0,0 0 0,-1 0 0,1-1 0,-1 1-1,1 0 1,-1-1 0,0 2 0,-5 11-4743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9657,'0'0'48,"0"32"4398,0 105-2920,0-133-1518,1 0 0,0 1 0,1-1 0,-1 0 1,0 0-1,1 0 0,0 0 0,0-1 0,0 1 0,1 0 1,-1-1-1,1 1 0,0-1 0,0 0 0,0 0 0,0 0 0,0 0 1,1-1-1,7 5 0,-5-3-144,1 0-1,0 0 1,0-1 0,0 0-1,0 0 1,0-1 0,1 1 0,0-2-1,-1 1 1,11 0 0,-14-3-304,-1 1 0,1-1 0,0 0-1,-1-1 1,1 1 0,-1 0 0,1-1 0,-1 0 0,0 0 0,0 0 0,0 0 0,0-1 0,0 1 0,0-1 0,-1 0 0,1 1 0,-1-1 0,0 0 0,0-1 0,0 1 0,0 0 0,1-4 0,4-8-1244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1.2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 21 7001,'0'-20'2125,"0"30"2014,0 20-309,0-14-4124,0 2 770,1 17-107,-3 0 0,-5 36 0,-7 64-267,3-61-231,1-14-928,8-35-634,2-23 1294,0 0-1,0 1 0,0-1 0,0 0 0,0 0 1,0 0-1,-1 0 0,1 0 0,-1 0 0,0 0 1,0 0-1,1 0 0,-3 4 0,1-1-1525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1.6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 46 9609,'0'-2'171,"0"-1"0,0 0 0,0 1 0,1-1 0,-1 1 0,1-1 0,-1 1 0,1-1 1,0 1-1,0-1 0,1 1 0,-1 0 0,3-4 0,-3 5-83,0 0 1,-1 1-1,1-1 1,0 0-1,0 1 1,0-1-1,0 1 1,0 0 0,0-1-1,0 1 1,0 0-1,0-1 1,0 1-1,0 0 1,0 0-1,0 0 1,0 0-1,0 0 1,0 0-1,0 0 1,0 0-1,0 1 1,0-1-1,0 0 1,0 1-1,0-1 1,0 0-1,0 1 1,0-1-1,0 1 1,0 0-1,0-1 1,0 1-1,-1 0 1,1-1 0,0 1-1,-1 0 1,2 1-1,12 12 355,-1 0 0,-1 1-1,0 1 1,-1 0 0,-1 0-1,15 33 1,-7-8-37,22 79-1,-33-83-330,-1 0-1,-1 1 0,-3-1 1,-2 61-1,-1-41-48,0-37-134,-1-1 0,-1 1 0,0 0 1,-2-1-1,0 0 0,-10 23 0,-55 107-2240,47-106 118,-2-1 1,-37 47-1,31-50-537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2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24 10969,'1'0'998,"4"-3"-812,0 0-1,0 0 1,0 0-1,0 1 1,0 0 0,1 0-1,-1 0 1,11-1-1,-14 2-97,1 1 0,-1 0-1,0 0 1,0 0 0,0 1-1,0-1 1,0 0 0,0 1-1,0-1 1,0 1 0,0 0 0,0 0-1,0-1 1,0 1 0,-1 0-1,1 1 1,0-1 0,-1 0-1,1 0 1,-1 1 0,1-1-1,-1 1 1,1 0 0,-1-1 0,0 1-1,0 0 1,0 0 0,0-1-1,1 4 1,0 3 214,-1 0 0,0 0 0,0 0 1,-1 0-1,0 0 0,-1 11 0,0 8-313,1-23-55,-1 0 0,0-1 0,0 1 0,-1-1 0,1 1 0,-1-1 0,1 0 0,-1 0 0,0 1 0,0-1 0,0 0 0,-1-1 0,1 1 0,-1 0 0,0-1 0,-4 4 0,-52 36-4995,57-41 4792,-22 13-2926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7593,'8'-1'353,"0"-1"1,0 2 0,0-1 0,1 1-1,-1 0 1,0 1 0,0 0-1,0 0 1,0 1 0,0 0-1,0 1 1,-1-1 0,13 7 0,8 5 337,-1 1 1,29 21-1,-39-24-624,-2 1 0,0 0 0,0 1 0,-2 0 0,1 1 0,-2 1 0,0 0 0,-1 1 0,-1 0 0,0 1 0,-1 0 0,7 21 0,-13-25-72,0 0 0,0 1 0,-1-1 0,-1 1 0,-1-1 0,-1 22-1,0-3-90,0-23-48,0 1-1,0-1 1,-1-1-1,-1 1 1,0 0-1,0 0 1,-1-1-1,0 0 1,-1 0 0,0 0-1,0 0 1,-7 8-1,-7 7-1080,-1 0 0,-41 36 1,20-24-853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5.4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 9 10089,'0'0'53,"0"-1"0,0 1 0,0 0 0,0 0 0,0-1 0,0 1 0,0 0 0,0 0 0,0-1 0,0 1 0,0 0 0,0 0 0,0-1 0,0 1 0,0 0 0,0 0 0,0 0 0,0-1 0,0 1 0,0 0 0,0 0 0,0-1 0,0 1 0,0 0 0,-1 0 0,1 0 0,0-1 0,0 1 0,0 0 0,0 0 0,-1 0 0,1 0 0,0-1 0,0 1-1,-1 0 1,1 0 0,0 0 0,0 0 0,0 0 0,-1 0 0,1 0 0,0 0 0,0 0 0,-1-1 0,1 1 0,0 0 0,0 0 0,-1 0 0,1 0 0,0 1 0,0-1 0,-1 0 0,1 0 0,0 0 0,0 0 0,-1 0 0,1 0 0,0 0 0,0 0 0,-1 1 0,1-1 76,0 0-1,-1 1 0,1-1 0,0 1 1,-1-1-1,1 0 0,0 1 1,-1-1-1,1 1 0,0-1 1,0 1-1,0-1 0,0 1 1,-1-1-1,1 1 0,0-1 1,0 1-1,0-1 0,0 1 1,0 0-1,0-1 0,0 1 1,1-1-1,-1 1 0,0-1 1,0 1-1,0-1 0,0 1 1,1-1-1,-1 1 0,0-1 1,0 0-1,1 1 0,8 10 59,0 0 0,19 15 0,1 3-190,15 16-767,-27-30-842,0 2 1,-2 0 0,0 1 0,16 25 0,-21-22-1124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2.5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11713,'0'0'3012,"4"0"-2621,263 0 1301,-176 0-3739,-2 0-3867,-76 0 3476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2.79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9325,'2'38'6059,"10"24"-4779,9 40-1078,-9-35-75,-4 13-315,-6-57-1501,-2 36 0,-1-24-1636,1-14 588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3.0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9561,'0'1'153,"1"1"1,-1-1-1,1 1 1,-1-1-1,1 0 1,0 0 0,0 1-1,0-1 1,0 0-1,0 0 1,0 0-1,0 0 1,0 0-1,0 0 1,1 0-1,-1 0 1,0 0-1,1-1 1,-1 1-1,0 0 1,1-1-1,-1 1 1,1-1-1,-1 0 1,1 0-1,-1 1 1,1-1-1,2 0 1,57 5-116,-47-5 351,255 0-233,-155-13-4950,-92 8 2229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3.3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0 11017,'-3'3'116,"-9"8"-553,9 1 2907,45-6-2380,-7-1-39,-26-5-36,0 1-1,-1 0 1,1 0 0,0 1-1,0 0 1,-1 1 0,1 0-1,-1 0 1,0 1 0,12 7 0,-19-10 40,0 1 1,0-1-1,0 0 1,0 1-1,0-1 1,0 1-1,-1-1 1,1 1-1,0-1 1,-1 1-1,1 0 1,-1-1-1,0 1 1,1 0-1,-1 3 1,-1 31-453,1-19 384,-1-16 22,1 1 0,0-1 0,-1 1 1,1-1-1,-1 1 0,0-1 0,1 1 1,-1-1-1,0 1 0,0-1 0,0 0 1,0 1-1,0-1 0,0 0 0,0 0 1,-1 0-1,1 0 0,-2 1 0,2-1-3,-1 0 0,1 0-1,0 0 1,0 0-1,-1 0 1,1 1 0,0-1-1,0 0 1,0 1-1,0-1 1,1 0-1,-1 1 1,0-1 0,0 1-1,1 0 1,-1-1-1,1 1 1,-1 2 0,1 5 474,3 16-1289,-3-25 728,1 1 1,-1-1-1,1 1 0,0-1 1,-1 0-1,1 1 0,0-1 0,-1 0 1,1 1-1,0-1 0,-1 0 1,1 0-1,0 0 0,0 0 0,-1 0 1,1 0-1,0 0 0,-1 0 0,1 0 1,0 0-1,0 0 0,-1 0 1,1 0-1,0 0 0,0-1 0,-1 1 1,1 0-1,0-1 0,-1 1 1,1 0-1,-1-1 0,1 1 0,0-1 1,42-19-4587,-25 13 2666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3.7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449 22 11809,'0'0'33,"0"-1"0,0 0 0,1 0 0,-1 1 0,0-1 0,0 0 0,0 0 0,0 1 0,-1-1-1,1 0 1,0 1 0,0-1 0,0 0 0,0 0 0,-1 1 0,1-1 0,0 0 0,-1 1 0,1-1 0,-1 1 0,1-1 0,0 0 0,-1 1 0,1-1 0,-1 1 0,0-1-1,1 1 1,-1-1 0,1 1 0,-1 0 0,0-1 0,1 1 0,-1 0 0,0-1 0,1 1 0,-1 0 0,0 0 0,1 0 0,-1 0 0,0 0 0,0-1 0,1 1-1,-1 0 1,0 1 0,0-1 0,1 0 0,-1 0 0,0 0 0,1 0 0,-1 1 0,-1-1 0,-8 0 713,4 1-454,0 0 1,0 0-1,0 1 1,0 0-1,0 0 1,0 0-1,0 1 1,1 0-1,-1 0 1,-6 5-1,-52 41 706,56-43-891,-18 16 70,0 2 0,2 1 1,0 2-1,2 0 0,1 1 1,-26 44-1,35-49-72,1-1 1,1 2-1,0-1 1,2 1-1,1 1 1,1 0-1,1-1 1,1 2-1,-1 41 1,4-14-77,-1-32 6,2 0 0,0 1 0,1-1 0,1 0 0,1 0 0,1 0 0,8 25 0,-4-26-2,2 0 0,0 0-1,1-1 1,1 0 0,1 0-1,0-2 1,2 0 0,0 0-1,18 15 1,-20-22-353,-1-1 1,2 0-1,-1 0 0,1-1 1,0-1-1,1 0 1,0-1-1,0-1 0,0 0 1,1-1-1,-1-1 0,1 0 1,22 0-1,28-2-4055,-33-1 1308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4.8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310 24 9465,'0'-2'155,"1"1"1,0-1 0,0 1-1,0-1 1,0 1 0,0-1-1,0 1 1,0-1-1,0 1 1,0 0 0,1 0-1,-1-1 1,0 1 0,1 0-1,-1 0 1,3-1-1,-12 6 423,0 1 0,0-1 0,1 1 0,0 0 0,-1 1-1,-7 8 1,-46 47-741,54-53 337,-19 19-63,1 1 0,2 2-1,1 1 1,2 0 0,0 1 0,3 1-1,-18 46 1,31-66-107,1 1 0,0-1 0,1 1 0,1 0 0,0 0-1,2 21 1,0-10-1,-1-22-5,0-1 0,1 1 0,-1-1 0,1 1 0,0-1 0,0 1 0,0-1 0,0 1 0,0-1 0,0 0 0,1 0 0,-1 1 0,1-1 0,-1 0 0,1 0-1,0-1 1,0 1 0,0 0 0,0-1 0,0 1 0,0-1 0,1 1 0,-1-1 0,0 0 0,1 0 0,-1 0 0,1 0 0,-1-1 0,1 1 0,5 0 0,9 2 42,0-1 1,0-1 0,27 0 0,-31-1-23,1-1-41,0 0 0,0 0 1,0-1-1,-1-1 0,16-5 0,-21 6-74,-1-1 0,1 0 1,0-1-1,-1 0 0,0 0 0,0 0 0,0-1 0,-1 0 1,12-12-1,-16 14 56,0-1 1,0 1-1,-1-1 1,1 0-1,-1 1 1,0-1-1,0 0 0,0 0 1,0 0-1,-1 0 1,0 0-1,0 0 1,0 0-1,0 0 1,-1-6-1,0-9 30,1 17 7,-1 0-1,0 0 1,1 1 0,-1-1 0,0 0 0,0 0-1,0 0 1,-1 1 0,1-1 0,0 0 0,-1 1-1,1-1 1,-1 1 0,1 0 0,-1-1 0,1 1-1,-1 0 1,0 0 0,0 0 0,0 0 0,0 0-1,-2 0 1,-48-17-445,30 12-80,0 2-1,-34-2 1,-43 4-4724,85 2 4060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5.1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86 0 9801,'42'25'1486,"0"2"1,64 52 0,-90-66-1359,-2 1 0,0 0 0,0 1 1,-1 1-1,-1 0 0,-1 1 1,0 0-1,-1 0 0,10 28 0,-16-34-104,-1 0 0,0 1 0,-1-1 0,-1 1 0,0-1 0,0 1 0,-1 0 0,-1 0 0,0-1 0,-4 21 0,0-12-73,-1 0-1,-1 0 1,0 0 0,-2-1 0,-11 20-1,-2-3-705,-2-1 0,0-2-1,-51 53 1,-101 74-4829,133-126 3490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5.5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278 12 13337,'9'-3'20,"-1"1"0,1 0 1,-1 0-1,1 1 0,0 0 0,0 1 0,-1-1 0,1 2 0,0-1 0,0 1 1,-1 1-1,15 3 0,-9 0 113,-1 0-1,0 1 1,-1 0 0,0 1 0,0 1-1,0-1 1,14 14 0,-3 0 150,-1 2-1,-1 0 1,-1 1-1,-2 1 1,0 1-1,21 41 1,-20-28-240,-2 1-1,-2 0 1,-1 2 0,-3-1 0,-1 2-1,-2-1 1,-2 1 0,-1 0 0,-3 0-1,-1 1 1,-3-1 0,-1 0 0,-2 0-1,-2 0 1,-16 53 0,1-25-466,-2-2 1,-3 0-1,-3-2 1,-50 81-1,41-87-690,-2-1 0,-3-3 0,-3-1 0,-2-2 0,-2-3 0,-2-1 0,-94 65 0,54-53-797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6.1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876 1 5705,'-9'1'258,"0"0"0,1 0 1,-1 1-1,0 0 1,1 0-1,0 1 1,-1 1-1,1-1 1,1 1-1,-1 0 1,0 1-1,-10 8 1,-1 3 723,-1 1-1,2 1 1,-17 21 0,-54 73 679,-74 127 1,136-199-1305,-49 80 86,-101 211 0,151-274-443,4 1 1,1 1-1,4 0 0,2 2 0,3 0 0,-7 80 1,17-92-15,7 89 1,-2-112-7,2 0-1,0 0 1,2 0 0,19 49 0,-7-36-447,1-1 1,2 0-1,1-2 0,2 0 0,2-2 0,1-1 0,1-1 0,49 40 1,-2-10-2832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7.00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55 9417,'14'2'571,"-1"-1"1,0 0-1,1-1 0,-1 0 1,0-1-1,0 0 0,25-6 1,15-2-165,14 3-397,197-26-1507,-254 29-1853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6.0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622 439 8757,'-14'-9'672,"1"0"0,0-1 0,1 0 0,0-1 0,1 0-1,-17-22 1,7 5 347,-34-62-1,50 79-945,0-1-1,0 0 1,2 0-1,0 0 1,0 0-1,1-1 0,0 1 1,1-1-1,1 1 1,1-19-1,-1 30-75,0 0 0,1-1 0,0 1-1,-1-1 1,1 1 0,0 0 0,0 0 0,-1-1 0,1 1-1,0 0 1,0 0 0,1 0 0,-1 0 0,0 0-1,0 0 1,0 0 0,1 0 0,-1 1 0,0-1-1,1 0 1,-1 1 0,0-1 0,1 1 0,-1 0 0,1-1-1,-1 1 1,1 0 0,-1 0 0,1 0 0,1 0-1,6-1-8,-1 0 0,1 1 0,0 0 0,9 1 0,-9 2 12,0-1 0,-1 1-1,1 0 1,0 1 0,-1 0 0,0 0 0,0 1 0,-1 0 0,1 1 0,-1-1 0,0 1-1,0 1 1,-1-1 0,0 1 0,0 1 0,-1-1 0,6 9 0,-10-11-1,1-1 0,-1 1 0,0-1 0,-1 1 1,1-1-1,-1 1 0,0-1 0,0 9 0,-1-1-23,1-10 25,-1-1-1,0 0 0,1 1 0,-1-1 0,0 0 0,0 1 0,0-1 0,0 0 0,0 0 0,0 0 0,-1 0 0,1 0 0,0 0 0,0 0 0,-1 0 0,1-1 0,-1 1 1,1 0-1,-1-1 0,1 1 0,-1-1 0,1 0 0,-1 1 0,-1-1 0,-44 8 78,18-6-61,0-1-1,0-1 1,1-2-1,-1-1 1,-51-11-1,41 3 88,0-1 0,0-2 0,-56-29 0,81 36-3,0 0 0,1-1 1,1-1-1,-1 0 0,1-1 0,-18-19 0,27 26-67,1-1 0,0 0 0,0 0 0,0 0 0,1 0 0,-1-1 0,1 1 0,0 0-1,0 0 1,1-1 0,-1 1 0,1-1 0,0 1 0,1-5 0,-1 9-73,24 18 347,21 17-215,-1 2 1,-2 1 0,-2 2 0,-1 2 0,-3 2 0,-1 1-1,-2 2 1,-3 1 0,-1 1 0,30 73 0,-56-113-24,-1 0 1,1-1 0,-2 1-1,1 0 1,-1 0-1,-1 0 1,0 18-1,0-12 189,-1-14-254,1 0 0,0 0 0,-1 0 0,1 0 0,-1 0 0,1-1 0,-1 1 0,0 0 1,1 0-1,-1 0 0,0 0 0,1-1 0,-1 1 0,0 0 0,0-1 0,0 1 1,0-1-1,0 1 0,0-1 0,0 1 0,0-1 0,0 0 0,0 1 0,0-1 1,0 0-1,0 0 0,0 0 0,0 0 0,-2 0 0,-38 2 121,35-2-119,-10-1-33,1-1 0,-1 0 1,1-1-1,0-1 0,0 0 0,0-1 0,-16-8 0,4 1-159,0-2-1,-42-30 1,56 35-585,2 0 1,-1-1-1,1 0 0,1-1 1,0 0-1,0-1 1,1 0-1,1 0 0,0-1 1,1 0-1,0 0 0,-7-19 1,2-2-2357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7.2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6 8709,'-1'1'144,"1"0"0,0 1 0,0-1 0,0 1 1,0-1-1,0 1 0,0-1 0,0 1 0,1-1 0,-1 0 1,1 1-1,-1-1 0,1 1 0,-1-1 0,1 0 0,0 0 1,-1 1-1,1-1 0,0 0 0,0 0 0,0 0 0,0 0 1,2 2-1,1-2 89,0 1 0,1-2-1,-1 1 1,0 0 0,0-1 0,1 0 0,-1 0 0,4 0 0,-7 0-237,33-1 51,1-1 1,34-7-1,-25 2-27,97-16-5956,-119 21 3786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7.7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473 1 5356,'-5'0'231,"0"1"0,1 0 0,-1 0 0,0 0 0,1 1 0,-1-1 0,1 1-1,0 0 1,-1 0 0,1 1 0,0-1 0,0 1 0,1 0 0,-1 0-1,0 0 1,-5 8 0,-5 6 316,0 1 1,-15 26-1,17-26-118,-36 62 439,3 2-1,4 1 1,3 3-1,4 0 0,4 3 1,4 0-1,-25 159 1,44-193-785,3 0 0,3 0 1,7 74-1,0-96-82,1 0-1,1-1 1,2 0-1,2-1 1,0 0 0,2 0-1,2-2 1,24 38-1,-13-28-159,1-2 1,2 0-1,63 58 0,-64-69-2429,1-2 0,56 34 0,-59-42-414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8.9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55 9229,'0'1'145,"1"0"0,-1 0 0,1 1 0,-1-1 0,1 0 0,-1 0 0,1 0 1,0 0-1,0 0 0,0 0 0,-1 0 0,1 0 0,0 0 0,0 0 0,0-1 0,0 1 0,1 0 0,-1-1 1,0 1-1,0 0 0,0-1 0,0 0 0,1 1 0,-1-1 0,0 0 0,1 1 0,-1-1 0,0 0 0,0 0 1,2 0-1,52 2 140,-44-3 142,70-3-186,-1-4-1,1-4 1,78-22-1,-154 33-145,16-5-187,-20 6 145,0 0 0,-1 0 0,1 0 0,0-1 0,-1 1 0,1 0 0,-1-1 0,1 1 0,-1-1 0,1 1 0,0 0 0,-1-1 0,0 1 0,1-1 0,-1 1 0,1-1 0,-1 0 0,0 1 1,1-1-1,-1 1 0,0-1 0,1 0 0,-1 1 0,0-1 0,0-1 447,0 39 1234,-1-28-1733,0 1 0,0-1 1,-1 0-1,-4 12 1,-4 15-46,-2 22 272,4-23 99,1 2 0,-4 67 0,2 21-81,7 63-12412,-5-196 9587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9.1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87 10285,'0'-1'180,"1"0"1,-1 1 0,1-1-1,-1 1 1,0-1-1,1 0 1,-1 1-1,1-1 1,-1 1-1,1-1 1,-1 1-1,1-1 1,0 1 0,-1 0-1,1-1 1,0 1-1,-1 0 1,1-1-1,0 1 1,-1 0-1,1 0 1,0 0-1,-1 0 1,1 0 0,0-1-1,0 1 1,0 1-1,30-4 522,-19 2-57,79-8 104,249-34-2897,-271 27-6162,-57 12 6012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39.4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85 0 12417,'2'2'244,"0"-1"-1,0 0 0,-1 1 1,1-1-1,-1 1 1,0-1-1,1 1 0,-1 0 1,0-1-1,0 1 1,0 0-1,0 0 1,0 0-1,0 0 0,0 0 1,-1 0-1,1 0 1,-1 0-1,0 0 1,1 0-1,-1 0 0,0 1 1,0-1-1,-1 0 1,1 0-1,0 0 0,-1 2 1,-2 10 136,0-1 0,-1 0 0,-7 16 0,2-7-180,-1 13 46,-8 51 0,3-12-1509,-6-5-4632,18-50 1318,-5-13 1780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0.5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38 9849,'4'6'3141,"-3"-5"-2967,-1-1 1,1 0-1,-1 0 1,0 1-1,1-1 1,-1 0-1,1 0 1,-1 0-1,1 0 1,-1 0-1,1 0 1,24 2 1123,22-7-834,289-36-1144,-330 39 563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1.0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76 7641,'11'-9'345,"1"1"-1,0 0 1,1 1 0,0 0 0,0 1 0,0 0 0,1 1 0,0 0 0,0 2-1,0-1 1,0 2 0,1 0 0,-1 0 0,28 2 0,-19 0-247,-11-1 11,1 1 1,-1 0-1,0 1 1,15 3 0,-25-4-96,1 1 1,0 0-1,0 0 1,-1 0-1,1 0 0,0 0 1,-1 1-1,0-1 1,1 1-1,-1 0 1,0-1-1,1 1 1,-1 0-1,0 0 1,-1 0-1,1 1 0,0-1 1,-1 0-1,1 1 1,-1-1-1,1 1 1,-1 0-1,1 2 1,0 0 12,-1 1 0,1-1 0,-1 0 1,0 1-1,0-1 0,0 1 0,-1 0 1,0-1-1,0 1 0,0-1 0,-1 1 1,0-1-1,0 1 0,0-1 0,-1 0 1,0 1-1,0-1 0,0 0 0,0 0 1,-1 0-1,0 0 0,0-1 0,0 1 1,-8 7-1,-8 5-84,-1-1-1,-1 0 1,0-2-1,-1 0 1,-1-2-1,-36 16 1,42-18-12,16-5-9,11-3 52,20-3 41,-13 0-30,-1 1-1,24 3 1,-35-2 28,0 0-1,0 0 1,0 0-1,-1 1 1,1 0-1,-1 0 0,1 0 1,-1 0-1,0 1 1,0-1-1,0 1 1,6 6-1,-8-6 55,1-1-1,-1 1 1,0 0-1,-1 0 1,1 1 0,0-1-1,-1 0 1,0 1-1,0-1 1,0 1 0,0-1-1,1 7 1,-1 48 592,-1-36-603,-1-19-47,0 0 0,0 0 0,0 1 0,0-1 0,0 0 0,0 0 0,-1 0-1,1 0 1,-1 0 0,0 0 0,0-1 0,0 1 0,-1-1 0,-4 5 0,-42 34-202,41-35 114,-15 9-1079,0 0 0,-1-2 0,-1 0 0,0-2 1,-1-1-1,-49 13 0,51-17-639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1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537 9 9753,'0'0'30,"0"0"0,0-1 0,0 1 0,0-1-1,1 1 1,-1 0 0,0-1 0,0 1 0,0 0 0,0-1 0,0 1 0,1 0 0,-1-1 0,0 1 0,0 0-1,0-1 1,1 1 0,-1 0 0,0-1 0,1 1 0,-1 0 0,0 0 0,1-1 0,-1 1 0,0 0 0,1 0-1,-1 0 1,0 0 0,1-1 0,-1 1 0,1 0 0,-1 0 0,0 0 0,1 0 0,20 2 1160,-15 0-862,0 0 0,-1 0 0,1 0 0,-1 1-1,6 3 1,11 12 116,0 1-1,-2 1 0,0 1 0,-1 1 0,26 40 1,-22-24-111,-1 0 1,33 81 0,-42-83-245,-2 1 0,-1 0 0,-2 1-1,-2 0 1,-1 0 0,-2 0 0,-2 0 0,-2 1 0,-1-1 0,-1 0 0,-3 0 0,-1 0 0,-1-1 0,-3 0 0,-15 39 0,-10 6 35,-3-1 0,-3-2-1,-4-2 1,-3-2 0,-3-3 0,-4-1-1,-2-3 1,-4-3 0,-129 107 0,161-148 127,-1-2 0,-1-1 1,-1-1-1,-39 17 0,65-34 0,6-4 236,1-5-373,0 6-117,-9-7-276,9 5-384,0 0 1,0-1-1,0 1 0,0-1 0,0 1 0,1 0 0,0-1 0,-1 1 0,1 0 1,0 0-1,0-1 0,2-2 0,-2-3-1895,-1 0-559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3.3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410 199 9085,'0'-21'1029,"2"1"0,1-1 0,9-37 0,-3 15 719,-5 27-882,-4 15-827,0 0-1,0 0 0,0 0 0,0 0 0,0 1 1,0-1-1,0 0 0,1 0 0,-1 0 1,0 1-1,1-1 0,-1 0 0,0 0 0,1 1 1,-1-1-1,1 0 0,-1 1 0,2-2 1,0-1 205,1 5-169,-1 4-25,-1 0 21,0 0-1,0 0 1,0 0 0,-1 0 0,0 0 0,-2 10-1,1 7 88,1 6 47,-4 131 307,1-134-460,-1-1 0,-1 0 1,0 0-1,-13 31 0,8-33 12,-25 41-1,15-29-176,15-20-5,9-10-513,21-13-754,-8 1 1393,20-5-285,68-18 113,-93 27 157,0 1-1,0 1 1,0 0-1,0 1 1,0 0-1,23 3 1,-32-2 12,0 0-1,0 0 1,0 1 0,1-1-1,-2 1 1,1-1 0,0 1 0,0 0-1,0 0 1,-1 1 0,0-1 0,1 0-1,-1 1 1,0-1 0,0 1 0,0 0-1,0 0 1,-1 0 0,1 0-1,-1 0 1,1 0 0,-1 0 0,1 5-1,-1-4 7,0 0 0,0 0 0,-1 0 0,1 0 0,-1 0-1,0 0 1,0 0 0,0 1 0,0-1 0,-1 0 0,0 0-1,0 0 1,0 0 0,0 0 0,0 0 0,-1-1-1,0 1 1,-3 6 0,-6 3 14,0-1-1,-1 0 1,-1-1 0,1-1-1,-2 1 1,1-2 0,-1 0-1,-1-1 1,0 0-1,0-1 1,-27 8 0,11-6-17,0-2 0,-1-1 0,1-1 0,-1-2 0,-38-1 0,66-2-29,-1 0 1,1 0-1,-1 0 0,1-1 0,-1 0 0,1 0 0,-1 0 1,1 0-1,0-1 0,0 0 0,0 0 0,0 0 0,0 0 1,0-1-1,-5-4 0,6 5 20,1-1 1,-1 0-1,1-1 1,0 1-1,0 0 0,0-1 1,0 1-1,1-1 1,-1 0-1,1 1 0,0-1 1,0 0-1,0 0 1,1 0-1,-1 1 0,1-1 1,0-4-1,-1-8 481,-4 26 376,0 1-826,0 2 27,0-1 1,-2 0 0,1-1 0,-1 0 0,-1 0-1,-14 15 1,14-17-1104,-1-1 1,0-1-1,0 0 0,-20 12 0,11-9-1109,-1-1-314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3.8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4272,'0'0'9901,"0"17"-4371,0-5-5055,0 2-439,1 0 0,0 1 0,1-1 0,0 0 0,7 22 1,-2-14-34,-1 0 1,-1 1-1,-1 0 1,2 38 0,-3-25 36,1 0-3715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6.2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45 11265,'-12'-8'544,"12"2"-116,-7-2 164,7 2 96,0 2-584,0-1 116,0 3-48,0-1-700,0 0-304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4.3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6 9373,'0'-1'2,"0"1"0,1 0 0,-1-1 1,0 1-1,0 0 0,1 0 0,-1-1 0,0 1 0,1 0 1,-1-1-1,0 1 0,1 0 0,-1 0 0,0 0 0,1-1 1,-1 1-1,0 0 0,1 0 0,-1 0 0,1 0 1,-1 0-1,0 0 0,1 0 0,-1 0 0,1 0 0,-1 0 1,0 0-1,1 0 0,-1 0 0,1 0 0,-1 0 0,0 0 1,1 0-1,-1 0 0,1 1 0,-1-1 0,17 6 482,-14-4-427,-1 0-1,1 1 1,-1 0 0,1-1 0,-1 1-1,0 0 1,0 0 0,0 1 0,-1-1-1,1 0 1,-1 0 0,0 1-1,2 5 1,-1 0 356,0 1 0,-1-1 0,1 20-1,-2 98 398,-1-121-776,0 0 0,0 1 0,-1-1-1,1 0 1,-1 0 0,-1 0 0,1 0 0,-1 0 0,0-1 0,-1 1 0,1-1 0,-6 6 0,-10 13-239,-29 26 1,30-32 85,-7 8 284,-39 43-100,61-65-69,1 1 1,0-1-1,-1 1 0,1-1 0,1 1 0,-1 0 1,1 0-1,0 0 0,0 0 0,0 0 0,1 0 1,-1 0-1,2 8 0,-1-12 8,0 0 1,1-1-1,-1 1 0,1 0 1,-1 0-1,1 0 0,-1 0 1,1 0-1,0-1 0,-1 1 1,1 0-1,0-1 0,0 1 1,-1 0-1,1-1 0,0 1 1,0-1-1,0 1 0,0-1 1,0 0-1,0 1 1,0-1-1,0 0 0,1 1 1,30 6 96,-27-6 42,14 2-178,-1-1 1,0 0 0,1-2 0,27-2 0,-35 1 69,0 0 0,-1-1 0,1-1-1,-1 0 1,1 0 0,-1-1 0,0 0 0,0-1 0,9-6 0,-18 10-48,0 0 0,1-1 1,-1 1-1,0 0 0,0-1 1,0 1-1,0-1 0,-1 1 1,1-1-1,0 0 0,-1 1 1,1-1-1,-1 0 0,1 1 1,-1-1-1,0 0 1,0-2-1,0-38 312,-1 22-191,0 17-121,0 0 1,1 0 0,-1 0-1,-1 0 1,1 0-1,0 0 1,-1 0-1,1 0 1,-1 0-1,0 1 1,0-1-1,0 0 1,0 1-1,-5-4 1,-43-36-273,35 30 300,-19-12 186,0 2 0,-2 1-1,-57-24 1,-44-26-6215,126 62 4117,1 1-174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4.6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1 152 10041,'21'4'574,"15"-6"953,-1-1 0,62-13-1,69-27-1516,-141 36 246,7-2-781,0-1 0,-1-2 0,37-19 0,-59 21-1464,-5 2-1617,2 4 1192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5.0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584 1 10285,'0'12'1146,"-1"-9"-998,1 0-1,0 0 1,0-1-1,0 1 0,0 0 1,0 0-1,1 0 0,-1 0 1,1 0-1,0 0 0,0-1 1,0 1-1,0 0 1,0-1-1,0 1 0,4 3 1,-1 0-73,0-1 0,-1 1 1,1 0-1,4 11 0,4 6-109,-7-14 79,-1 0 0,1 1 1,-1-1-1,-1 1 0,0 0 0,0 0 0,1 10 0,-2 7 685,0 39 0,-2-63-702,-1 0-1,0 0 1,0 0-1,-1 0 1,1-1-1,0 1 1,-1 0-1,0-1 1,1 1-1,-1-1 1,0 0-1,0 1 1,0-1-1,-1 0 1,1 0 0,0-1-1,-1 1 1,0 0-1,1-1 1,-4 2-1,-8 4 59,0 0-1,-23 8 1,9-7 26,-1 0 0,0-2 0,0-1 0,0-1 1,-1-2-1,-34-1 0,42-2-64,1 0 0,0-2 1,0-1-1,0 0 0,0-2 0,1 0 1,0-1-1,0-1 0,-25-15 0,38 19-214,1 0 0,-1-1 0,1 0 0,0 0-1,0-1 1,1 1 0,-9-12 0,9 9-661,0 0 0,1 1 1,0-2-1,1 1 0,-1 0 0,-2-13 1,4-1-1931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5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68 11361,'12'-5'-12,"-12"-3"-172,7 1 272,4 1-28,-11-1 28,0-1-40,0 3-84,7-2-524,-7 2-616,15 1-492,-6-1-1089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5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 12565,'1'0'48,"-1"-1"-1,0 1 0,1 0 1,-1 0-1,1 0 1,-1 0-1,1 0 1,-1 0-1,0 0 1,1 0-1,-1 0 0,1 0 1,-1 0-1,0 0 1,1 0-1,-1 0 1,1 0-1,-1 0 0,0 0 1,1 1-1,-1-1 1,1 0-1,-1 0 1,0 0-1,1 1 0,-1-1 1,0 0-1,1 1 1,-1-1-1,0 0 1,0 1-1,1-1 1,-1 0-1,0 1 0,0-1 1,1 0-1,-1 1 1,0-1-1,0 1 1,0-1-1,0 0 0,0 1 1,0-1-1,0 1 1,0-1-1,0 0 1,0 1-1,0-1 1,0 1-1,0-1 0,0 1 1,0-1-1,0 1 1,2 16 1503,58 88-429,26 82-1229,-83-181-107,-1-1 0,-1 1 0,1 0 0,-1 0-1,1 6 1,-1 15-6234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5.9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351 9 9085,'-9'-2'245,"0"0"-1,0 0 1,0 1 0,0 0 0,0 1-1,-1-1 1,1 2 0,0 0-1,0 0 1,0 0 0,0 1 0,0 1-1,0-1 1,0 2 0,1-1 0,-1 1-1,1 0 1,0 1 0,0 0 0,1 0-1,-1 0 1,1 1 0,0 1 0,1-1-1,0 1 1,-9 11 0,12-11-234,1 0 1,0 0-1,0 0 1,0 0-1,1 0 1,0 0-1,0 0 1,1 0-1,0 0 1,0 1-1,2 8 1,-2 10 4,1-21-19,0-1-1,0 1 1,1-1 0,-1 1 0,1-1 0,0 0 0,0 0 0,1 0-1,-1 0 1,1 0 0,0 0 0,0 0 0,0-1 0,0 0 0,1 1-1,-1-1 1,1-1 0,4 4 0,5 3 14,0-1-1,0 0 1,0-1 0,21 8 0,-24-12 5,0 1 0,1-2 0,-1 1-1,1-1 1,0-1 0,12 0 0,-21 0-21,0-1 0,0 0 0,0 0 0,0 0 0,0 0 0,0-1 0,0 1 0,0-1 0,0 1 0,0-1 0,0 1 0,0-1 0,-1 0 0,1 0 0,0 0 0,0 0-1,-1 0 1,1-1 0,-1 1 0,1 0 0,-1-1 0,1 1 0,-1-1 0,0 1 0,0-1 0,0 0 0,0 0 0,0 1 0,0-1 0,0 0 0,-1 0 0,1 0 0,0 0 0,-1 0 0,0 0 0,0 0 0,1 0-1,-1-3 1,0 1 5,0 1-1,0-1 1,0 0-1,-1 0 0,1 0 1,-1 0-1,0 0 1,0 1-1,0-1 0,-1 0 1,1 1-1,-1-1 0,0 1 1,0 0-1,0-1 1,0 1-1,-1 0 0,1 0 1,-1 0-1,0 1 1,0-1-1,0 1 0,0-1 1,-7-3-1,-3-3 7,-1 1 1,0 0-1,0 1 0,-1 1 1,1 0-1,-17-4 1,-95-16-2320,52 12-2662,56 10 2643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6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3 9657,'0'-3'36,"-12"3"604,12 7-448,0-2-116,0 3-88,0 0 24,0 1-12,0 2-12,0-2 24,0 3-340,0 0-220,0 0-400,12 1-520,0-2-204,-8 2-261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6.7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624 84 8197,'-10'3'994,"-1"0"1,1-1 0,-1 0-1,0-1 1,0 0 0,-17-1-1,22 0-962,1-1 0,0 0 0,0 0 0,0-1 0,-8-4 0,11 5-42,0-1-1,1 1 1,-1-1-1,1 0 1,-1 1-1,1-1 1,0 0-1,0 0 1,0 0-1,0 0 1,0-1-1,0 1 1,1 0-1,-1 0 1,1 0-1,-1-1 1,1 1-1,0 0 1,0 0-1,0-1 0,0 1 1,0 0-1,0-1 1,2-2-1,-2-8-152,0 12 158,1 0 0,-1 0 0,1 0 0,0 0 0,-1 0 0,1 0-1,0 0 1,0 0 0,-1 0 0,1 0 0,0 0 0,0 1 0,0-1-1,0 0 1,0 1 0,0-1 0,0 1 0,0-1 0,1 1 0,-1-1 0,0 1-1,0 0 1,0-1 0,0 1 0,1 0 0,-1 0 0,0 0 0,0 0-1,1 0 1,1 1 0,0-2-13,1 1 0,-1 0 0,1 1 0,-1-1 0,1 0 0,-1 1 0,0 0 1,1 0-1,-1 0 0,4 2 0,0 2 55,0 0 0,0 1 0,-1 0 0,0 0 0,0 1 0,7 10 0,-10-12 9,-1 0 0,0 0-1,0 0 1,0 1 0,0-1 0,-1 1 0,0-1 0,0 1 0,-1 0 0,0 10 0,-1-11-29,0-1-1,0 0 1,0 0 0,-1 0 0,1 0-1,-1 0 1,0 0 0,0-1 0,-1 1-1,1 0 1,-1-1 0,0 0 0,1 1-1,-2-1 1,1-1 0,0 1 0,-7 4 0,-5 4 14,-1-1 0,1-1 0,-18 7 0,5-5-15,-1-1 0,0-2-1,-1-1 1,0-1 0,0-2 0,0-1 0,0-1 0,-1-2 0,-35-3-1,5-7-78,57 10 46,0-1 0,1 0-1,-1 0 1,0-1-1,1 1 1,-1-1 0,1 0-1,0 0 1,-1 0-1,1 0 1,0 0 0,0-1-1,-3-3 1,5 2-84,0 0 0,0 0 0,0 0 0,1 0 0,0-1 0,-1 1 0,2 0 0,-1 0 0,1-8 0,0-3-75,0 13 171,0-1-1,-1 1 1,1 0 0,0 0 0,0 1 0,1-1 0,-1 0 0,0 0 0,0 0 0,1 1 0,-1-1 0,1 1 0,0-1-1,-1 1 1,1 0 0,0-1 0,0 1 0,0 0 0,0 0 0,0 0 0,3 0 0,2-3 5,1 1 1,0 0 0,0 1-1,13-3 1,-19 5 21,-1-1 0,1 1 1,-1 0-1,1 0 0,0 0 0,-1 0 0,1 0 0,0 0 1,-1 0-1,1 0 0,0 0 0,-1 1 0,1-1 0,-1 1 1,1 0-1,-1-1 0,1 1 0,-1 0 0,1 0 0,-1 0 1,0 0-1,1 0 0,-1 0 0,0 0 0,0 0 1,0 0-1,0 1 0,0-1 0,0 0 0,0 1 0,0-1 1,-1 1-1,2 1 0,-1 4 124,1 0-1,-1 1 1,-1-1 0,1 0-1,-1 1 1,-1 9 0,0 5-159,0-19 9,1-1 0,-1 1 0,0-1 0,0 0 0,0 1-1,0-1 1,0 0 0,-1 0 0,1 1 0,-1-1-1,1 0 1,-1-1 0,0 1 0,0 0 0,0 0-1,-3 2 1,-42 27-1090,36-23 371,0-1-907,0-1 0,-1 0 0,1 0 0,-24 7 0,18-9-561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7.0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302 1 10237,'0'0'108,"0"0"1,1 0-1,-1 0 1,0 0-1,1 0 1,-1 0-1,1 0 1,-1 0-1,0 0 1,1 0-1,-1 1 1,0-1-1,1 0 1,-1 0-1,0 0 1,1 1-1,-1-1 1,0 0-1,0 0 1,1 1-1,-1-1 1,0 0-1,0 0 1,1 1-1,-1-1 1,0 0-1,0 1 1,0-1-1,0 0 1,1 1-1,-1-1 1,0 0-1,0 1 1,0-1-1,0 0 1,0 1-1,0 22 2044,-12 20-696,3-28-1386,-1-1 1,0 0-1,-2-1 1,1 0-1,-21 17 1,10-10-93,-83 79-1951,32-37-4893,58-49 4278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7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446 408 9705,'0'0'94,"-3"0"84,-17 1 212,-27 0 383,44-1-633,0-1 1,0 1-1,0 0 0,0-1 1,0 1-1,0-1 1,0 0-1,1 0 0,-1 0 1,0-1-1,-4-2 1,6 3-173,1-1 0,-1 0 0,1 0 1,0 1-1,-1-1 0,1 0 1,0 0-1,0 0 0,0 1 1,0-1-1,0 0 0,1 0 0,-1 1 1,0-1-1,1 0 0,0 0 1,-1 1-1,1-1 0,0 0 1,0 1-1,0-1 0,0 1 0,2-3 1,3-1-10,0 0-1,0 1 1,0-1 0,1 2 0,0-1 0,0 1 0,0 0 0,0 0-1,0 0 1,8 0 0,-14 3 70,0 3-124,-1 0 237,0 0 0,0 1 0,0-1 0,-1 0 0,1 0 1,-2 5-1,-9 5-53,0-2 0,-22 20 0,8-9 205,5-4 533,0 0 1,-31 19-1,44-32-416,-1 0-1,0-1 1,0 0-1,-1 0 0,1-1 1,-1 0-1,0-1 1,1 0-1,-1 0 0,-18 1 1,24-4-358,0 0 0,-1 1-1,1-1 1,0 0 0,0-1 0,0 1 0,0-1-1,0 1 1,0-1 0,0 0 0,0 0 0,0 0 0,1 0-1,-1-1 1,1 1 0,0-1 0,0 1 0,-4-6 0,-3-6 219,1 1 1,-11-25-1,9 13-335,2-1 0,1-1 0,1 1 0,1-1 0,-2-54 0,2 24-55,2 21-1169,4-39 0,-1 27-8371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8.1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2585 106 13337,'0'0'2796,"17"13"-2317,-1 0-476,0-2 0,1 0 1,1 0-1,0-2 0,0 0 0,1-2 0,-1 0 0,2 0 0,-1-2 0,1-1 0,32 4 1,-52-8-44,1 0 0,-1 1 0,1-1 0,0 0 0,-1 0 0,1 0 1,-1 0-1,1 0 0,0 0 0,-1 0 0,1 0 0,-1 0 1,1 0-1,0 0 0,-1 0 0,1 0 0,-1-1 0,1 1 1,0 0-1,-1 0 0,1-1 0,-1 1 0,1 0 0,-1-1 0,1 1 1,-1 0-1,1-1 0,-1 1 0,0-1 0,1 1 0,-1-1 1,0 1-1,1-1 0,-1 1 0,0-1 0,1 0 0,-1 1 1,0-1-1,0 1 0,0-1 0,0 1 0,1-1 0,-1 0 0,0 1 1,0-1-1,0 0 0,0 1 0,0-1 0,-1 1 0,1-1 1,0 0-1,0 1 0,0-1 0,0 1 0,-1-1 0,1 1 1,0-1-1,-1 1 0,1-1 0,0 0 0,-1 0 0,-2-3-72,0-1-1,1 1 1,-2 0-1,1 0 0,0 1 1,-7-7-1,-11-6 36,-1 1 0,-43-22-1,53 32 176,0 0-1,0 0 0,0 1 0,0 0 1,-1 1-1,0 1 0,1 0 0,-14 0 1,25 2-112,0 0 0,0 0 0,0 0 0,0 0 0,0 0 1,1 1-1,-1-1 0,0 0 0,0 1 0,0-1 1,1 1-1,-1-1 0,0 1 0,1-1 0,-1 1 0,0-1 1,1 1-1,-1 0 0,0-1 0,1 1 0,-1 0 0,1-1 1,0 1-1,-1 0 0,0 1 0,-7 26 531,1-3-448,6-23-60,0 1 0,0 0 0,0 0 0,0-1 0,1 1 0,0 0-1,-1 0 1,1 0 0,0-1 0,1 6 0,-1-6-3,1-1 0,-1 0 0,0 1 0,0-1 0,0 1 0,1-1 0,-2 1 0,1-1 0,0 0 0,0 1 0,0-1 0,-1 1 0,1-1 0,0 0 0,-1 1 0,0-1 0,1 0 0,-1 1 0,0-1 0,1 0 0,-1 0 0,0 0 0,0 0 0,0 0 0,0 0 0,0 0 0,0 0 0,-1 0 0,1 0 0,0 0 0,0-1 0,-1 1 0,1 0 0,0-1 0,-1 1 0,1-1 0,0 0 0,-3 1 0,-3 1-4,-1-1-1,0 0 1,0-1 0,1 1-1,-1-1 1,0-1-1,0 1 1,0-1-1,0-1 1,1 0 0,-14-4-1,3-1 9,0-1-1,1 0 1,-26-17-1,40 23 9,0 0 0,0 1 1,0-1-1,0 1 0,0 0 0,-1 0 0,1 0 1,-1 1-1,1-1 0,-1 1 0,1 0 0,-1 0 1,1 0-1,0 0 0,-1 1 0,1-1 0,-1 1 1,1 0-1,-5 1 0,-6 4 182,0 0 1,1 1-1,-18 12 1,-12 6 153,-18 5 276,-74 24 0,108-45-493,-1-1 0,1-2-1,-1-1 1,-1-1 0,-40 1-1,64-5-104,0 0 0,0-1 0,1 1 0,-1-1 0,0 0 1,0 0-1,0-1 0,1 1 0,-1-1 0,1 0 0,-1-1 0,1 1 0,0-1 0,0 1 0,0-1 0,0 0 0,0-1 0,1 1 0,-1-1 0,1 1 0,0-1 0,-4-7 0,2 2-32,1 0 0,0 1-1,1-2 1,0 1 0,0 0 0,1-1-1,0 1 1,1-1 0,0 1 0,0-14-1,1 15-26,0-1-1,1 1 0,0-1 1,1 1-1,-1 0 0,1 0 1,1 0-1,4-11 0,-4 14 11,-1 0 0,1 0 0,1 1-1,-1-1 1,1 1 0,0 0-1,0 0 1,0 0 0,0 0 0,1 0-1,-1 1 1,1 0 0,7-3 0,-6 3-9,1 1 0,-1 0 1,1 0-1,0 1 0,0-1 1,0 2-1,0-1 0,0 1 1,0 0-1,0 0 0,-1 1 1,1 0-1,13 4 0,-14-4 7,-1 1-1,1-1 1,0 2-1,-1-1 1,1 1-1,-1-1 1,1 2-1,-1-1 1,0 0-1,-1 1 1,1 0-1,-1 0 1,1 1-1,-1-1 1,0 1-1,3 5 1,-6-7 11,0 0 1,0 0-1,-1 0 1,1 0-1,-1 0 0,0 0 1,0 0-1,0 1 1,0-1-1,0 0 0,-1 0 1,1 0-1,-1 0 1,0 0-1,0 0 0,0 0 1,0 0-1,0 0 1,-1-1-1,1 1 0,-1 0 1,-2 2-1,-19 11-1,0-2-1,-1 0 1,-1-2-1,0-1 1,0 0 0,-1-2-1,0-1 1,-51 8-1,4-6 29,0-3-1,-79-3 0,145-3-19,-1-2 0,1 1 0,0-1 0,-1 0 0,1 0 0,0-1 0,0 0 0,-11-5 0,16 6-17,-1 0 1,1-1-1,0 1 0,0-1 0,-1 0 1,1 0-1,1 0 0,-1 0 0,0 0 1,0 0-1,1 0 0,-1 0 0,1-1 1,-1 1-1,1-1 0,0 1 0,0-1 1,0 1-1,1-1 0,-1 0 0,1 1 1,-1-1-1,1 0 0,0 1 0,0-4 1,0-1-53,-1 2 46,1 0-1,0 0 1,0 0-1,0 0 1,0 0-1,1 0 1,0 0-1,0 0 1,0 0-1,1 0 1,-1 1-1,1-1 0,1 0 1,-1 1-1,0 0 1,1-1-1,0 1 1,4-4-1,-6 6 13,1 0-1,0 0 1,-1 0 0,1 0-1,0 0 1,0 1 0,0-1-1,0 1 1,0-1 0,0 1-1,1 0 1,-1 0-1,0 0 1,1 0 0,-1 0-1,1 1 1,3-1 0,-4 1 8,1 1 1,-1-1 0,0 1-1,0 0 1,1 0 0,-1 0 0,0 0-1,0 0 1,0 0 0,0 1-1,0-1 1,-1 1 0,1-1-1,0 1 1,-1 0 0,1-1-1,-1 1 1,3 4 0,-1-1 29,0 1 0,-1-1-1,0 1 1,1 0 0,-2 0 0,1 0 0,-1 0 0,0 0-1,0 0 1,0 0 0,-1 0 0,-1 11 0,0-15-21,0 0 0,0 0 0,0 0 0,0 0 0,0 0 0,0-1 0,-1 1 0,1 0 0,-1 0 0,0-1 0,1 1 0,-1-1 0,0 1-1,0-1 1,0 0 0,0 0 0,0 0 0,-3 1 0,-43 19 83,38-19-83,0 0 0,0 0 1,0-1-1,0 0 0,0-1 0,-1 0 1,1-1-1,0 0 0,0-1 0,0 1 1,0-2-1,0 0 0,1 0 0,-1-1 1,1 0-1,0 0 0,0-1 0,0 0 0,1-1 1,-1 0-1,1 0 0,1-1 0,-1 0 1,1 0-1,1-1 0,-1 0 0,1 0 1,-8-15-1,-14-26 84,21 37-82,-5-3-63,-5 1 288,15 12-216,0 0-1,0 0 0,0 0 0,0 0 0,-1 1 0,1 0 0,-1-1 1,1 1-1,-1 0 0,1 0 0,-1 0 0,-4-1 0,-28-3-254,0 1-1,0 1 1,-71 4-1,32 1 143,-24 1 119,0 5 0,-173 35-1,262-41 10,-55 15-12,60-16-2,0 1 0,0-1 0,0 1 0,0 0 0,1 0-1,-1 0 1,1 0 0,0 1 0,-1-1 0,1 1 0,0 0 0,1 0-1,-4 3 1,5-1 57,0 0-1,0 0 0,0 0 1,1 0-1,0 0 1,0 0-1,0 0 0,2 9 1,-1 5 107,-1-15-141,1-1 0,0 1 0,0-1 1,0 1-1,0-1 0,1 0 0,-1 1 1,1-1-1,0 0 0,0 0 0,0 0 1,0 0-1,0-1 0,1 1 0,-1-1 1,1 1-1,0-1 0,0 0 0,0 0 1,0 0-1,0 0 0,5 2 0,8 3 138,0 0-1,0 0 1,21 4 0,3-3 146,1-2 0,-1-1 0,1-3 0,73-4 0,-29 1 184,-31-1-373,1-3 0,0-2 0,-1-2 0,68-20 0,-103 23-587,-1-1 0,0 0 1,0-1-1,-1-1 0,0-1 1,0 0-1,21-18 0,-25 16-938,0 0-1,-1 0 1,-1-1 0,0-1-1,10-15 1,-12 10-630,-7 1-174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8.3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1415 348 12873,'-9'-2'3070,"21"-8"-1365,175-78-1031,219-138 0,-402 224-652,-3 2-11,0-1-1,-1 1 0,1 0 0,0-1 1,0 1-1,0-1 0,-1 0 0,1 1 1,0-1-1,-1 0 0,1 1 0,-1-1 1,1 0-1,0 0 0,-1 1 0,0-1 1,1 0-1,-1 0 0,1 0 1,-1 0-1,0 0 0,0 0 0,0 0 1,1 1-1,-1-3 0,-17 4 15,-9 4-10,1 2 0,0 1 0,-33 16-1,22-9 34,-243 89 317,-353 84 1,590-178-243,-304 60-207,340-69 88,4-1-3,-1 1 1,1-1-1,0 0 0,-1 0 0,1 0 1,-1 0-1,1 0 0,-1 0 1,-2-1-1,5 0-1,-1 1-1,0-1 1,1 0 0,-1 1 0,0-1-1,1 0 1,-1 0 0,1 0-1,-1 1 1,1-1 0,-1 0-1,1 0 1,-1 0 0,1 0-1,0 0 1,0 0 0,-1 0-1,1 1 1,0-1 0,0 0-1,0 0 1,0 0 0,0 0-1,0 0 1,1-1 0,0-8-33,0 0 1,1 0-1,0 0 1,1 1 0,0-1-1,1 1 1,6-14-1,12-33-27,-19 40 22,-1 4-2,-1 10-17,-1 6-43,-2 1 118,0-1 1,0 1-1,-1-1 0,0 0 1,1 0-1,-1 0 0,-1 0 0,1 0 1,-4 3-1,-9 11 11,-2 8-19,3-3-21,-2-1 1,-19 21-1,31-37 21,-1-1 1,0 0 0,0 0-1,0-1 1,0 1 0,-1-1-1,0-1 1,0 1 0,0-1-1,0 0 1,0-1 0,-9 3-1,15-5-11,0 0-1,0 0 0,0 1 1,0-1-1,0 0 1,0 0-1,-1 0 0,1 0 1,0 0-1,0-1 1,0 1-1,0 0 1,0 0-1,0-1 0,0 1 1,0-1-1,0 1 1,0-1-1,0 1 0,0-1 1,0 1-1,0-1 1,0 0-1,0 0 1,0 0-1,1 1 0,-1-1 1,0 0-1,1 0 1,-1 0-1,1 0 0,-1 0 1,1 0-1,-1 0 1,1 0-1,0 0 1,-1-2-1,0-5 0,-1 0-1,2 0 1,-1 0-1,2-13 1,-1-12-149,-8-24 189,7 39-50,-2 0-1,0 0 0,-1 1 1,-8-27-1,10 41 17,0 0 1,0-1-1,0 1 0,-1 0 0,1 1 1,-1-1-1,1 0 0,-1 1 0,0-1 1,0 1-1,0 0 0,0 0 0,-1 0 0,1 0 1,0 1-1,-1-1 0,0 1 0,1 0 1,-1 0-1,1 0 0,-1 1 0,0-1 1,0 1-1,1 0 0,-1 0 0,0 0 1,0 0-1,1 1 0,-1-1 0,0 1 0,1 0 1,-1 0-1,-6 4 0,-1-1 65,-1 1 1,2 0-1,-1 1 0,0 0 0,1 1 1,0 0-1,1 0 0,0 1 0,0 1 1,1-1-1,0 1 0,-13 18 0,20-23-43,0 0-1,-1 0 1,1 1-1,0-1 1,1 0-1,-1 0 1,1 1-1,0-1 1,0 0 0,1 8-1,0 4 38,-1-14-60,1 0 0,0 0 1,-1 0-1,1 0 0,0-1 0,0 1 0,0 0 0,0 0 0,1-1 0,-1 1 0,0-1 0,1 1 0,-1-1 1,1 0-1,-1 0 0,1 1 0,-1-1 0,1 0 0,0 0 0,0-1 0,0 1 0,-1 0 0,1 0 0,0-1 1,0 0-1,3 1 0,6 2-21,0 0 0,1-1 0,14 0 0,-4-1-634,0-1-1,0-1 1,34-7 0,-31 3-1854,1-2 1,42-17 0,-37 10-474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8.7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71 6597,'5'-3'650,"1"1"0,-1 0 0,0 1 0,1 0 0,0 0 0,-1 0 0,1 0 0,-1 1 0,1 0 0,0 0 0,-1 0 0,12 3 0,20 11 22,-25-8-594,1-1 0,-1 1 0,1-2 0,0 0 0,1 0 0,-1-2 0,0 1 1,26 0-1,-38-3-106,0-1 1,1 1 0,-1 0 0,0-1 0,1 1 0,-1-1 0,0 1 0,0-1 0,0 0-1,1 1 1,-1-1 0,0 0 0,0 0 0,0 0 0,0 0 0,0 0 0,0 0 0,-1 0-1,1 0 1,0 0 0,0-1 0,-1 1 0,1 0 0,-1 0 0,1-1 0,-1 1 0,0 0-1,1-3 1,4-42-4748,-5 21 1034,0 11 1738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8.8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1 8709,'-10'0'2984,"1"0"-428,21 0-4664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9.07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27 17530,'0'13'-72,"0"-2"72,0-2 100,0-2 208,18-7-184,4 0-108,1 0 24,8-6-164,-1 2-224,3-2-380,0-1-357,2-1-295,1-3-296,-6 0-212,-1-3-876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49.5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514 0 13493,'0'0'54,"1"0"-1,0 1 0,-1-1 0,1 0 1,-1 0-1,1 1 0,0-1 1,-1 0-1,1 1 0,-1-1 1,1 0-1,-1 1 0,1-1 1,-1 1-1,0-1 0,1 1 1,-1-1-1,1 1 0,-1-1 0,0 1 1,1-1-1,-1 1 0,0 0 1,0-1-1,0 1 0,1-1 1,-1 1-1,0 0 0,0-1 1,0 1-1,0 0 0,0-1 0,0 1 1,0-1-1,0 1 0,0 0 1,-1-1-1,1 1 0,0 0 1,0-1-1,0 1 0,-1-1 1,1 1-1,0-1 0,-1 1 0,1-1 1,-1 1-1,1-1 0,0 1 1,-1-1-1,1 1 0,-1-1 1,1 1-1,-1-1 0,1 0 1,-1 1-1,0-1 0,1 0 1,-1 0-1,-1 1 0,-43 18 1181,38-17-1310,-96 30-418,-124 20 1,124-30-4502,75-16 2163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53.5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250 89 9753,'0'-67'4772,"-1"65"-4757,0 1-1,0 0 0,0 0 1,0 0-1,0 0 0,-1 0 1,1 0-1,0 0 1,-1 0-1,1 1 0,-1-1 1,1 0-1,0 1 0,-1-1 1,0 1-1,1 0 0,-1-1 1,1 1-1,-3 0 0,-35-6 173,33 6-170,1 0 0,-1 1 0,0-1 0,0 1 0,1 0 0,-1 1 0,1-1 0,-1 1 0,1 1 0,-1-1 0,1 1 0,0-1 0,0 1 0,1 1 0,-1-1 0,0 1 0,-5 6 0,1-1-8,1 0 0,0 0-1,0 0 1,1 1 0,1 0 0,0 1 0,-7 16-1,9-14-30,0 1 0,1 0 0,1-1 0,0 1 0,1 0 0,2 26 0,-1-22-48,0-16 71,1-1 0,-1 1 1,1-1-1,0 1 0,0-1 1,-1 1-1,1-1 0,0 1 0,0-1 1,0 0-1,0 0 0,1 1 1,-1-1-1,0 0 0,0 0 1,1 0-1,-1 0 0,1 0 0,-1-1 1,1 1-1,-1 0 0,1-1 1,-1 1-1,1-1 0,0 1 1,-1-1-1,1 0 0,0 0 0,-1 1 1,4-2-1,1 2 16,0 0 1,-1-1-1,1 0 0,0 0 0,0-1 0,-1 0 1,1 0-1,6-2 0,1-2-106,1-1 0,-2-1 0,1 0-1,-1-1 1,0 0 0,-1-1 0,0 0 0,0-1-1,-1 0 1,0 0 0,-1-1 0,0-1 0,-1 1 0,0-1-1,6-14 1,-5-4 25,-5 20 31,-6 26 264,1 2 101,1-14-284,-1 0 1,1 0-1,0 0 0,0 0 0,0 0 0,0 0 0,1-1 0,0 1 0,0 0 0,0 0 0,0 0 0,0 0 0,1-1 1,0 1-1,2 3 0,6 9 41,5 3-12,-8-14-66,0 0 0,0-1 0,1 1 0,10 3 0,-15-7-135,0 0-1,1 0 1,-1 0-1,1-1 0,-1 0 1,0 1-1,1-1 1,-1 0-1,1-1 1,-1 1-1,0-1 1,1 1-1,-1-1 0,4-2 1,26-9-3080,-16 6 825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54.1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43 10189,'6'-7'605,"1"1"-1,0 0 1,0 1 0,1-1 0,13-6-1,-19 14-437,0 0 0,0 1 0,0-1-1,0 1 1,-1 0 0,1-1 0,-1 1-1,2 5 1,5 17 55,-1 1 0,-1 0 0,-2 0 0,2 34 0,-4 110-323,-3-95 152,1-75-49,0 0 0,0 0 0,0 1 0,0-1 0,0 0 1,0 1-1,0-1 0,0 0 0,0 0 0,0 1 1,0-1-1,0 0 0,0 0 0,0 1 0,-1-1 1,1 0-1,0 0 0,0 1 0,0-1 0,0 0 1,-1 0-1,1 0 0,0 1 0,0-1 0,0 0 1,-1 0-1,1 0 0,0 0 0,0 0 0,-1 1 0,1-1 1,0 0-1,-1 0 0,1 0 0,0 0 0,-1 0-1,1 0 0,-1-1 0,1 1-1,0 0 1,-1 0 0,1 0-1,0 0 1,0-1 0,-1 1 0,1 0-1,0 0 1,-1-1 0,1 1-1,0 0 1,0-1 0,0 1 0,-1 0-1,1-1 1,0 1 0,0 0 0,0-1-1,0 1 1,0 0 0,-1-1-1,1 1 1,0-1 0,0 1 0,0 0-1,0-1 1,0 1 0,0 0-1,0-1 1,1 0 0,-1-3-40,1-1 1,0 1-1,1-1 1,-1 1-1,1 0 1,0-1-1,0 1 0,0 0 1,1 0-1,-1 0 1,1 1-1,0-1 1,0 1-1,4-4 1,55-49-421,-52 48 506,-1 0-58,1 1-1,0 0 0,1 0 0,0 1 0,0 0 0,20-6 0,-29 11 14,1 0-1,-1 0 0,1 0 0,-1 1 1,1-1-1,0 1 0,-1 0 1,1 0-1,-1 0 0,1 0 1,0 0-1,-1 0 0,1 1 0,-1-1 1,1 1-1,-1 0 0,1 0 1,-1 0-1,1 0 0,-1 0 0,0 0 1,0 1-1,1-1 0,-1 1 1,0-1-1,0 1 0,-1 0 0,1 0 1,0 0-1,0 0 0,-1 0 1,0 0-1,1 0 0,-1 1 1,0-1-1,0 1 0,1 3 0,3 11 73,-2 0-1,0 0 0,0 0 0,-2 0 0,-1 34 0,0-37 126,-1-11-145,1 0-1,-1 1 0,0-1 0,0 0 1,0 0-1,-1 0 0,1 0 0,-1 0 1,0-1-1,0 1 0,0 0 0,0-1 1,0 1-1,0-1 0,-1 0 0,1 0 1,-1 0-1,0 0 0,0 0 0,1 0 1,-1-1-1,-3 2 0,-7 3 53,1-1-1,-1 0 1,0 0-1,-14 2 1,9-3-49,0-2 1,0 0-1,0 0 1,0-2-1,-20-2 1,27 1-229,1 0-1,-1-1 1,0 0 0,0-1-1,1 0 1,-1-1 0,1 0-1,0-1 1,-16-10 0,23 13-247,1-1 1,0 1 0,-1-1-1,1 0 1,0 0 0,1 0-1,-1 0 1,0 0 0,1 0-1,0-1 1,0 1 0,0 0 0,0-1-1,0 1 1,0-1 0,1 1-1,0-1 1,0-6 0,0-5-2161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51.5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12 459 11713,'-2'-3'81,"1"1"-1,-1-1 1,1 0 0,0 0 0,0 1-1,0-1 1,1 0 0,-1 0-1,1 0 1,-1 0 0,1 0-1,0 0 1,0 0 0,0 0-1,1-4 1,-1-7 1038,0 14-1177,12 17 123,12 2 133,-1 1 0,-1 1-1,-1 1 1,-1 1 0,-1 1 0,-1 1 0,-1 0-1,-1 1 1,-1 1 0,-2 0 0,15 41 0,-24-55 238,-1 1 1,-1-1 0,0 0-1,0 1 1,-1-1 0,-1 16-1,0-29-367,-15-36 246,13-28-338,0 43 23,2 0 0,0-1 1,1 1-1,0 0 0,9-33 0,10-21-32,4 1-1,39-84 0,-52 137-8,0-1-1,1 2 1,1-1 0,0 2-1,2 0 1,0 0-1,2 2 1,0 0-1,0 0 1,2 2 0,28-19-1,-35 28-90,-1 0 0,1 0 0,0 1 0,1 1 0,25-5 0,-29 7-454,0 1 0,0 1 0,16 0 0,-19 0-231,0 1-1,0 0 0,0 0 1,0 1-1,0 0 0,6 3 1,0 0-2022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51.8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 35 12113,'0'0'373,"1"0"-327,-1 0 1,0 1-1,0-1 1,0 0-1,0 0 1,0 0-1,0 0 1,0 0 0,0 0-1,0 1 1,0-1-1,0 0 1,0 0-1,0 0 1,0 0-1,0 0 1,0 1 0,0-1-1,0 0 1,0 0-1,0 0 1,0 0-1,0 0 1,-1 2 512,1-2-513,0 0 1,0 0-1,-1 0 1,1 0-1,0 0 1,0 0-1,0 0 1,0 0 0,0 0-1,0 0 1,-1 0-1,1 0 1,0 0-1,0 0 1,0 0-1,0 0 1,0 0 0,-1 0-1,1 0 1,0 0-1,0 0 1,0 0-1,17 3 1248,31-2-708,-44-1-397,45-3-163,0-2-1,53-12 1,-24 4-2637,-75 12 2182,-3 1 323,0 0 0,1 0 0,-1 0-1,0 0 1,1 0 0,-1 0 0,0 0 0,0 0-1,1 0 1,-1 0 0,0 0 0,1 0 0,-1 0 0,0 0-1,0 0 1,1 0 0,-1 0 0,0-1 0,3-2-1487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52.1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 1 12465,'-1'0'184,"0"1"0,0 0 0,1 0 0,-1-1 0,0 1 0,0 0 0,1 0 0,-1 0 0,1 0 0,-1 0 0,1 0 0,-1 0 0,1 0 0,0 0 0,-1 0 0,1 0 0,0 0 0,0 0 0,0 0 0,0 0 0,0 0 0,0 0 0,0 0 0,0 2-1,1-2-49,0 0-1,0 0 1,0 0-1,-1 0 0,1 0 1,0-1-1,0 1 0,0 0 1,0 0-1,0-1 1,1 1-1,-1-1 0,0 1 1,0-1-1,0 0 0,0 1 1,3-1-1,8 2 198,1 0 0,-1-2 0,18 0 0,-20 0-170,20-2-262,0-1-1,38-10 1,-14 3-983,8-3-6967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8.45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24 7593,'0'0'732,"26"0"2270,60-1 306,40-11-4058,-66 5-6512,-52 4 5055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55.5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1321 11465,'-5'-2'-144,"5"2"169,0 0 0,0 0 0,0 0 0,0 0 1,0 0-1,0 0 0,0 0 0,0 0 0,0 0 0,0 0 0,0 0 1,0 1-1,0-1 0,0 0 0,0 0 0,0 0 0,0 0 0,0 0 1,-1 1 225,1-1-226,0 0 0,0 0 0,0 0 1,0 0-1,0 0 0,0 0 0,0 0 0,0 0 0,-1 0 0,1 0 1,0 0-1,0 0 0,0 0 0,0 0 0,0 0 0,0 0 0,0 0 1,0 0-1,0 0 0,0 0 0,0 0 0,0 0 0,-1 0 0,1 0 1,0 0-1,1 14 795,0-9-693,-1-1 1,1 1-1,0 0 1,0-1-1,0 1 1,1-1-1,0 1 0,3 6 1,8 26 344,-8-20-466,0-1 0,0 0 0,2-1 0,0 1 0,11 17 1,2 7 122,50 127 130,-63-153 83,-2-13 726,0-21 718,-3 7-2191,11-79 389,3-140 0,-12 150 24,24-302-33,-4 164 49,-16 179-30,0 1 0,3 0-1,21-52 1,-30 87 17,0 0-6,-1 1-1,1-1 0,0 1 0,0 0 0,0 0 0,0 0 0,1 0 0,0 0 1,0 0-1,0 1 0,0-1 0,1 1 0,-1 0 0,7-4 0,0 3-2,-1 1 1,1 0-1,1 1 0,-1 0 0,0 0 0,14 1 0,70 2 94,-38 0 51,859-61-311,502-119-116,-475 46-6094,-781 110 4551,1 1-187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57.2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 10333,'0'0'3,"0"0"1,0 0-1,0-1 0,0 1 0,0 0 1,0 0-1,0 0 0,0 0 1,0-1-1,0 1 0,0 0 1,0 0-1,0 0 0,0 0 1,0-1-1,0 1 0,0 0 0,0 0 1,0 0-1,1 0 0,-1-1 1,0 1-1,0 0 0,0 0 1,0 0-1,0 0 0,0 0 1,0-1-1,1 1 0,-1 0 0,0 0 1,0 0-1,0 0 0,0 0 1,0 0-1,1 0 0,-1 0 1,0 0-1,0-1 0,0 1 1,1 0-1,-1 0 0,0 0 0,0 0 1,0 0-1,0 0 0,1 0 1,-1 0-1,0 0 0,0 0 1,0 1-1,0-1 0,1 0 1,-1 0-1,0 0 0,6 11 1867,-6 226 1279,1-231-3062,-1-1-1,1 1 1,0-1-1,1 1 0,0-1 1,3 9-1,-4-11-7,0-1 0,0 1 0,1-1 0,-1 1 0,1-1 0,-1 0 0,1 1 1,0-1-1,-1 0 0,1 0 0,1 0 0,-1 0 0,4 2 0,0-3-45,0 0-1,-1 0 1,1-1 0,0 0-1,0 0 1,0 0 0,0-1 0,0 0-1,-1 0 1,1-1 0,0 1-1,9-5 1,2 1-1,73-25-2474,-35 3-5999,-47 20 6277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57.5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94 18 8101,'-3'-17'2569,"-4"26"571,-4 31-481,-7 56-1180,8-11-1117,-17 241 95,18-198-422,4-57-893,2-59-1385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58.15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322 64 7825,'7'-57'5423,"-8"56"-5432,0 0 0,0 1 0,0-1 0,0 1 0,0-1 0,0 1 0,0-1 0,0 1 1,0 0-1,0-1 0,0 1 0,0 0 0,0 0 0,-1 0 0,1 0 0,0 0 0,0 0 0,-2 0 0,-24 2 224,14 4-33,0 0 0,0 0-1,0 1 1,1 1 0,0 0 0,1 0-1,0 2 1,-11 10 0,5-2-153,0 0-1,1 1 1,0 1 0,2 0 0,1 1 0,0 1-1,2 0 1,0 1 0,-13 42 0,21-52-25,1 1-1,1-1 1,0 1 0,0-1 0,2 18 0,0 2 1,-1-32-6,1 1 0,-1-1 0,0 1 0,1-1 0,-1 0 0,1 1 0,-1-1 0,1 0 0,0 1 0,-1-1 0,1 0-1,0 0 1,0 1 0,0-1 0,0 0 0,0 0 0,0 0 0,0 0 0,1 0 0,-1-1 0,0 1 0,0 0 0,1-1-1,-1 1 1,0 0 0,1-1 0,-1 0 0,1 1 0,-1-1 0,1 0 0,-1 0 0,1 1 0,-1-1 0,1 0 0,-1-1 0,1 1-1,1 0 1,3 0-8,1-1 0,-1 0-1,1 0 1,-1 0 0,1-1-1,-1 1 1,9-5-1,0-2-98,0-2 0,0 1 1,-1-2-1,0 0 0,-1-1 0,-1 0 0,0-1 0,0 0 0,17-27 0,-11 12 90,-1-1 0,-2-1 0,-1 0 0,13-40 1,-24 61 219,-1-1 0,0 0 1,0 1-1,-1-1 0,0-12 1,-1 21 39,0 26 679,-11 315 1975,-1-22-1907,14-241-730,1-5-2873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58.4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96 11465,'41'0'3720,"14"-4"-2743,-1-1-1,104-25 1,-121 22-1163,-7 2-593,1-1 1,38-16-1,-67 23 453,-2-1 81,1 1 0,0 0-1,0 0 1,0-1-1,0 1 1,-1-1-1,1 1 1,0 0-1,0-1 1,-1 1-1,1-1 1,0 0 0,-1 1-1,1-1 1,-1 0-1,1 1 1,-1-1-1,1 0 1,-1 1-1,2-3 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58.6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9945,'-1'0'162,"0"0"0,0 0-1,0 0 1,0 1 0,0-1 0,0 0-1,0 1 1,0-1 0,1 1 0,-1-1 0,0 1-1,0-1 1,0 1 0,1-1 0,-1 1 0,0 0-1,1-1 1,-1 1 0,1 0 0,-1 0 0,0 0-1,1-1 1,0 1 0,-1 0 0,1 0 0,0 0-1,-1 0 1,1 0 0,0 0 0,0 0 0,0 0-1,0 0 1,0 1 0,0 42 2141,1-27-1899,-1 245 1283,0-175-3558,0 1-3342,0-68 2594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59.4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324 127 9801,'0'-7'17,"0"5"78,1-1 1,-1 0-1,0 0 0,0 1 1,-1-1-1,1 0 1,0 0-1,-1 1 0,0-1 1,1 0-1,-1 1 1,0-1-1,-1 0 0,1 1 1,0 0-1,-1-1 1,-1-2-1,-14-16 1191,16 18-1264,-1 0 0,0 0-1,0 0 1,-1 0 0,1 1-1,-1-1 1,1 1 0,-1 0 0,0 0-1,0-1 1,0 2 0,-4-3-1,2 1 29,1 1 0,-1 0 1,1 1-1,-1-1 0,0 1 0,0 0 0,0 0 0,0 0 0,0 1 0,0 0 1,0 0-1,1 0 0,-1 0 0,-8 2 0,8 0-1,-1 0 1,1 1-1,-1-1 0,1 1 1,0 0-1,0 1 0,0-1 0,1 1 1,-1 0-1,1 0 0,-8 9 1,0 2-46,0 0 0,1 1 0,1 0 0,0 1 0,1 0 0,1 0 0,1 1 0,0 0 0,1 0 0,1 1 0,1 0 0,1 0 0,-2 37 0,5-43 1,-1-6 5,1 1 0,0-1 0,1 0 0,-1 0 1,2 0-1,1 9 0,-2-14-8,0 0 0,0 0 1,0 0-1,1 0 0,-1 0 0,0 0 0,1-1 0,-1 1 1,1 0-1,-1-1 0,1 0 0,0 1 0,0-1 0,0 0 1,0 0-1,0 0 0,0 0 0,0 0 0,0 0 0,0 0 1,0-1-1,0 1 0,0-1 0,5 1 0,0-1-30,0 0 1,1 0-1,-1-1 0,0 0 0,0 0 0,0 0 0,0-1 1,0 0-1,0-1 0,0 1 0,-1-1 0,1-1 0,-1 1 0,0-1 1,8-7-1,-4 4-26,-1-1 0,-1 0 0,0 0 0,0-1 0,0 0-1,-1 0 1,-1 0 0,0-1 0,6-11 0,-8 8 41,0-1 1,-1 1-1,0-1 0,-1 0 0,-1 0 0,0 0 1,-2-23-1,1 20 49,0-90 2227,-1 113-2103,0 0 0,0 0 0,0-1 0,0 1 0,-4 6 0,-2 14 204,-3 24 337,2 1 1,-2 74 0,1 17-93,2 51-171,2-125-169,4-66-287,1 0 0,-1 0 0,0 1 0,0-1-1,0 0 1,0 0 0,0 0 0,0 0 0,-1-1 0,1 1-1,-3 3 1,3-5-184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6:59.8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27 14325,'0'1'177,"1"-1"0,-1 1 0,0 0 0,0-1 1,0 1-1,1-1 0,-1 1 0,0-1 0,1 1 0,-1-1 0,0 0 0,1 1 177,-1 0-177,1-1 0,-1 0 0,1 1 0,-1-1 0,1 0 0,-1 0 0,1 1 0,-1-1 0,1 0 0,-1 0 0,1 0 0,0 1 0,-1-1 0,1 0 1,28 3 1060,26-8-1125,17-5 585,63-13-308,-130 20-1578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00.1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 9133,'0'0'2213,"12"0"980,85 11 1316,52-22-2806,-45 1-1300,-34 10-1741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03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318 7 2432,'8'6'4126,"-7"-6"-4087,-1 0 0,0 0-1,0 1 1,0-1 0,0 0 0,1 0 0,-1 0 0,0 0 0,0 0 0,0 0-1,0 0 1,1 0 0,-1 0 0,0 0 0,0 0 0,0 0 0,0 0 0,1 0 0,-1 0-1,0 0 1,0 0 0,0-1 0,0 1 0,1 0 0,-1 0 0,0 0 0,0 0-1,0 0 1,0 0 0,0 0 0,1-1 0,-1 1 0,0 0 0,0 0 0,0 0-1,0 0 1,0 0 0,0-1 0,0 1 0,0 0 0,0 0 0,0 0 0,1 0 0,-1-1-1,0 1 1,0 0 0,0 0 0,0 0 0,0 0 0,0-1 0,0 1 0,0 0-1,-1 0 1,1 0 0,0-1 0,0 1 0,0 0 0,32-8 1391,173 8 2204,-203 1-3584,1-1 0,-1 1 0,0 0 1,0 0-1,0 0 0,0 0 0,1 0 0,-1 0 1,-1 1-1,1-1 0,0 1 0,0-1 1,-1 1-1,3 2 0,20 30 660,-17-20-549,-4-9-65,-1 1 0,1-1 1,-1 1-1,0-1 1,-1 1-1,1 0 0,-1-1 1,1 9-1,7 20 192,-9 31 1378,-4-59-1635,-1 0 0,1-1 0,-1 0 0,-1 0 0,-9 8 0,-3-1 16,0-1 0,-1-1 0,0-1 0,-1 0 0,0-1 0,-22 5-1,-137 26-816,150-33 436,-109 19-2198,45-10-1997,68-12 1975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8.7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9417,'5'1'395,"-1"-1"0,1 1 0,0 0 1,-1 0-1,0 1 0,1-1 0,-1 1 0,0 0 1,0 0-1,0 1 0,0-1 0,0 1 0,0 0 0,-1 0 1,1 0-1,-1 0 0,0 0 0,0 1 0,0 0 1,2 4-1,8 11-95,-2 1 1,17 40 0,-18-38-107,16 34-236,87 200-2204,-91-192-4050,-21-56 3927,-1-1-13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04.7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1 494 3136,'5'-6'10922,"5"-18"-8483,-7 15-2483,0 1 1,0-1 0,-1 0-1,2-17 1,-3 19 75,0 1 1,0-1-1,0 1 0,4-11 0,-2 11-17,-1-1-1,-1 0 1,1 0 0,0-12-1,5-18 121,0-3-175,21 40 90,1 1-50,-17-1 191,-1 1 0,1-2-1,-1 1 1,1-2-1,18-4 1,128-35 511,-57 16-802,177-68-1,-271 90-31,104-50-5849,-85 38 3395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05.59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261 172 6373,'4'-6'112,"-1"1"0,1-1 0,-1 0 0,-1 0 0,1 0 0,-1 0 0,0-1 0,-1 1 0,2-9 0,1-62 4293,-4 62-3627,-1 14-772,1 0 1,0 1-1,0-1 1,-1 1-1,1-1 1,-1 0-1,1 1 0,0-1 1,-1 1-1,1-1 1,-1 1-1,1 0 1,-1-1-1,0 1 1,1-1-1,-1 1 1,1 0-1,-1-1 0,0 1 1,1 0-1,-1 0 1,0 0-1,1-1 1,-1 1-1,0 0 1,1 0-1,-1 0 0,0 0 1,1 0-1,-1 0 1,0 0-1,1 1 1,-2-1-1,-25 6 6,5 8 36,1 1-1,1 1 1,1 0 0,0 2-1,1 0 1,1 1-1,0 1 1,2 0 0,0 1-1,2 1 1,0 0-1,-11 28 1,21-40-91,1 0 0,0 0-1,0 0 1,1 0 0,0 0 0,0 1 0,3 18 0,-2-3 43,0-24 18,0 0 1,0-1 0,0 1-1,0 0 1,1 0 0,-1-1 0,1 1-1,-1 0 1,1-1 0,-1 1-1,1-1 1,0 1 0,0-1 0,-1 1-1,1-1 1,0 1 0,0-1-1,1 0 1,-1 1 0,0-1 0,0 0-1,1 0 1,-1 0 0,3 1 0,-1 0-22,1-1 0,-1 0 0,1 0 0,0 0 1,0 0-1,-1-1 0,1 1 0,0-1 1,0 0-1,7-1 0,1-1-105,0 0-1,0 0 1,-1-1 0,1-1-1,-1 0 1,17-9 0,-14 5 95,-1-1 1,0 0-1,-1-1 1,0 0 0,-1-1-1,0 0 1,0-1-1,-1 0 1,-1-1-1,0 0 1,9-18-1,-3 0 44,-2 0-1,-1-2 0,-1 1 0,6-36 0,-15 42 1412,-3 22-310,1 18-554,-8 47 555,1-19-828,-13 83 163,-48 168 0,51-232-453,-20 107-763,36-160 26,2-8 567,-1 1-1,0-1 1,0 1 0,0-1 0,0 1 0,0-1 0,0 1 0,0-1-1,0 0 1,0 1 0,0-1 0,0 1 0,0-1 0,0 1 0,-1-1 0,1 1-1,0-1 1,0 0 0,0 1 0,-1-1 0,1 1 0,0-1 0,0 0 0,-4 3-1397,4-3 1397,-1 0 0,1 1 0,-1-1 0,1 0 0,0 0 0,-1 0-1,0 0 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06.4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22 3808,'51'-8'5031,"56"-1"-1,144 9-1689,-116 1-2640,452 9 80,-576-10-839,-1 0 0,0 0-1,1-1 1,-1-1 0,0 0-1,0 0 1,17-6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07.2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67 7365,'0'0'191,"5"8"3260,-4-8-3259,-1 1 0,1-1 0,-1 0-1,1 0 1,-1 1 0,1-1-1,-1 0 1,1 0 0,0 0 0,24 3 1542,27-9-802,278-63-13,-318 65-2159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07.4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 9085,'0'1'98,"0"0"1,0 0 0,0 0 0,0 0-1,0 0 1,0 0 0,0 0-1,0 0 1,1 0 0,-1 0-1,0 0 1,0-1 0,1 1-1,-1 0 1,1 0 0,-1 0-1,1 0 1,-1-1 0,1 1-1,-1 0 1,1 0 0,0-1-1,-1 1 1,1-1 0,1 2-1,22 0 2732,-11-3-3014,52-2 230,76-13 0,-38 2-6428,-77 11 3388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08.6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1144 8805,'0'-20'3613,"1"22"-3457,1 0 0,-1 1 0,0-1 0,1 0 0,-1 0 0,1-1 0,0 1 1,0 0-1,0-1 0,0 1 0,0-1 0,2 2 0,8 7 248,13 20-208,-2 0 0,0 2-1,-3 1 1,0 0-1,19 48 1,-14-29-191,42 62 0,-63-108-51,3 3 950,-6-20-91,-1 0-1071,14-179 91,-1 51 224,16-179-39,-17 204-154,-3 44 157,29-119-1,-36 180-15,1 0 1,0 0-1,0 0 1,1 1-1,0-1 1,1 1-1,8-11 1,-9 14-8,0 1 1,0 0 0,0 1-1,0-1 1,1 1 0,-1 0-1,1 0 1,0 0-1,0 0 1,0 1 0,0 0-1,1 0 1,-1 1 0,6-2-1,93-14 649,188-6 1,-138 14-627,58-6 156,614-65-109,-103-49-85,-456 79 145,-75 9 266,-64 13-2704,-43 11-4299,-71 15 3715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09.45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356 158 8661,'-1'-11'4208,"-9"27"-2956,-252 284-1149,246-279-74,6-9-31,-29 41-15,36-49 15,1 1 1,0 0 0,0 0 0,0 0-1,1 0 1,-1 0 0,1 1 0,0-1-1,1 0 1,-1 6 0,1-9 0,-1 0 0,1 0-1,0 0 1,0 0 0,0 0 0,1-1 0,-1 1 0,0 0 0,1 0-1,-1 0 1,1-1 0,-1 1 0,1 0 0,0 0 0,0-1-1,0 1 1,0-1 0,1 2 0,1-1 6,-1-1 0,1 0 0,0 0-1,0 0 1,0-1 0,-1 1 0,1-1 0,0 0 0,0 1 0,0-1 0,5-1 0,6 0 4,0-1 0,0 0 0,-1-1 0,1 0 1,-1-1-1,17-7 0,-7 1-14,0-1 1,34-22-1,-49 28 67,0-1 0,0 0-1,0-1 1,-1 0-1,0 0 1,10-13 0,-13 15-84,-1 0 1,0-1 0,-1 1 0,1 0-1,-1-1 1,0 0 0,-1 1-1,1-1 1,-1 0 0,0 0 0,-1 0-1,1-7 1,-1 8 13,1 0 0,-1 0-1,0 0 1,-1 0 0,1 0 0,-1 0 0,0 0 0,0 0-1,-1 0 1,1 0 0,-1 0 0,0 1 0,0-1-1,-1 1 1,1-1 0,-1 1 0,-6-7 0,-9-9 3,-2 0 1,-31-23-1,35 31 34,1-1 1,0 0-1,1-1 0,1-1 0,0 0 1,-16-25-1,27 36 50,0-1 0,1 0 0,0 1 0,0-1 0,0 0 0,0 0 0,1 1 0,0-1 1,0 0-1,1-7 0,0-5-115,-1 16 35,1 0 0,-1-1 0,1 1 0,0 0 0,0 0 0,0 0-1,0 0 1,0 0 0,0 0 0,0 0 0,0 0 0,0 0 0,0 0 0,0 1 0,0-1 0,1 0 0,0 0 0,29-13-9,-24 11 6,5-2 14,0 1 0,0 0 0,0 1 0,1 0 0,-1 1 0,16-1 1,79 3-5,-51 1-9,-55-1-14,1 0 0,-1 0-1,1 0 1,-1 1 0,1-1 0,0 0 0,-1 1 0,1-1 0,-1 1 0,0-1-1,1 1 1,2 1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09.9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206 10 9325,'-2'-1'8,"0"0"0,0-1 0,0 1 0,0 1 0,0-1-1,0 0 1,0 0 0,0 1 0,0-1 0,0 1 0,0 0 0,-1-1 0,1 1 0,0 0 0,0 0 0,0 1 0,0-1 0,-4 1 0,-6 6 328,-1 0 1,2 2 0,-1-1 0,1 1 0,0 1-1,1 0 1,0 0 0,1 1 0,0 1 0,0-1-1,1 1 1,-12 26 0,16-26-289,0 0 0,1 1 1,1 0-1,0-1 0,0 1 0,1 0 1,2 24-1,-1-26-37,0-9-19,1-1 1,-1 0 0,1 1 0,-1-1 0,1 0 0,0 1 0,0-1-1,-1 0 1,1 0 0,0 0 0,0 0 0,0 0 0,0 0-1,0 0 1,0 0 0,1 0 0,-1 0 0,0-1 0,0 1 0,1 0-1,-1-1 1,0 1 0,1-1 0,-1 0 0,0 1 0,1-1-1,-1 0 1,1 0 0,1 0 0,44 4-114,-25-5 101,-1-2 1,0 0 0,0-2 0,28-8 0,-29 6 14,0 2 0,1 0 0,-1 2 0,29-2 0,-47 5 78,-2 30 1707,-2-23-1714,1-1 0,-1 1-1,0-1 1,-1 0 0,0 0 0,0 0 0,0 0 0,0 0 0,-1-1 0,0 1 0,0-1 0,-1 0 0,-5 5-1,-15 19 69,13-12-108,-2 0 0,0-1 0,-1-1 0,-26 20 1,30-27-494,0 0 0,-1-1 1,-13 6-1,17-9-589,0-1-1,0 0 0,0-1 0,0 0 0,-15 2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10.18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81 9277,'0'0'88,"1"-1"-1,-1 1 1,1-1 0,-1 1 0,0-1 0,1 1 0,-1 0-1,1-1 1,-1 1 0,1-1 0,-1 1 0,1 0-1,0 0 1,-1-1 0,1 1 0,-1 0 0,1 0-1,0 0 1,-1-1 0,1 1 0,-1 0 0,1 0-1,0 0 1,-1 0 0,2 0 0,25-1 2754,-13 1-2329,305-51 59,-190 33-6226,-87 15 2682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10.6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96 14221,'0'0'558,"0"0"-415,0-1 0,1 0 0,-1 1 0,0-1 0,1 0 0,-1 1 0,0-1 0,1 1 0,-1-1 0,1 0 0,-1 1 0,1-1 0,-1 1 0,1 0 0,-1-1 0,1 1 0,0-1 0,-1 1 0,2-1 0,234-48 996,-115 27-3421,-116 21 1674,17-4-1519,-10-3-2529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8.96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 67 16694,'-9'0'-56,"9"-6"56,0 2 40,-9 0 32,9-8 36,0 3-108,0 4-164,0 0-205,0-1-303,0 4-52,0-1-816,0-1-492,0 0-380,0 1-724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11.2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229 23 4576,'0'-23'9964,"0"32"-8189,-21 23-779,18-26-960,0-1 0,1 1 1,0 0-1,0 0 0,-1 8 0,-4 15 10,-2 0-80,1 1 1,-5 44-1,-3 11 146,14-43-148,3-24-68,20-30 186,32-13-343,-40 18 253,-1 0 0,1 1-1,0 1 1,1 0-1,-1 1 1,1 0 0,0 1-1,27-2 1,-39 5 9,-1 1 0,0-1-1,1 1 1,-1-1 0,0 1 0,0 0 0,1-1 0,-1 1 0,0 0-1,0 0 1,0 0 0,0 0 0,0 0 0,0 0 0,0 0 0,-1 0-1,1 0 1,0 1 0,-1-1 0,1 0 0,0 0 0,-1 1 0,1-1-1,-1 0 1,0 1 0,0-1 0,1 1 0,-1-1 0,0 2 0,4 46 230,-4-36-160,0-5-19,1 0 0,-1-1 1,-1 1-1,1 0 0,-1-1 0,0 1 0,-1-1 0,0 1 0,0-1 1,-1 0-1,0 0 0,-7 13 0,0-6-121,0 0 1,-2 0-1,0-1 0,0 0 1,-1-1-1,-1-1 0,0 0 1,0 0-1,-1-2 0,0 0 1,-32 14-1,30-17-1255,-1 0 0,0-1-1,0-1 1,0 0 0,0-1 0,-35 0-1,36-3-1077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11.49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39 9229,'1'-1'178,"0"0"0,0 0 1,-1 0-1,1 0 0,1 0 0,-1 0 1,0 1-1,0-1 0,0 0 0,0 1 0,0-1 1,1 0-1,-1 1 0,0 0 0,0-1 1,1 1-1,-1 0 0,0 0 0,1-1 1,1 1-1,33-4 846,9 0-1265,146-10 593,-64 11-5968,-110 3 3418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12.0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432 96 7365,'12'-37'1276,"-12"-10"3130,-1 46-4394,0 0 1,1 0 0,-1 0-1,0 1 1,0-1 0,0 0-1,0 1 1,0-1 0,0 1-1,-1-1 1,1 1 0,0-1-1,0 1 1,0 0 0,0 0-1,-1-1 1,1 1 0,0 0-1,0 0 1,-2 0 0,-27-1 169,15 1-26,1 2 0,0 0 0,0 1 0,0 0 0,0 1 0,0 1 0,1 0 0,-1 0 0,1 2 0,-12 8 0,0 0-89,1 2-1,0 1 0,-40 41 1,55-51-73,1 0-1,1 0 1,-1 1 0,2 0 0,-1 1 0,1 0-1,0 0 1,1 0 0,0 0 0,1 1 0,0 0-1,1 0 1,0 0 0,1 0 0,0 0 0,0 15-1,2-12 7,-1-9-2,1 0-1,0 0 1,0 0 0,1 0 0,0 0 0,-1 0-1,3 6 1,-1-8 2,-1-1 0,1 0 0,-1 1 0,1-1 0,0 0 0,-1 0-1,1 0 1,0-1 0,0 1 0,1 0 0,-1-1 0,0 1 0,1-1 0,-1 0 0,0 0 0,5 2-1,-1-1-56,-1 0 0,1-1 0,-1 1-1,1-1 1,-1 0 0,1-1-1,0 0 1,0 1 0,-1-2 0,1 1-1,0-1 1,-1 0 0,8-2-1,-3 0-58,-1 0-1,1-1 0,-1-1 0,0 1 0,-1-1 0,1-1 0,7-6 1,2-4-47,0 0 1,-1-2 0,-1 0 0,-1-1-1,20-31 1,-22 32 68,-8 11 111,-1 1 0,1-1 0,-1 0-1,-1 0 1,6-14 0,2-3-19,-2 19 2640,-8 45-1824,-3 0 0,-1-1 0,-14 68 0,-7-14-715,-68 164 0,79-218-1023,-6 12-5678,9-40 3727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12.5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48 9849,'-1'-5'4263,"0"5"-4188,22-3 1255,30 2-992,-49 1-112,177-13 618,-82 4-900,-77 8-106,43-5 233,-25-4-3056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12.79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9465,'0'26'916,"0"-15"3702,26-11-2674,45 1-1274,-26 1-833,0-3 0,0-1 0,46-9 0,9-6-7335,-80 13 4660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13.5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0 735 8241,'8'0'188,"-5"0"50,0-1 1,0 1 0,0 0-1,0 0 1,0 0 0,-1 0 0,1 1-1,0-1 1,0 1 0,0 0-1,0 0 1,0 0 0,-1 0 0,1 0-1,0 0 1,-1 1 0,1-1 0,-1 1-1,0 0 1,1 0 0,-1 0-1,0 0 1,0 0 0,2 3 0,35 46 55,-3 1 0,-1 2 0,-3 1 0,28 69 0,-47-73-232,-2-6 244,-7-36 1437,-6-31-1193,2-403-567,3 375 26,2 1 1,20-82-1,-9 52-51,17-50-38,-15 65 155,-15 57-82,0-1 1,0 1-1,0 0 0,7-9 0,5-11-107,-13 25 104,-1-1 1,1 1-1,0 0 1,0 0-1,0 0 1,0 0 0,0 0-1,0 0 1,1 1-1,-1-1 1,1 1-1,-1 0 1,1-1-1,-1 1 1,1 0-1,0 0 1,-1 1 0,1-1-1,0 1 1,0-1-1,3 1 1,13-2 28,1 2 0,21 1 0,-12 0 9,399-21 30,-402 17 8,281-39 140,-221 26-268,128-41 1,-213 56 24,0 1 1,0 0-1,0 0 1,0 0-1,-1-1 0,1 1 1,0-1-1,0 1 1,0 0-1,0-1 1,0 1-1,-1-1 1,1 0-1,0 1 1,-1-1-1,1 0 1,0 1-1,-1-1 1,1 0-1,-1 0 0,2-1 1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13.86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 10477,'0'0'215,"1"1"-1,-1 0 1,0-1 0,0 1 0,0-1-1,0 1 1,1 0 0,-1-1-1,0 1 1,0-1 0,1 1-1,1 2 1075,-1-3-1075,-1 1 1,1-1 0,-1 1 0,1-1-1,0 0 1,0 1 0,22 5 1808,36-4-2114,-42-2 632,154 4-1062,-166-4 124,-1-1 1,1 0-1,-1 1 1,0-1-1,1-1 1,-1 1-1,6-3 1,12-11-5293,-14 9 2618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14.1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 7917,'0'0'51,"0"-1"0,0 1 0,0 0 0,0 0 0,0 0 0,0 0 0,0-1 0,0 1 0,0 0 0,0 0 0,0 0 0,0-1 0,0 1 0,0 0 0,0 0 0,0 0 0,0 0 0,0-1 0,0 1 0,0 0 0,0 0 0,0 0 0,0 0-1,0-1 1,1 1 0,-1 0 0,0 0 0,0 0 0,0 0 0,0 0 0,0-1 0,0 1 0,1 0 0,-1 0 0,0 0 0,0 0 0,0 0 0,0 0 0,1 0 0,-1 0 0,0 0 0,0-1 0,0 1 0,0 0 0,1 0 0,7 8 2714,5 12 667,-6-5-3044,-1 0 0,-1 1 0,0-1 0,-1 1 0,-1 0 0,2 30 0,-4 105-71,-3-75-157,2-51-162,1 25-38,-12 96 0,4-76-2406,5-36-3972,2-25 3193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15.1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19 425 7093,'-3'-3'421,"1"-1"1,0 1-1,0-1 0,0 0 1,1 0-1,0 0 1,-1 0-1,1 0 1,0 0-1,1 0 0,-1 0 1,1 0-1,0-1 1,0 1-1,1-5 1,-1 5-279,0 1 0,1-1 1,-1 0-1,1 1 0,0-1 1,0 1-1,0-1 1,0 1-1,1-1 0,3-4 1,10-13 108,1 2-1,1 0 1,1 2 0,0-1 0,1 2 0,1 1 0,1 0-1,0 2 1,1 0 0,31-13 0,7 2-80,1 3 0,1 3 1,1 2-1,92-10 0,-57 16 77,-1 5 0,125 9-1,-140 4-176,1 4-1,-2 3 1,0 4-1,-1 4 0,88 37 1,4 14-137,188 113 0,-229-114 243,-142-87-149,0-1 0,1 0 1,-9-20-1,-6-7 57,10 16-100,-2 1-1,-1 1 1,0 0 0,-2 1-1,-43-38 1,174 183-162,-91-99 211,37 43-38,-52-58 14,1-1-1,-1 2 1,-1-1 0,0 0 0,0 1 0,5 16 0,-8-23-33,-1 1 1,1 0-1,-1-1 0,0 1 1,1-1-1,-1 1 0,-1 0 1,1-1-1,0 1 0,-1 0 1,1-1-1,-1 1 1,0-1-1,0 1 0,0-1 1,0 1-1,0-1 0,0 0 1,-1 1-1,1-1 0,-1 0 1,0 0-1,-1 2 1,-5 3-572,0-1 0,0 0 0,-1 0 1,-16 8-1,12-7-484,-36 17-3946,19-12 1623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17.3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3433 418 9325,'-3'-5'556,"-2"-1"0,1 0 0,-1 1-1,0 0 1,0 0 0,0 1 0,-1-1 0,-7-4 0,-1-1-202,1-2 0,0 0 0,1 0 0,1-1 0,-12-16 0,15 19-278,4 4-78,0-1 1,0 0-1,1 0 0,0 0 1,0 0-1,1 0 0,-1-1 0,2 1 1,-1-1-1,1 1 0,0-1 1,1 0-1,0-10 0,1 16-6,-1 0 0,1 1 0,-1-1 0,1 0 0,0 1 1,0-1-1,0 1 0,0-1 0,0 1 0,0 0 0,0-1 0,1 1 0,-1 0 0,0 0 0,1 0 0,-1 0 0,1 0 0,-1 0 0,1 0 0,-1 0 0,1 0 1,0 1-1,0-1 0,-1 1 0,3-1 0,3-1-26,0 0 0,1 0 1,-1 1-1,15-1 0,-19 2 37,0 0 0,0 0 0,1 0 0,-1 0 0,0 1 0,0 0 0,0-1 0,0 1 0,0 0 0,0 1 0,0-1 0,0 0 0,0 1 0,-1 0 0,1-1 0,0 1 0,-1 0 0,1 0-1,-1 1 1,0-1 0,0 0 0,0 1 0,0 0 0,0-1 0,-1 1 0,1 0 0,-1 0 0,1 0 0,0 3 0,1 8 17,0-1-1,-1 1 1,0 0 0,-1-1 0,-1 21-1,0-32-18,-1 3 14,0 1 0,0-1 0,-1 0 0,1 0 0,-1 0 0,-1-1-1,1 1 1,0 0 0,-1-1 0,0 1 0,0-1 0,-1 0 0,1 0-1,-1 0 1,1 0 0,-6 2 0,-4 6 138,-1-1 1,0-1-1,-26 14 1,25-17-202,0-1 1,-1 0-1,0-1 1,0-1 0,0-1-1,-1 0 1,1-1-1,-1-1 1,-19-1 0,-7-1-40,-1-3 0,-53-11 0,87 13 69,-21-4-87,-38-13 1,61 17 84,0-1 1,0-1 0,0 1 0,0-1-1,1-1 1,0 0 0,0 0 0,0 0 0,-10-10-1,13 6 3,1 0-1,-1 0 0,2 0 1,0 0-1,0 0 0,0 0 1,0-16-1,2 19-15,0 11-51,-1-1 86,0 0 1,0 0-1,0-1 0,-1 1 1,1 0-1,-1 0 1,0-1-1,0 1 0,-3 3 1,-12 26-52,16-28 75,-1 0-1,0 0 1,0 0 0,-1-1-1,1 1 1,-1 0 0,0-1-1,-1 0 1,1 1 0,-1-1-1,0-1 1,0 1-1,-4 3 1,5-5-26,0 0 1,0 0-1,0 0 0,0-1 1,0 1-1,0-1 0,0 0 0,-1 0 1,1 0-1,0 0 0,-1-1 1,1 1-1,-1-1 0,1 0 0,-1 0 1,1 0-1,-1 0 0,1-1 1,-1 1-1,1-1 0,-6-2 0,5 1-7,0-1-1,1 0 1,0 0 0,0 0-1,-1 0 1,2 0-1,-1 0 1,0-1-1,1 0 1,0 1-1,-1-1 1,1 0-1,1 0 1,-1 0-1,1 0 1,-1 0-1,1-1 1,0 1-1,1 0 1,-1-8-1,1 11 7,0 1-1,0 0 1,0 0-1,0 0 1,0-1 0,0 1-1,0 0 1,0 0-1,0 0 1,0-1 0,0 1-1,0 0 1,0 0-1,0 0 1,0-1-1,0 1 1,0 0 0,0 0-1,0 0 1,0 0-1,0-1 1,-1 1-1,1 0 1,0 0 0,0 0-1,0 0 1,0 0-1,0-1 1,0 1 0,-1 0-1,1 0 1,0 0-1,0 0 1,0 0-1,0 0 1,-1 0 0,1 0-1,0-1 1,0 1-1,0 0 1,-1 0 0,1 0-1,0 0 1,0 0-1,0 0 1,-1 0-1,1 0 1,0 0 0,0 0-1,0 0 1,-1 0-1,1 1 1,0-1 0,0 0-1,0 0 1,0 0-1,-1 0 1,1 0-1,0 0 1,0 0 0,0 0-1,-1 1 1,-13 10 46,7-5 4,-37 29-49,38-31 41,-1-1-1,0 0 0,0 0 0,-13 4 1,18-7-44,0 1 0,0-1 1,0 0-1,0 1 0,0-1 1,0 0-1,0 0 0,0-1 0,0 1 1,0 0-1,1 0 0,-1-1 1,0 1-1,0-1 0,0 0 1,0 0-1,1 1 0,-1-1 1,0 0-1,0-1 0,1 1 1,-1 0-1,-1-2 0,1 1 0,0-1-1,0 1 1,0-1 0,1 0-1,-1 0 1,1 1-1,0-1 1,0 0 0,0 0-1,0 0 1,-1-4-1,2 7 6,0 0-1,0-1 0,0 1 0,-1 0 0,1 0 0,0 0 0,0-1 0,-1 1 1,1 0-1,0 0 0,-1 0 0,1 0 0,0 0 0,-1-1 0,1 1 0,0 0 1,0 0-1,-1 0 0,1 0 0,0 0 0,-1 0 0,1 0 0,0 0 0,-1 0 0,1 0 1,0 0-1,-1 1 0,1-1 0,0 0 0,-1 0 0,1 0 0,0 0 0,0 0 1,-1 1-1,1-1 0,0 0 0,-14 6 27,-4 11 97,1-1 13,0-1 0,-2-1-1,-39 25 1,58-39-136,-27 11 143,26-11-146,1 0-1,-1 0 1,0 1 0,0-1-1,0 0 1,0 0 0,0 0-1,0 0 1,0 0 0,0 0 0,0 0-1,0 0 1,0 0 0,0-1-1,0 1 1,0 0 0,0-1-1,0 1 1,0-1 0,0 1-1,0-1 1,0 1 0,-1-2-1,-7-4-13,-3-7 21,0-8-10,8 15 5,1-1 0,-1 0-1,1 0 1,0 0 0,-3-10 0,4 7-8,0 0 0,-1 0 0,-1 0 0,0 0 1,0 1-1,-1 0 0,0 0 0,0 0 1,-1 0-1,0 1 0,-1 0 0,0 0 1,0 1-1,0 0 0,-1 0 0,0 1 0,-1 0 1,0 0-1,1 1 0,-2 0 0,1 0 1,0 1-1,-1 1 0,0 0 0,-18-4 1,-21-2 6,0 3 1,0 1 0,-1 3-1,-66 6 1,93-3-76,-3 0-45,-1 1 1,0 1-1,-50 13 0,77-16 105,1 0-1,-1 0 0,0 0 0,0 0 0,0 0 0,0 0 0,0 0 0,0 0 0,0 0 0,0 1 0,0-1 0,0 0 0,1 0 0,-1 0 0,0 0 0,0 0 0,0 0 0,0 0 0,0 0 0,0 0 0,0 0 1,0 1-1,0-1 0,0 0 0,0 0 0,0 0 0,0 0 0,0 0 0,0 0 0,0 0 0,0 0 0,0 1 0,0-1 0,0 0 0,0 0 0,0 0 0,0 0 0,0 0 0,0 0 0,0 0 0,0 0 1,0 1-1,0-1 0,0 0 0,0 0 0,-1 0 0,1 0 0,0 0 0,0 0 0,0 0 0,0 0 0,0 0 0,0 0 0,0 0 0,0 0 0,0 0 0,0 0 0,-1 1 0,1-1 0,0 0 0,0 0 0,0 0 1,0 0-1,0 0 0,17 5-408,41 6 491,-18-3-156,-36-7 102,55 16-56,-55-16 46,-1 1 0,1-1 0,-1 1-1,0 0 1,0 0 0,0 0 0,0 0-1,0 0 1,0 1 0,0 0 0,-1-1 0,1 1-1,3 6 1,-5-6 22,0 0-1,-1 0 1,1 0 0,0 1-1,-1-1 1,0 0 0,0 0-1,0 0 1,0 0 0,0 1-1,-1-1 1,0 0 0,1 0-1,-1 0 1,0 0 0,0 0-1,-1 0 1,1 0 0,-1-1-1,1 1 1,-5 5 0,-6 2-16,-1-1 0,0 0 0,-1-1 0,0 0 0,-1-1 0,1-1 0,-1 0 0,0-1 0,-27 5 0,3-3 22,-1-3 1,-67-1-1,77-8-130,29 5 94,0 0-1,0 0 1,0-1 0,0 1 0,0 0 0,0-1-1,0 1 1,0-1 0,0 1 0,0-1-1,0 1 1,0-1 0,0 0 0,0 1 0,1-1-1,-1 0 1,0 0 0,1 0 0,-1 1-1,0-1 1,1 0 0,-1 0 0,1 0 0,-1 0-1,1-1 1,-1 0 1,1 0 0,0 0 0,-1 0 0,0 0 0,1 1 0,-1-1 0,0 0 0,0 1 0,0-1 0,0 0 0,0 1 0,0-1 0,0 1 0,-1 0 0,1-1 0,0 1 0,-1 0 0,1 0 0,-1 0 0,0 0 0,-2-2 0,-2 4 16,0 0-1,0 0 1,0 0 0,0 1-1,0-1 1,1 1-1,-1 1 1,1-1 0,-9 6-1,-49 35 318,41-26-249,12-9-102,0 0 0,-1-1 0,0-1 0,0 1 0,0-2-1,0 0 1,-1 0 0,0-1 0,0 0 0,-1-1 0,1-1 0,-15 2 0,26-4 38,0-1 0,0 1 0,0-1 0,0 1 0,0-1 0,1 1 0,-1-1 0,0 0 0,0 0 0,0 1 0,1-1 0,-1 0 0,0 0 1,1 0-1,-1 1 0,1-1 0,-1 0 0,1 0 0,-1 0 0,1 0 0,0 0 0,-1 0 0,1 0 0,0 0 0,0-2 0,-4-26-324,4-443 946,0 504 670,-1 11-831,2-1 1,3 0 0,8 47-1,115 350-301,-116-403-19,-2 1-1,-2 0 1,-1 1 0,-2 0 0,-1 56-1,-3-90-135,0 17 280,-4 38 1,2-51-227,1 0 1,-2 0-1,1 0 1,-1 0-1,-1 0 0,1-1 1,-8 12-1,3-8-3,-1 0-1,0 0 1,-1-1-1,-1 0 1,1 0 0,-1-1-1,-1-1 1,0 0 0,0 0-1,0-1 1,-1-1-1,0 0 1,0-1 0,-1 0-1,-24 4 1,-1-1-56,0-2 0,-1-2 0,1-2 0,-58-3-1,55-2-2,0-1 0,1-3-1,0-1 1,-53-18-1,74 20-115,1-1-1,-1-2 0,1 0 1,1-1-1,0 0 0,0-2 1,1 0-1,1-1 0,0 0 1,-23-26-1,35 33-170,-1 0-1,1 0 1,0-1 0,0 0 0,1 0-1,0 0 1,0 0 0,1 0 0,-3-14-1,2 0-1407,1 1 0,2-29 0,0 30 532,4-24-1956,15-5-430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9.5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433 1 9513,'8'0'5602,"-123"10"-3932,30-1-1534,74-8-209,-121 11-1329,47 5-4412,73-13 3287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17.69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18 10333,'0'1'128,"0"-1"0,0 1 0,0-1 0,0 1 0,1-1 0,-1 1 0,0-1 0,0 1 0,0-1 0,1 1 0,-1-1 0,0 1 0,0-1 0,1 1 0,-1-1 0,1 0 0,-1 1 0,0-1 1,1 0-1,-1 1 0,1-1 0,-1 0 0,1 1 0,-1-1 0,1 0 0,-1 0 0,1 0 0,0 1 0,22 2 959,32-11-1818,-44 7 906,114-17-7173,-97 13 4619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18.0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10333,'0'1'312,"0"1"0,0-1 1,0 1-1,0-1 0,0 1 0,0-1 0,1 1 1,-1-1-1,0 1 0,1-1 0,-1 1 0,1-1 1,-1 0-1,1 1 0,0-1 0,0 0 0,1 2 1,-1-2-81,1 0 0,-1 0 0,1-1 0,0 1 0,-1-1 0,1 1 0,0-1 0,0 0 0,-1 1 0,1-1 0,3 0 0,14 2-643,6 0 110,1 0-1,39-3 1,52-11-4561,-81 8 2655,10-1-913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19.7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2094 965 10821,'0'-2'107,"0"-1"0,1 1 0,-1 0 0,1-1 0,0 1 0,0 0 0,0-1 0,0 1 0,1-2 0,7-18 1444,15-71 249,-11 26-1763,3 1 0,38-96 0,-52 155-55,1 1 1,0-1 0,1 1 0,0 0 0,0 0-1,0 0 1,1 0 0,0 1 0,8-8-1,-11 12 27,0-1-1,0 1 1,0 0-1,0 0 1,0 0-1,0 0 1,1 0-1,-1 0 1,0 0-1,0 1 1,1-1-1,-1 1 1,0 0-1,1 0 1,-1 0-1,1 0 1,-1 0-1,0 0 0,1 0 1,-1 1-1,0 0 1,0-1-1,1 1 1,-1 0-1,0 0 1,0 0-1,0 0 1,0 0-1,0 1 1,0-1-1,0 0 1,0 1-1,2 2 1,2 2-12,0 0 0,0 0 1,-1 1-1,0-1 0,0 1 1,-1 1-1,1-1 1,-1 1-1,-1-1 0,0 1 1,0 0-1,2 10 0,-1 4-19,-1-1-1,-1 1 1,-1 33-1,-1-51 19,-1-1-1,0 1 1,0 0-1,0-1 1,-1 1-1,1-1 1,-1 1-1,0-1 1,0 0-1,0 0 1,0 0-1,0 0 1,-1 0-1,1 0 1,-1-1-1,0 1 1,0-1-1,0 0 1,0 0-1,0 0 1,-1 0-1,1 0 1,-6 1-1,-5 3 8,1 0-1,-1-2 1,0 0-1,-28 5 1,13-6-178,0-1 1,0-2 0,0-1-1,0-1 1,0-1 0,0-1-1,1-2 1,-1-1 0,-52-21-1,72 22 45,-8-3-94,17 9 232,-1 0 0,0 0 0,1 0 0,-1 0 0,1 0 0,-1 0-1,1 0 1,-1 0 0,1 0 0,-1 0 0,1 0 0,-1 0 0,1 1-1,-1-1 1,1 0 0,-1 0 0,1 1 0,-1-1 0,1 0 0,-1 1-1,1-1 1,-1 0 0,1 1 0,0-1 0,-1 0 0,1 1 0,0-1-1,-1 1 1,1-1 0,0 1 0,0-1 0,-1 1 0,1 0 0,-8 12 73,-1 0 0,-1 0 0,0-1 0,-21 19 0,1 1 158,19-20-124,0-1 1,-1-1-1,0 0 1,0-1-1,-1 0 1,0-1-1,-1 0 1,0-1 0,-29 10-1,34-14-126,0 0 0,-1-1 0,1 0 0,-1 0 0,1-1 0,-1-1 0,0 1-1,1-2 1,-1 1 0,1-1 0,-1-1 0,0 0 0,1 0 0,0-1 0,0 0 0,0-1 0,-9-4 0,11 3 1,0-1 1,0 1 0,1-1-1,0 0 1,1-1-1,-1 0 1,1 0 0,0 0-1,1 0 1,0-1 0,0 0-1,-3-8 1,3 5-18,-1 1 1,-1 0-1,0 0 1,0 1-1,-1-1 1,-9-10-1,14 19 25,1 0 0,0 0 0,0 0 0,0 0-1,0 0 1,-1 1 0,1-1 0,0 0-1,-1 1 1,1-1 0,-1 0 0,1 1 0,-1 0-1,1-1 1,-1 1 0,1 0 0,-1 0 0,1 0-1,-1 0 1,1 0 0,-1 0 0,1 0 0,-1 0-1,1 1 1,-1-1 0,1 1 0,0-1-1,-1 1 1,1-1 0,-1 1 0,1 0 0,0 0-1,0 0 1,-1 0 0,1 0 0,0 0 0,0 0-1,0 0 1,0 0 0,0 0 0,-1 2 0,-1 1-2,1 0 1,-1 0 0,1 0 0,0 0 0,-1 1 0,2-1 0,-1 0 0,1 1 0,-1 0 0,1-1 0,0 10 0,0-11 5,1 0 0,0 1 1,0-1-1,1 1 0,-1-1 0,1 0 0,0 1 1,-1-1-1,1 0 0,1 0 0,-1 1 0,0-1 1,1 0-1,3 4 0,-1-3 8,0 0 0,1 0-1,0-1 1,0 0 0,0 0 0,0 0 0,11 4-1,-9-5 4,-1 0 0,1 0 0,-1-1 0,1 0 0,0 0 0,0 0 0,7-1-1,-11 0-16,-1 0-1,1-1 0,0 1 0,0-1 0,0 1 0,-1-1 1,1 0-1,5-2 0,-7 2 8,0 1 1,-1-1-1,1 0 0,0 1 1,0-1-1,0 0 0,-1 0 1,1 1-1,0-1 0,-1 0 0,1 0 1,0 0-1,-1 0 0,0 0 1,1 0-1,-1 0 0,1 0 1,-1 0-1,0 0 0,0 0 1,0 0-1,1 0 0,-1-2 1,9-42-1315,-9 44 1282,0-6-78,0-1 1,0 1-1,-1 0 1,-2-13-1,2 17 85,-1 0 0,1 0 0,0 0 0,-1 1 0,0-1 0,1 1 0,-1-1 0,0 1 0,0 0 0,-1 0-1,1 0 1,0 0 0,-1 0 0,-2-2 0,-1 0 7,4 2 45,0 0-1,1 1 1,-1 0-1,0-1 1,0 1-1,0 0 0,0 0 1,0 0-1,0 0 1,0 0-1,0 0 1,-1 1-1,1-1 0,0 1 1,0 0-1,-1-1 1,1 1-1,0 0 1,-1 0-1,1 1 0,0-1 1,-4 1-1,5 0-44,-1-1-1,1 1 1,-1 0 0,1 0-1,-1 0 1,1 0-1,0 0 1,0 0-1,-1 1 1,1-1 0,0 0-1,0 1 1,0-1-1,0 0 1,0 1 0,1-1-1,-2 4 1,-8 31-261,5-12 367,-2 22-423,6-40 370,1 0-1,-1 1 1,0-1-1,0 0 0,-1 0 1,1 1-1,-6 8 0,6-12 33,-24 35 446,23-36-511,0 0 1,0 0-1,0-1 0,0 1 1,0 0-1,-1-1 0,1 0 1,-1 0-1,1 1 0,-1-1 1,1-1-1,-1 1 0,0 0 1,1-1-1,-5 1 0,3-1 6,0-1 0,0 0-1,0 0 1,0 0 0,0 0-1,1 0 1,-1-1 0,0 0-1,1 0 1,-1 0 0,1 0-1,0 0 1,0-1 0,-1 1-1,2-1 1,-1 0 0,0 0-1,1 0 1,-1 0 0,1 0-1,0-1 1,0 1 0,0-1-1,0 0 1,1 1 0,0-1-1,-1 0 1,0-6 0,-15-43 203,13 45-238,1 0-1,0-1 1,1 1 0,0 0-1,0-1 1,-1-11 0,0 6 10,0 14 219,2 10 46,1 11-410,-1-10 228,1 0 0,0 0 0,1 0 1,0 0-1,5 18 0,1-2 173,-2-1-1,-1 1 1,-1 1-1,-2-1 1,-2 41-1,1-28 453,-1-33-604,0 0 1,0-1-1,0 1 0,-1-1 0,0 1 0,-1-1 1,0 0-1,1 0 0,-2 0 0,-6 11 0,2-7 117,0 1 0,-1-1-1,0 0 1,-16 14-1,15-18-60,0 0 1,0 0-1,0-1 0,0 0 1,-1-1-1,0 0 0,0-1 1,0 0-1,0-1 0,0 0 1,-1 0-1,1-2 0,-1 1 1,1-1-1,0-1 0,-1 0 1,-15-4-1,-13-3 56,2-2 0,-1-2 0,-58-27 0,51 19-140,0-3 0,2-1 0,0-2 0,2-3 0,1-1 0,2-2 0,-44-44 0,63 55-98,1-2-1,0 0 1,2 0-1,1-2 1,1 0-1,1-1 1,1-1-1,1 0 1,2 0-1,0-1 1,2-1-1,1 1 1,-5-53-1,10 46-399,1 1 0,1-1 0,2 1 0,2-1 0,1 1 0,2 0 0,11-33 0,-12 47-246,2 1-1,0 1 1,1-1-1,0 1 1,2 1-1,0-1 1,1 2-1,1 0 1,0 0-1,1 2 1,1-1-1,0 2 1,20-15 0,12-1-2301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0.0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1 9325,'0'4'-288,"0"-4"413,-1 1 0,1-1-1,0 0 1,0 1 0,0-1 0,0 1-1,0-1 1,0 0 0,0 1 0,0-1 0,0 1-1,0-1 1,0 1 0,0-1 0,0 0-1,0 1 1,0-1 0,0 1 0,0-1 0,0 0-1,1 1 1,-1-1 0,0 1 0,0-1-1,0 0 1,1 1 0,-1-1 0,0 0 0,1 1-1,-1-1 1,0 0 0,1 0 0,-1 1 0,0-1-1,1 0 1,-1 0 0,0 0 0,1 1-1,-1-1 1,1 0 0,-1 0 0,0 0 0,2 0-1,10 20-4,-8-18-143,0 0-1,0 0 1,1 0 0,-1-1 0,0 0 0,1 1 0,7 0 0,18 0-3186,-19-2 593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0.4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12617,'0'5'24,"0"2"156,10-2 104,-10-1 992,9 0-960,3-4-332,0 5-628,0-1-440,-3 0-720,3 2-460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1.0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 9 8993,'-11'-8'2282,"11"8"-2182,0 0 1,-1 0-1,1 0 1,0 0 0,-1-1-1,1 1 1,0 0-1,-1 0 1,1 0-1,0 0 1,-1 0-1,1 0 1,0 0-1,0 0 1,-1 1 0,1-1-1,0 0 1,-1 0-1,1 0 1,0 0-1,-1 0 1,1 0-1,0 1 1,0-1-1,-1 0 1,1 0 0,0 1 100,-1-1-101,1 0 1,0 0-1,0 1 1,0-1-1,-1 0 1,1 0-1,0 1 1,0-1 0,0 0-1,0 1 1,0-1-1,0 0 1,0 1-1,0-1 1,0 0-1,0 1 1,0-1-1,0 0 1,0 1 0,0-1-1,0 17 562,1 0 0,0-1 0,1 1 0,1-1 0,8 26 0,54 197 758,-55-187-1361,-2-1 1,1 92-1,1 134-520,-8-246-415,0-15-1229,-2 1-4205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1.8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61 741 8709,'-10'-22'190,"1"0"1,1-1-1,1 0 0,1 0 1,-5-37-1,9 37 240,-2-10 559,1-40 1,3 63-815,1 0 0,0 0 0,0 1 0,1-1 0,0 0 0,1 1 0,1-1 0,5-12 0,3 0-90,2 0 0,0 1 0,1 1 0,1 0 1,1 2-1,1 0 0,0 0 0,1 2 1,1 0-1,0 1 0,1 2 0,1 0 0,44-19 1,-25 16-53,0 2 0,1 3 0,1 0 0,-1 3-1,2 2 1,-1 1 0,56 2 0,-53 3-33,0 1 1,0 3-1,0 2 0,-1 2 0,0 1 0,0 3 0,-1 1 0,56 26 0,-73-25 1,-1 0-1,0 1 1,-2 2-1,1 1 1,-2 0-1,0 2 1,-2 1-1,25 29 1,-34-35 25,0 1-1,-1 0 1,-1 1 0,-1 0 0,0 1-1,-1 0 1,-1 0 0,-1 1 0,0 0-1,-2 0 1,0 0 0,-1 1 0,1 31-1,-4-33 20,0 0-1,-1 0 0,-1 0 0,-1-1 1,0 1-1,-1 0 0,-1-1 1,-1 0-1,0 0 0,-1-1 0,-1 0 1,-12 19-1,2-10-17,-1 0-1,-2-2 1,0 0 0,-1-1-1,-1-2 1,-1 0 0,-1-1 0,0-2-1,-53 27 1,43-27 0,-2-1 0,0-2 0,0-2 0,-1-1 0,0-2 0,-1-2 0,-52 4 0,74-10-28,-1 0-1,1-2 1,-20-2-1,34 3 2,0-1 0,-1 1 1,1-1-1,0 0 0,-1 0 0,1 0 0,0 0 0,0 0 0,0-1 0,0 1 0,0-1 0,0 0 0,1 0 0,-1 0 0,1 0 0,-1-1 0,1 1 0,0-1 0,0 1 0,0-1 0,0 0 0,0 0 0,-1-4 1,1-2 99,0-1 1,1 1 0,1-1 0,-1 0 0,2 1-1,1-13 1,-1-11-159,-1 36 126,0 0 0,0 0 0,0 0 1,0 0-1,1-1 0,-1 1 0,1 0 0,0 0 0,-1 0 1,1-1-1,0 1 0,1 0 0,-1-1 0,0 1 0,1-1 1,2 3-1,62 57 945,-31-28-730,1-3 0,48 34 1,39 13 27,168 78 1,-210-119-310,1-4-1,2-4 1,118 25 0,-164-46 6,1-2 0,0-2 0,0-1 0,0-2 0,44-5 0,-59 1-441,-1-1 1,-1-1-1,43-15 0,-47 13-485,-1-2 1,0 1-1,0-2 0,-1 0 1,20-17-1,-3-2-1520,0-3-553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2.7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14485,'24'7'1518,"-14"-6"-1409,0 0 0,0 1 0,0 1 0,-1 0 1,1 0-1,-1 0 0,11 6 0,26 9-172,-27-12-242,24 7 578,-14-5-5276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2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10773,'10'2'4115,"34"19"-4104,-8 5-407,-13-7-3836,-14-11 1490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3.2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9325,'25'18'4404,"31"21"-76,32 16-4866,-83-51-377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19.8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15017,'0'1'-48,"0"1"150,-1 0 1,1 0 0,0 0 0,0 0-1,-1 0 1,2-1 0,-1 1-1,0 0 1,0 0 0,1 0-1,-1 0 1,0 0 0,1-1-1,0 1 1,0 0 0,-1 0 0,1-1-1,0 1 1,0-1 0,0 1-1,1-1 1,-1 1 0,0-1-1,1 1 1,-1-1 0,0 0-1,1 0 1,0 0 0,-1 0-1,3 1 1,-2 0-103,95 82 1542,-20-15-1402,-69-63-681,43 41 825,-33-19-3269,-16-25 1935,-1 0 0,0 0 0,0 0 0,0 0 0,-1 0 0,1 0 0,-1 0 0,1 4 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4.0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3104 207 8849,'-32'-104'2782,"11"29"1432,19 55-3426,2 13-527,1 10-46,0 2-165,0 0 1,1-1-1,-1 1 0,1-1 0,0 1 1,1-1-1,-1 0 0,6 8 1,4 7-20,26 49-31,-4 2 0,-3 1-1,24 82 1,-52-146-9,-2 0-1,1 0 1,-1 0-1,0 0 1,0 0-1,-1 0 1,0 1-1,0-1 0,-1 0 1,-3 13-1,3-17-19,0 0 0,-1 0-1,1 0 1,-1 0 0,0-1 0,1 1-1,-2-1 1,1 1 0,0-1-1,0 0 1,-1 0 0,1 0-1,-1 0 1,1 0 0,-1 0 0,0-1-1,0 1 1,0-1 0,0 0-1,0 0 1,0 0 0,0 0-1,0-1 1,0 1 0,0-1 0,-5 0-1,-5 1-52,-1-1 0,0 0-1,1-1 1,-1 0 0,1-1 0,0-1-1,-1 0 1,1-1 0,1-1-1,-1 1 1,-23-14 0,2-3 130,0-2-1,-50-44 1,83 66-27,-1 0 0,1 1-1,0-1 1,-1 0 0,1 1-1,0-1 1,-1 1 0,1 0 0,-1-1-1,1 1 1,-1 0 0,1 0-1,0 0 1,-1 0 0,1 0 0,-1 0-1,1 0 1,-1 1 0,1-1-1,-1 0 1,1 1 0,0-1 0,-1 1-1,1 0 1,0-1 0,-2 2-1,-37 27 782,23-15-575,-26 12-50,-1-1 1,-1-2-1,-1-3 1,-76 24-1,-200 34 683,-360 10-276,-6-58-298,474-34-189,188 2-100,0-1-1,1-2 1,-1-1 0,1 0-1,0-2 1,-27-13 0,42 16-16,0 0 0,1-1 0,-15-11 1,21 15 11,1 0 0,0 0 1,-1 0-1,1-1 0,0 1 1,0-1-1,0 1 0,1-1 1,-1 1-1,1-1 0,-1 0 1,1 0-1,0 0 0,0 0 1,0 0-1,0 0 0,0-4 1,-4-39-188,5 45 124,0 3 33,0-1 47,0 1 0,0 0-1,1-1 1,-1 1 0,0-1 0,1 1 0,-1-1 0,1 1-1,-1-1 1,1 1 0,0-1 0,-1 1 0,2 1-1,6 9 13,-2 1 0,0 0 0,0 0 0,-1 0 0,-1 1 0,0 0 0,-1 0 0,0 0 0,-2 0 0,1 1 0,-2-1 0,-1 20 0,1-33-21,0 0 0,-1 0 1,1 0-1,-1 0 0,1 0 1,-1 0-1,0 0 0,1 0 1,-1 0-1,0-1 0,0 1 1,1 0-1,-1-1 0,0 1 1,0 0-1,0-1 0,0 1 1,0-1-1,0 1 0,0-1 1,0 0-1,0 1 0,0-1 1,0 0-1,0 0 0,0 0 0,0 0 1,0 0-1,-1 0 0,-39 2 1,37-2-2,-4-1-8,1 0-1,0 0 1,0-1 0,-1 0-1,1 0 1,0-1 0,0 0-1,1 0 1,-1-1-1,-10-7 1,-1-2-50,1 0-1,-22-22 1,32 28-191,1 0 1,0 0 0,0-1-1,1 0 1,0 1-1,0-2 1,1 1-1,-7-17 1,7 12-1047,1 0 1,1 0-1,0-1 0,0 1 0,1-21 1,1 12-1621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4.25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194 0 8849,'0'0'224,"0"4"124,-12 0-52,-2-1 160,-3-3-164,-1 0 116,1 0-176,-4 0 4,0 5-100,2 1-396,-2-2-68,2 0-724,5 1-1144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4.59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60 15389,'0'2'120,"12"1"124,-5-3 80,7-6-11,-4 6-145,6-6-128,3 2-12,5-1 12,2 1-68,2 0-52,7-1-357,-2-1-363,5 0-452,-5 1-468,0-3-296,-3 2-1004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5.7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984 432 10333,'8'10'4541,"11"-1"-3635,21 5-1380,-38-14 686,51 16-186,1-2 0,0-3-1,0-2 1,94 4 0,-146-13-22,0 0-1,0 0 1,-1 0 0,1-1 0,-1 1-1,1 0 1,0-1 0,-1 1 0,1-1-1,-1 1 1,1-1 0,2-1 0,-3 1-19,-1 1-1,1-1 1,-1 1 0,1-1 0,-1 1 0,1-1 0,-1 0 0,0 1 0,1-1-1,-1 1 1,0-1 0,1 0 0,-1 1 0,0-1 0,0 0 0,0 1 0,0-1-1,0 0 1,1 0 0,-1 1 0,-1-2 0,1 0-30,-1-1 0,1 1-1,-1 0 1,0 0 0,0 0 0,0-1 0,0 1 0,0 0 0,-1 0 0,1 0-1,-1 1 1,1-1 0,-1 0 0,0 1 0,-3-4 0,-12-6 25,-1 1 1,0 1 0,0 0 0,-1 1-1,0 1 1,0 1 0,-1 0-1,1 2 1,-1 0 0,0 1 0,-1 2-1,-30 0 1,47 1 22,0 0 0,0 0 0,1 1 0,-1-1 0,0 1 0,0 0 0,0 0 0,1 1 0,-1-1 0,1 1 0,-1 0 0,1 0 0,-1 0 0,1 0 0,0 0 0,0 1 0,0-1 0,1 1 0,-1 0 0,-4 6 0,0 1 109,1 2-1,0-1 0,1 1 0,-7 21 1,9-26 29,1-3-116,0 0 0,0 0-1,0 0 1,-1 0-1,1 0 1,-1-1-1,0 1 1,0-1 0,0 0-1,-1 0 1,1 0-1,-1-1 1,0 1 0,0-1-1,0 0 1,0 0-1,-4 2 1,1-2 3,1 0 1,0 0-1,0 0 0,-1-1 0,1 0 1,-1 0-1,1-1 0,-1 0 1,1 0-1,-1 0 0,-9-2 0,12 0-31,0 1-1,0-1 0,0 0 0,0 0 0,0 0 1,0 0-1,1-1 0,-1 1 0,1-1 1,0 0-1,0 0 0,-5-6 0,-31-47-73,20 26 61,12 20 19,1 1 0,-2 1 1,1-1-1,-1 1 0,0 1 0,-1-1 0,-12-8 1,14 12 8,0 1 1,-1 0 0,1 0-1,-1 0 1,0 1 0,0 0-1,0 0 1,0 1 0,0 0-1,-16 0 1,6 1-9,-9 1-58,1-2-1,-1 0 1,-44-10-1,70 11 48,0 0-1,0 0 1,0-1 0,0 1-1,0 0 1,0-1 0,1 1-1,-1-1 1,0 1 0,0-1-1,0 1 1,0-1 0,0 0-1,1 0 1,-1 1 0,0-1-1,1 0 1,-1 0 0,0 0-1,1 0 1,-1-1 0,-2-24-587,3 24 583,1 1-1,-1 0 0,1 0 1,-1 0-1,1 0 1,0 0-1,-1 0 0,1 0 1,0 0-1,0 0 0,0 0 1,0 0-1,0 1 0,0-1 1,0 0-1,0 0 1,0 1-1,0-1 0,0 1 1,2-1-1,29-12-33,-24 10 2,14-3 12,0 1 1,0 1 0,0 0-1,1 2 1,0 1 0,28 2-1,-34-1-4,-11 0 93,0 1-1,-1-1 1,1 1 0,0 1 0,0-1 0,-1 1 0,1 0 0,-1 0 0,0 1 0,10 5-1,-12-6-84,-1 0 0,1 0 0,0 0 0,-1 0-1,0 0 1,1 1 0,-1-1 0,0 1 0,0-1-1,0 1 1,-1 0 0,1 0 0,-1 0-1,1 0 1,-1 0 0,0 0 0,0 0 0,0 0-1,-1 0 1,1 6 0,-1-3 27,1 2 8,-1 1-1,-1-1 0,0 1 1,-2 10-1,2-15-1,-1 0-1,0 0 1,0 0 0,0 0 0,0 0 0,-1 0-1,0-1 1,1 1 0,-1-1 0,-4 4 0,-10 9 208,-2 0 0,0-2 0,0 0 0,-1 0 1,-1-2-1,0-1 0,0 0 0,-1-2 0,-1 0 0,0-2 1,0-1-1,0 0 0,-1-2 0,1 0 0,-1-2 0,-31 0 1,47-3-105,0 0 1,1-1-1,-1 1 0,1-1 1,0-1-1,0 0 1,-1 0-1,2 0 1,-1-1-1,0 0 0,1 0 1,-1 0-1,1-1 1,1 0-1,-1-1 0,1 1 1,0-1-1,-9-11 1,-5-11-32,0-1 1,-25-55 0,12 19-507,4-1 1,-30-100 0,47 94-5948,10 63 3856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6.0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 0 10285,'-9'11'3058,"18"-10"-1438,0 2-1372,1-1 0,-1 2 0,0-1 0,0 1 0,-1 0 0,1 1 1,-1 0-1,10 8 0,-8-6-192,-1-2-47,4 3 37,0 1 1,-1 0-1,13 12 0,-22-18-7,-1 0-1,1 0 1,0 0-1,-1 1 1,1-1-1,-1 1 1,0-1-1,0 1 1,0 0-1,-1 0 1,0 0-1,1 0 1,-1 0-1,-1 0 1,1 0-1,0 6 1,-1-7-49,0-1 0,-1 0 1,1 1-1,-1-1 0,1 0 0,-1 0 0,0 1 0,0-1 1,0 0-1,0 0 0,0 0 0,0 0 0,0 0 1,-1 0-1,1 0 0,-1-1 0,-2 3 0,-1 0-126,1 0-1,-1-1 1,-1 0-1,1 0 1,0 0-1,-10 3 1,2-1-928,-1-1 0,1-1-1,0 0 1,-1-1 0,-22 1 0,15-3-791,2 0-369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6.4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1212 54 8473,'-10'-45'4288,"11"37"-3058,0 12 50,4 14-404,-1-6-684,0-1-1,-1 1 1,0 0-1,-1 0 1,0 1-1,-1-1 0,0 0 1,-1 1-1,-3 17 1,3 3 104,-1-26-257,0 1 1,-1 0 0,0 0 0,0 0-1,-1-1 1,1 1 0,-2-1 0,1 0 0,-1 0-1,0 0 1,0 0 0,-1-1 0,0 0-1,0 1 1,-1-2 0,-7 8 0,-8 5 112,-1-1 1,0 0-1,-34 18 1,11-12-74,-1-1 1,-1-2 0,-95 26-1,-154 16 157,227-50-8,0-4 0,0-2 0,-122-6 0,183 0-161,0-1 0,0 0 0,1-1 0,-1 1 0,0-2 0,-9-3 0,27 37-176,5 6-58,7 20 17,-16-20-5171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6.6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238 0 12565,'0'0'480,"0"7"-108,0-3 268,0 0 92,0 2-464,-16 1 64,2 1-228,-5 1-104,0-1-52,0 3 92,-2-2-24,0 3-136,-3-4 24,3 1-876,-2-1-740,4-1-680,-2 1-780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7.1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123 35 12977,'8'-5'115,"0"1"0,1 0 0,0 0 0,-1 0-1,1 1 1,0 0 0,0 1 0,1 0 0,-1 1 0,0 0-1,1 0 1,-1 1 0,1 0 0,11 2 0,-11-2-81,-1 2 0,0-1 0,1 1 1,-1 1-1,0-1 0,0 1 0,-1 1 0,1 0 1,-1 0-1,0 1 0,0 0 0,0 0 0,0 1 1,9 10-1,-15-14-5,1 0 0,-2 0 0,1 1 0,0-1 0,-1 1-1,1 0 1,-1-1 0,1 1 0,-1 0 0,0 0 0,-1 0 0,1 0 0,0 0 0,-1 0 0,1 0 0,-1 0 0,0 0 0,0 0 0,-1 4 0,0-2-17,-1 0 1,1 0-1,-1-1 1,0 1-1,0 0 1,-1-1-1,1 0 1,-1 1-1,0-1 0,-6 6 1,-5 4-120,-1-1 0,0 0 0,-1-1 0,-31 17 0,14-11-1265,-2-2 0,0-1-1,0-2 1,-73 16 0,63-20-756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7.37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13 12925,'-12'-13'3360,"12"18"-1890,0 1-1329,0 2-125,-1 9 2,2-1 1,-1 1-1,2 0 0,0 0 0,9 28 1,-5-25-81,0-6-274,-1 0 1,-1 1 0,0 0 0,-1 0 0,1 21 0,6 32-5552,-10-48 2698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7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730 3 9373,'-7'-1'427,"0"0"0,0 1 0,1 0 0,-1 0 0,0 0 0,0 1 1,1 0-1,-1 0 0,0 0 0,1 1 0,-1 0 0,1 1 0,-9 4 0,-8 5-205,1 1 0,-26 21-1,7-6 385,22-16-531,-19 14-73,36-24-7,0-1 1,1 1-1,-1 0 0,1 0 0,0 0 1,0-1-1,-1 1 0,1 0 0,0 1 1,1-1-1,-1 0 0,0 0 0,1 0 1,-1 0-1,1 1 0,-1-1 1,1 3-1,1-3 3,-1 0-1,1 0 1,0 0 0,-1 0 0,1 0 0,0 0 0,0 0-1,0-1 1,1 1 0,-1 0 0,0-1 0,1 1-1,-1-1 1,1 0 0,-1 1 0,1-1 0,0 0 0,-1 0-1,1 0 1,4 2 0,48 21 86,-34-17-97,8 5 3,48 23-38,-70-32 71,-1 0 1,1 0-1,-1 1 1,0 0-1,0 0 1,-1 0 0,1 0-1,-1 1 1,0 0-1,4 6 1,-6-8-13,-1-1 1,0 1 0,0-1-1,0 1 1,0 0-1,-1-1 1,1 1 0,-1 0-1,1-1 1,-1 1 0,0 0-1,0 0 1,0 0-1,0-1 1,-1 1 0,1 0-1,-1 0 1,0-1-1,-1 4 1,0 0 10,-1-1 1,-1 1-1,1 0 0,-1-1 0,0 0 1,-7 8-1,-11 9-29,0-2-1,-1-1 1,-1-1-1,-1-1 1,-1-1 0,0-1-1,-52 21 1,22-15-1890,-2-2-1,-114 21 1,86-29-2506,47-11 1760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20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523 15 10773,'-8'-3'129,"-1"0"0,1 1 0,-1 0-1,1 0 1,-1 1 0,0 0 0,0 1 0,0 0 0,0 0 0,0 0-1,1 1 1,-1 1 0,0 0 0,1 0 0,-1 1 0,1-1 0,-1 2-1,1-1 1,0 1 0,1 1 0,-8 5 0,3-3 94,0 1 1,1 0-1,1 1 0,-1 1 0,1-1 1,1 2-1,0-1 0,1 1 1,0 0-1,0 1 0,1 0 1,-10 25-1,14-32-212,1 0 0,1 1 0,-1-1 0,1 1 0,0-1 0,0 1 0,1-1 0,0 1 0,0-1 0,0 1 0,0 0 0,1-1 0,0 1 0,0-1 0,1 1 0,-1-1 0,1 0 0,0 0 0,1 0 0,-1 0 0,1 0 0,0 0 0,0 0 0,1-1 0,-1 0 0,1 0 0,0 0 0,0 0 0,5 4 0,2-2-66,0 1-1,0-2 1,1 1 0,-1-1-1,1-1 1,0 0 0,1-1 0,-1-1-1,1 1 1,-1-2 0,1 0 0,-1 0-1,1-1 1,0-1 0,-1 0-1,1-1 1,-1 0 0,1-1 0,-1 0-1,0-1 1,20-10 0,-30 13 45,1-1 1,-1 0-1,0 0 0,0 0 1,0 0-1,-1-1 1,1 1-1,0 0 1,-1-1-1,0 1 0,1-1 1,-1 0-1,0 1 1,0-1-1,-1 0 0,1 1 1,0-1-1,-1 0 1,0 0-1,0 0 1,0-3-1,0 2-4,0-1 0,0 0 1,0 1-1,-1-1 0,0 1 0,0 0 0,0-1 1,0 1-1,-1 0 0,0 0 0,0-1 1,-4-6-1,-6-2 11,0 0 1,0 1 0,-1 0-1,-1 1 1,0 1 0,0 0-1,-1 1 1,0 0 0,-1 1-1,0 1 1,-21-7 0,14 7-210,1 2 1,-1 0-1,0 1 1,0 1 0,-1 2-1,1 0 1,-1 1-1,-23 4 1,37-3-558,0 1 0,0 0-1,1 1 1,-1 0 0,0 0 0,1 1 0,0 1-1,-16 8 1,15-2-1352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8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90 5 5092,'-1'0'69,"1"0"0,-1-1 0,0 1 0,1-1 0,-1 1 0,1 0 0,-1-1 0,0 1 0,1 0 0,-1-1 0,0 1 0,1 0 0,-1 0 0,0 0 0,1 0 0,-1 0 0,0 0 0,0 0 0,1 0 0,-1 0 0,0 0 0,1 0 0,-1 0 0,0 0 0,1 1 0,-1-1 0,0 0 0,1 0 0,-1 1 0,0-1 0,1 1 0,-2 0 0,-24 10 905,23-9-840,0 1 0,0-1-1,0 0 1,1 1 0,-1 0 0,1-1 0,-1 1 0,1 0 0,0 0 0,1 1-1,-1-1 1,0 0 0,-1 6 0,1-1-117,0 0 0,1 0 0,0 0 0,0 0 0,1 9 0,2-14 11,1 1 1,-1-1-1,1 0 0,-1 0 1,1 0-1,0 0 1,0-1-1,0 1 0,7 3 1,4 6 133,-14-12-182,4 2 85,-1 1-1,-1-1 1,1 1-1,0-1 1,0 1-1,-1 0 0,0 0 1,1 0-1,-1 0 1,0 1-1,-1-1 1,1 1-1,-1-1 1,1 1-1,-1-1 0,0 1 1,0 0-1,-1 0 1,1-1-1,-1 1 1,0 7-1,0-7-228,0 0-1,0 0 0,-1 0 1,1 0-1,-1-1 1,0 1-1,-1 0 0,1 0 1,0-1-1,-1 1 1,0-1-1,0 1 1,0-1-1,0 0 0,-1 0 1,1 0-1,-1 0 1,0 0-1,1-1 0,-6 4 1,4-1-165,-13 11-1532,-1 1-188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8.7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1946 120 9801,'0'-19'2032,"1"13"-1542,-1 0 0,0 0-1,0 0 1,-1 0-1,0 0 1,-1-6 0,1 9-450,0 1 1,0 0 0,0 0-1,-1 0 1,1 0-1,0 0 1,-1 0 0,1 0-1,-1 1 1,0-1-1,0 0 1,1 1 0,-1 0-1,0-1 1,0 1-1,-1 0 1,1 0 0,0 0-1,-2-1 1,-10-2 68,1 0 1,-1 1-1,0 0 1,1 1-1,-1 1 1,0 0-1,0 1 1,0 0-1,0 1 1,0 1-1,-16 3 1,-20 7 301,-80 31 0,113-37-356,-43 17 293,1 3 1,-76 45-1,100-50-254,2 2 0,0 1 0,2 2 0,-54 56-1,79-75-106,0 0 0,0 1 0,1 0-1,0 0 1,0 0 0,1 0 0,0 1-1,1 0 1,0 0 0,-3 13 0,5-18 12,0 0 1,1 1 0,0-1 0,0 0 0,0 0 0,0 1-1,1-1 1,-1 0 0,1 0 0,0 0 0,1 0 0,-1 0-1,1 0 1,-1 0 0,1 0 0,0 0 0,1-1 0,-1 1-1,1-1 1,-1 0 0,1 1 0,0-1 0,0 0 0,7 4-1,3 1 2,0 0 0,1-1 0,0-1 0,0 0-1,0-1 1,0-1 0,1 0 0,0-1 0,0 0 0,0-1-1,0-1 1,0-1 0,20-1 0,-7-1 2,0-1 1,0-2 0,0 0-1,-1-2 1,0-1 0,33-15-1,-51 19 12,1 0 0,-1-1 0,0 0 0,0-1-1,-1 0 1,12-10 0,-17 13-24,0-1 0,0 1 0,0-1-1,-1 0 1,1 0 0,-1 0 0,0 0-1,0 0 1,0 0 0,-1-1 0,1 1 0,-1-1-1,0 1 1,0-1 0,-1 1 0,1-10-1,-2 5-2,1 0 0,-2 0 0,1 0 0,-1 0-1,-1 0 1,1 1 0,-2-1 0,1 1-1,-1-1 1,0 1 0,-1 0 0,0 1 0,0-1-1,-11-11 1,4 4 8,0 1-1,-2 0 1,0 1 0,0 0 0,-1 1-1,0 1 1,-1 1 0,-1 0-1,-34-15 1,26 16 27,0 1 0,-1 1 0,0 1 0,0 1 0,-1 2 0,-43 0-1,11 4 78,-1 3-1,1 3 1,0 2-1,0 3 1,-92 32-1,-271 131-113,377-155-86,-67 34 194,96-45-567,0 0 1,1 2-1,0 0 0,-20 19 1,25-14-1060,10-16 1384,-1 0 0,1 1 1,0-1-1,0 1 0,-1-1 0,1 1 0,0-1 0,0 1 1,0-1-1,0 0 0,0 1 0,0-1 0,0 1 1,-1-1-1,1 1 0,0-1 0,1 1 0,-1-1 0,0 1 1,0-1-1,0 1 0,0-1 0,0 1 0,0-1 0,1 1 1,-1-1-1,0 0 0,0 1 0,1-1 0,-1 1 0,0-1 1,1 0-1,-1 1 0,0-1 0,1 1 0,13 2-3029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29.1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89 10285,'0'0'84,"2"2"-78,0 1-1,-1-1 1,1 1 0,0-1-1,1 0 1,-1 0 0,0 0 0,4 3-1,17 2 24,0 0-1,0-2 0,25 3 0,-41-7 0,0 0 1,1-1-1,-1 0 0,0 0 0,0-1 1,1 0-1,-1 0 0,0-1 0,0 0 1,0 0-1,-1-1 0,1 1 0,0-1 1,9-7-1,-15 9-40,0 0 0,0-1 1,0 1-1,0 0 0,-1-1 0,1 1 1,0-1-1,-1 1 0,1-1 0,-1 0 1,1 1-1,-1-1 0,0 1 0,0-1 0,0 0 1,0-1-1,-1-36 450,0 22-212,25 15-196,-1 0 2,40-10 0,2 0-1601,-47 9-272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33.05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442 37 7965,'-5'3'696,"-1"1"0,0-1 0,-1-1 0,1 1 0,0-1 0,-14 3 0,6-1-497,-2 0 42,16-4-226,0 0 0,-1 0 0,1 0 0,0 0 0,-1 0 0,1 0 1,0 0-1,-1-1 0,1 1 0,0 0 0,-1 0 0,1 0 1,0 0-1,0 0 0,-1-1 0,1 1 0,0 0 0,-1 0 0,1-1 1,0 1-1,0 0 0,0 0 0,-1-1 0,1 1 0,0 0 0,0-1 1,0 1-1,0 0 0,0-1 0,-1 1 0,1 0 0,0 0 1,0-1-1,0 1 0,0-1 0,0 1 0,0 0 0,0-1 0,0 1 1,-7-32-218,7 31 208,0 0-1,0 0 1,0 0 0,1 0 0,-1 0 0,0 0 0,0 0 0,1 1 0,-1-1 0,0 0 0,1 0 0,-1 0 0,1 0 0,-1 0 0,1 1 0,-1-1 0,1 0 0,0 0 0,-1 1 0,1-1 0,0 0 0,0 1-1,0-1 1,-1 1 0,3-1 0,-1 0 13,1 0-1,-1 0 0,1 1 0,0-1 1,-1 1-1,1-1 0,0 1 1,0 0-1,4 1 0,-3-1 76,0 1-1,0-1 1,0 1-1,1 0 1,-1 0 0,0 1-1,-1-1 1,1 1-1,0 0 1,0 0-1,-1 0 1,1 0 0,3 5-1,-4-4-17,0 1 0,-1 0 1,1 0-1,-1 0 0,0 0 0,0 0 0,-1 0 0,1 1 0,-1-1 1,0 1-1,0-1 0,-1 1 0,1-1 0,-1 1 0,0-1 0,0 1 1,0 0-1,-1-1 0,0 1 0,0-1 0,-1 6 0,-1-2-35,-1 1 0,0-1 0,0 0 0,0 0 0,-1 0 1,0 0-1,-1-1 0,0 0 0,-10 10 0,-3-1-485,0 0 0,0-2 0,-2 0 1,0-2-1,0 0 0,-26 10 0,-2-3-3561,-92 24 0,92-31 1704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33.8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808 32 8569,'0'-1'27,"0"-1"0,0 1 1,0 0-1,0 0 0,0 0 0,0 0 1,0 0-1,0-1 0,-1 1 1,1 0-1,0 0 0,-1 0 0,1 0 1,-1 0-1,1 0 0,-1 0 0,0 0 1,1 0-1,-1 0 0,0 0 1,0 0-1,0 1 0,1-1 0,-1 0 1,0 0-1,0 1 0,0-1 0,-1 0 1,-2 0 199,1 1 1,-1-1 0,1 1-1,0 0 1,-1 0 0,1 0-1,-1 0 1,1 1 0,-6 1-1,4-1-101,0 0-1,0 1 1,0 0-1,0 0 0,0 0 1,0 1-1,1-1 0,-1 1 1,1 0-1,0 0 1,0 1-1,0 0 0,0-1 1,1 1-1,0 0 1,-1 1-1,1-1 0,1 0 1,-4 7-1,2-2-66,0 1 0,0-1 0,1 1 0,0 0 0,1 0 0,0 1 0,1-1 0,-1 18 0,2-25-55,0 1 0,0-1 0,1 0 0,-1 0 1,1 0-1,0 0 0,-1 0 0,2 0 0,-1 0 0,0 0 1,0 0-1,1 0 0,0 0 0,-1-1 0,1 1 0,3 2 1,-1-1 14,1 0 0,-1-1 0,1 1 1,0-1-1,0 0 0,0 0 0,1-1 0,6 3 1,-1-2-17,0 0 0,0-1 0,0 0-1,0 0 1,0-1 0,0-1 0,0 0 0,1 0 0,-1-1 0,13-3 0,0-1 20,-1-1 0,0-1 0,37-17 0,-51 18-1,-13 4 34,-17 6-22,-179 93 18,19-8-10,175-87-46,0 1-1,0-1 0,0-1 0,-1 1 0,1-1 0,-1 0 1,1 0-1,-1-1 0,-13 0 0,17-1 3,0 0 0,1 1-1,-1-1 1,0 0 0,0 0-1,0 0 1,0-1 0,1 1 0,-1-1-1,1 1 1,-1-1 0,1 0-1,0 0 1,-1 0 0,1 0-1,0-1 1,0 1 0,1 0 0,-1-1-1,0 0 1,1 1 0,-1-1-1,0-3 1,-1-1 21,-11-20-51,13 27 34,0-1-1,1 1 0,-1-1 1,0 1-1,1 0 1,-1-1-1,0 1 1,0 0-1,1 0 0,-1-1 1,0 1-1,0 0 1,0 0-1,1 0 0,-1 0 1,0 0-1,0 0 1,0 0-1,1 1 0,-1-1 1,0 0-1,0 0 1,1 0-1,-1 1 1,0-1-1,0 0 0,1 1 1,-1-1-1,0 1 1,1-1-1,-1 1 0,1-1 1,-1 1-1,1-1 1,-2 2-1,-37 39 55,31-31 69,0-1 0,0 0 0,-1-1 0,-1 0-1,-16 12 1,23-19-118,0 1 0,0-1 0,0 0 0,0 0 0,-1 0 0,1 0 0,0 0-1,0-1 1,-1 1 0,1-1 0,0 0 0,-1 0 0,1 0 0,0-1 0,0 1 0,-1-1 0,1 0 0,0 0-1,0 0 1,0 0 0,0 0 0,0-1 0,0 1 0,0-1 0,-5-4 0,0 0 80,0 0 0,0-1 0,1 0 0,0-1 1,0 0-1,0 0 0,1 0 0,1-1 0,-1 0 0,1 0 0,1 0 1,0-1-1,-5-14 0,8 0 1569,1 38-1155,0-11-484,1 6 16,-1 0 0,0-1 0,0 1-1,-1 0 1,-1 0 0,1 0-1,-1 0 1,-1-1 0,0 1-1,-6 14 1,4-15-381,0 1 0,-1-1 0,0-1 1,-7 9-1,-33 22-5849,30-28 3119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34.06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 12617,'7'3'620,"-2"-3"592,2 0-496,-7-3-1528,0 1-204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34.6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396 756 9229,'-7'5'3445,"8"18"469,-1-20-3811,0 1-1,1-1 0,0 1 0,0-1 0,0 1 0,0-1 0,0 0 0,1 0 0,-1 1 0,1-1 1,3 4-1,1 2-121,0 1 0,0 0 1,-1 0-1,-1 1 1,1 0-1,-2-1 0,1 2 1,-2-1-1,4 21 1,5 5-4313,7-53-2655,-14 4 6867,-1 0 1,-1 0-1,0 0 1,0-1-1,-1 1 1,-1-1-1,0 1 1,-2-16 0,1-12-68,1-25 309,1 2-334,-10-93 0,1 19 1640,7 91-318,-10-67 0,5 66-430,5 33-143,-1 1 0,0-1 0,-8-24 0,3 18 240,5 13-438,0-1 0,-1 1 0,0 0 0,0 0 1,-1 0-1,0 1 0,0-1 0,-1 1 0,-6-7 0,11 12-331,0 0 0,-1 1 0,1-1 0,-1 1 0,1-1 0,-1 1 0,0-1 0,1 1 1,-1 0-1,1-1 0,-1 1 0,0 0 0,1-1 0,-1 1 0,0 0 0,1 0 0,-1-1 0,0 1 0,0 0 1,1 0-1,-1 0 0,0 0 0,0 0 0,1 0 0,-1 0 0,0 0 0,0 1 0,1-1 0,-1 0 0,0 0 1,0 1-1,-1 0 22,1 0 1,0 1-1,0-1 0,-1 1 1,1-1-1,0 1 1,0-1-1,0 1 1,1 0-1,-1-1 1,0 1-1,0 2 0,-2 9 153,0 1-1,-2 21 0,5-33-181,-2 161 91,3-87-66,-2-71-19,0 0 1,0 1 0,0-1 0,-1 0-1,0 1 1,0-1 0,0 0 0,0 0 0,-1-1-1,0 1 1,0 0 0,-1-1 0,1 0 0,-6 6-1,-2 0 9,1 0-1,-2 0 0,1-1 1,-17 10-1,-9 0 84,28-15-87,0 0 0,1 1 0,-1 0 0,1 0 0,0 1 1,0 0-1,1 0 0,0 1 0,-12 13 0,18-17-10,0 0 1,-1 1-1,1-1 0,0 0 0,0 1 0,1-1 0,-1 1 0,1-1 1,0 1-1,0 0 0,0-1 0,0 1 0,2 5 0,-1 0 25,1-1-1,0 1 1,1-1-1,4 11 1,-3-13-44,4 19 445,-8-24-441,0 0 0,-1 0 0,1-1 1,0 1-1,-1 0 0,1 0 0,-1 0 0,1-1 0,-1 1 0,1 0 1,-1 0-1,1-1 0,-1 1 0,0 0 0,1-1 0,-1 1 0,0-1 0,1 1 1,-1-1-1,0 1 0,0-1 0,0 0 0,0 1 0,1-1 0,-1 0 1,0 0-1,0 1 0,-1-1 0,-14 4-1780,1-1 0,-1 0 0,-24 1 1,17-4-794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35.6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2517 610 8521,'-10'-63'4328,"10"62"-4325,0-1 1,1 1 0,-1-1 0,0 1 0,0 0-1,1-1 1,-1 1 0,1-1 0,0 1 0,-1 0-1,1 0 1,0-1 0,0 1 0,-1 0 0,1 0-1,0 0 1,0 0 0,0 0 0,2-1 0,1-1-10,0 1 1,0-1-1,0 1 1,0 1 0,0-1-1,7-2 1,8 0 49,0 0 0,25 0 0,-31 2 104,0 1-38,1 0-1,23 1 1,-33 1-87,0-1 0,0 1 0,0 0-1,0 0 1,-1 0 0,1 0 0,0 1 0,-1 0 0,1-1 0,-1 1-1,1 1 1,-1-1 0,4 3 0,-7-4-15,1 0 1,-1-1-1,1 1 0,-1 0 1,0 0-1,1 0 1,-1 0-1,0-1 0,1 1 1,-1 0-1,0 0 1,0 0-1,0 0 0,0 0 1,0 0-1,0 0 0,0 0 1,0 0-1,0 0 1,-1 0-1,1 0 0,0-1 1,0 1-1,-1 0 1,1 0-1,-1 1 0,-13 18-256,-86 78 616,88-85-316,1 1 0,0 0 0,1 0 0,1 1 0,-14 30 0,21-39-55,0 0 0,1 1 0,-1-1 0,1 0 0,1 1 0,-1-1 0,2 13 0,-1-16 11,0 1 1,1 0-1,-1 0 1,1-1-1,0 1 1,0 0-1,1-1 0,-1 1 1,1-1-1,-1 1 1,1-1-1,0 0 1,0 0-1,3 3 1,-2-2-11,1-1 1,-1 0-1,1-1 1,-1 1-1,1-1 1,0 1 0,0-1-1,0 0 1,0-1-1,0 1 1,0-1-1,0 1 1,1-1-1,-1 0 1,1-1 0,-1 1-1,5-1 1,3 1 8,-1-1 1,0 0-1,0 0 1,0-1-1,0 0 1,0-1 0,0-1-1,0 0 1,0 0-1,0-1 1,16-8-1,-26 11 59,-12 3-59,0 0 1,-1 1-1,2 0 0,-1 1 1,0 0-1,1 0 1,-1 1-1,1 1 1,-11 8-1,-17 7 161,-44 22 637,-80 38 428,139-71-1096,-2-2-1,1 0 1,-1-2 0,-1-1-1,-28 3 1,21-5-95,0 1 131,-43-2 1,68-2-158,-1-1 1,1 0-1,0 0 0,-1 0 1,1-1-1,0-1 0,0 1 1,0-1-1,0-1 0,-9-5 1,13 6-16,0 0 0,0-1 0,1 1 0,-1-1 0,1 0 0,0 0 0,0-1 0,0 1 0,1-1 1,-1 1-1,1-1 0,0 0 0,-1-5 0,-3-12 13,-6-38 1,5 21-51,1 12 7,1 0-1,-1-52 0,6 79 24,4 31 162,18 21 191,-3 2 0,-2 0 0,12 68-1,-27-112-269,0 0 0,-1-1 0,0 1-1,-1 0 1,0 0 0,0 0-1,-1 0 1,-1 0 0,1 0 0,-2 0-1,1 0 1,-1-1 0,-1 1-1,1-1 1,-2 0 0,1 0 0,-1-1-1,-8 12 1,-1-5 50,-1 0 0,0-1 1,0-1-1,-2 0 0,0-1 0,0-1 1,-1-1-1,0 0 0,0-1 0,-1-1 1,-33 9-1,0-3 141,-1-2 1,0-3-1,-68 4 0,35-7-117,0-4 1,0-4-1,1-4 0,-1-3 0,-139-34 1,178 30-125,0-2 0,1-2 0,0-2 0,1-2 0,2-2 0,0-2 0,2-1 0,0-3 0,2-1 0,2-2 0,-45-48 0,54 48-158,2-1-1,1-2 1,1-1-1,3 0 1,1-2-1,1 0 1,-24-76-1,33 83-190,2-2-1,2 1 1,0-1 0,3 0-1,0 0 1,2 0-1,2 0 1,1 0-1,1 0 1,13-52-1,-10 61-280,2 1-1,0 1 0,2-1 1,0 1-1,2 1 0,0 0 0,1 1 1,1 0-1,1 1 0,1 0 1,1 1-1,0 1 0,23-17 1,10-1-2280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35.9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20 124 17642,'1'0'156,"0"0"1,-1 0-1,1 0 1,0 0-1,0 0 1,0 0-1,0 0 0,0 0 1,-1 0-1,1 0 1,0-1-1,0 1 1,0 0-1,-1-1 1,1 1-1,0 0 1,0-1-1,-1 1 1,1-1-1,0 1 1,-1-1-1,1 0 1,0 1-1,0-2 1,0-19 1055,-1 8-967,-1 9-242,0-1 0,0 1 0,0 0 0,-1 0 0,0-1 0,0 1 0,0 1 0,0-1 0,-4-4 0,-9-20-1241,9 19-1597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7:36.4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0 742 15389,'8'-5'-243,"-5"3"337,-1 1-1,1-1 1,-1 1-1,1 0 1,0-1-1,-1 1 1,1 0-1,0 1 1,0-1 0,4 0-1,-6 1-9,1 1 0,-1-1-1,1 1 1,-1 0 0,1 0-1,-1-1 1,1 1 0,-1 0-1,0 0 1,1 0 0,-1 1-1,0-1 1,0 0 0,0 0-1,0 1 1,0-1 0,0 1 0,0-1-1,-1 0 1,1 1 0,0 2-1,40 65 1629,51 66-1,-37-57 396,-54-77-1991,-1 0-1,0-1 0,0 1 1,1 0-1,-1-1 1,1 1-1,-1 0 1,1-1-1,-1 1 0,1-1 1,-1 1-1,1 0 1,0-1-1,-1 0 1,1 1-1,0-1 0,-1 1 1,1-1-1,0 0 1,-1 1-1,1-1 1,0 0-1,0 0 0,0 0 1,12-13 2250,-2-3-2345,124-170 739,-20 24-1376,133-152-1994,27 24-4189,-204 228 3218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 8473,'-3'3'490,"1"0"1,-1-1-1,0 1 1,0-1 0,-1 1-1,1-1 1,-6 3-1,-8 7 395,-41 32 793,-80 82 1,120-107-1585,1 1-1,1 0 1,0 2 0,2 0 0,0 1-1,1 0 1,-16 44 0,25-50-104,0 1 0,1-1-1,1 1 1,1 0 0,0 0 0,3 18 0,-2 0-26,1-25-55,0 0 0,1-1 0,1 1 0,0-1 0,0 1 0,1-1 0,0 0 0,0 0 0,1 0 0,1-1 0,0 0 0,0 0 0,15 16 0,-3-6-1147,1 0 0,0 0 0,2-2 0,36 24 0,-20-21-1387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20.4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1 10873,'25'12'3672,"-23"-12"-3498,-1 1 1,1-1-1,0 1 1,-1-1 0,1 1-1,-1 0 1,1-1-1,-1 1 1,1 0 0,-1 0-1,1 0 1,-1 0-1,0 0 1,0 0 0,1 1-1,-1-1 1,0 0-1,0 1 1,0-1 0,0 0-1,-1 1 1,1-1-1,0 1 1,0 0 0,-1-1-1,1 1 1,-1 0-1,0-1 1,1 1 0,-1 0-1,0 2 1,0-3-159,0 2-8,1 0 1,-1 0 0,0 0-1,0 0 1,0 1 0,-1-1-1,1 0 1,-1 0 0,0 0-1,1 0 1,-1 0 0,-1 0-1,1-1 1,0 1 0,-1 0-1,1 0 1,-1-1 0,0 1 0,0-1-1,-4 4 1,-5 5-653,0 0-1,-1-1 1,0-1 0,-20 12 0,19-14-1465,0 0 1,-22 7 0,15-8-543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20.9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770 463 9561,'-1'0'77,"1"0"1,0 0-1,-1 0 0,1 0 1,0 0-1,-1 0 0,1 0 1,-1 0-1,1 0 0,0 0 1,-1 0-1,1-1 0,-1 1 1,1 0-1,0 0 0,-1 0 1,1 0-1,0-1 0,-1 1 1,1 0-1,0 0 0,0-1 1,-1 1-1,1 0 0,0 0 1,-1-1-1,1 1 0,0 0 1,0-1-1,0 1 0,-1 0 1,1-1-1,0 1 0,0 0 1,0-1-1,0 1 0,0-1 1,0 1-1,0 0 0,0-1 1,0 1-1,0-1 0,0 1 1,0 0-1,0-1 0,0 1 1,0 0-1,0-1 0,0 1 1,0-1-1,1 1 0,-1 0 1,0-1-1,0 1 0,0 0 1,1-1-1,0 0 127,0-1 1,0 1-1,0 0 0,1-1 0,-1 1 1,0 0-1,1 0 0,-1 0 0,1 0 1,-1 0-1,4-1 0,339-123 1800,-279 100-1969,105-57 0,-170 82-35,1 0-1,-1 0 0,0 0 0,0 0 1,0 0-1,0 0 0,0 0 1,0 0-1,1 0 0,-1 0 0,0 0 1,0 0-1,0 0 0,0 0 0,0-1 1,0 1-1,1 0 0,-1 0 0,0 0 1,0 0-1,0 0 0,0 0 1,0 0-1,0 0 0,0 0 0,0-1 1,0 1-1,0 0 0,1 0 0,-1 0 1,0 0-1,0 0 0,0 0 1,0-1-1,0 1 0,0 0 0,0 0 1,0 0-1,0 0 0,0 0 0,0 0 1,0-1-1,0 1 0,0 0 0,0 0 1,0 0-1,0 0 0,0 0 1,0 0-1,-1-1 0,1 1 0,0 0 1,0 0-1,0 0 0,0 0 0,0 0 1,0 0-1,0 0 0,0 0 1,0-1-1,0 1 0,-1 0 0,1 0 1,0 0-1,0 0 0,0 0 0,-15-3-34,-20 3-13,-46 13 105,-85 26 1,63-13-125,-13 2-83,-185 40 573,-2-27 874,296-41-1269,-1 1 142,0 0 1,0-1 0,0 0 0,-14-3 0,20 2-103,-1 1 0,0-1 0,1-1 0,-1 1 0,0 0 1,1 0-1,0-1 0,-1 0 0,1 1 0,0-1 0,0 0 0,0 0 0,0 0 1,0 0-1,0-1 0,-2-3 0,-21-39-68,2-1-1,-29-85 0,25 62-302,25 61-59,-1 0-1,1 0 0,1 0 1,0-1-1,-1-8 0,1-8-8339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21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884 467 9085,'0'-20'2463,"1"-63"3091,0 39-4756,2 1 0,10-58 0,-11 82-650,-2 17-125,-1 13-4,3-2 3,-1-1-1,1 1 0,1 0 1,-1-1-1,1 1 0,1-1 1,0 0-1,5 8 0,11 27 5,57 130 14,-47-110-14,41 120-1,-69-176 5,0 0 0,0 0 0,-1 0 0,0 1 0,0-1 0,-1 0 0,0 1 0,0-1 0,-1 0 0,0 1 0,0-1 1,-1 0-1,0 0 0,0 0 0,0 0 0,-1 0 0,0-1 0,0 1 0,-1-1 0,0 0 0,0 0 0,-1 0 0,1 0 0,-1-1 0,-8 7 0,-2 0 91,-1-1 0,0-1 0,0 0 0,-2-1 0,1-1 0,-1-1 1,0 0-1,0-1 0,-1-1 0,-21 3 0,-15 0 356,0-2-1,-70-2 1,92-5-272,1-2 0,0-1-1,0-1 1,0-1 0,0-2 0,1-2 0,-51-22-1,57 20-233,0-1 1,1-1-1,1-1 0,0-1 0,1-1 0,0-1 0,2 0 0,0-2 0,-22-29 1,31 32-168,1 1 1,1-1 0,0-1 0,1 0-1,1 0 1,1 0 0,1-1 0,0 0 0,-4-36-1,7 30-309,1 0 0,1 1 0,0-1 1,2 0-1,1 1 0,2-1 0,8-31 0,4 6-1983,2 1 0,42-76 0,-18 49-1175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24.0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 12565,'3'-16'2295,"5"11"-1272,16 18-958,-14-6-133,-3-3-166,-4-1-716,0-1-1,0 0 1,0 0 0,1-1-1,-1 1 1,8 2-1,-4-4-1505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24.1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9133,'1'7'3917,"0"-6"-4237,-1 0 1,1 0-1,0 0 0,-1 0 0,1 0 1,0 0-1,0 0 0,-1 0 0,1 0 0,0 0 1,0 0-1,0-1 0,0 1 0,0 0 1,0-1-1,0 1 0,1-1 0,-1 1 1,0-1-1,0 1 0,3 0 0,5 1-1787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24.3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8709,'19'19'4536,"35"29"-1,-13-16-4916,1-2-3861,-39-24 98,3-4 1588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24.6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 0 14801,'-15'4'-717,"2"2"3501,11 16-692,2-18-2006,1-1-1,0 1 0,-1-1 0,1 0 0,1 1 1,-1-1-1,0 0 0,1 0 0,0 0 1,3 6-1,27 31 226,-19-24-289,37 43 19,39 54-2109,-83-94 472,-5-6-2372,-1-13 3794,0-6-6195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25.0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624 34 10333,'-20'-7'423,"0"1"0,0 0-1,-1 1 1,0 2 0,0 0 0,0 1 0,0 1 0,0 1 0,0 1-1,0 1 1,0 0 0,0 2 0,0 0 0,1 2 0,-1 0-1,1 1 1,1 1 0,-33 19 0,27-13-162,0 1 0,-25 21 0,40-29-198,1 1 0,0 1 0,1 0 0,0 0 0,0 1 0,1 0 0,-10 17 0,15-22-60,-1 0 0,1 0 0,1 0 1,-1 1-1,1-1 0,0 0 0,0 1 1,1-1-1,-1 1 0,1-1 0,1 1 1,-1-1-1,1 1 0,0-1 0,0 0 1,0 1-1,1-1 0,0 0 0,0 0 0,0 0 1,0 0-1,1 0 0,0 0 0,0-1 1,0 1-1,1-1 0,0 0 0,-1 0 1,1-1-1,1 1 0,-1-1 0,6 4 0,6 4-117,1-1 0,0-1 0,1-1 0,0-1 0,0 0-1,1-1 1,0-1 0,23 4 0,-30-7 46,0-1 0,0 0 0,0 0 0,1-1 0,-1-1-1,0 0 1,0 0 0,0-1 0,0-1 0,0 0 0,0-1 0,-1 0 0,0-1 0,13-7 0,-21 11 41,0-1 0,0 0 0,0 0 1,-1 0-1,1-1 0,-1 1 0,1 0 0,-1-1 1,0 0-1,0 1 0,0-1 0,0 0 0,-1 0 1,1 0-1,-1 0 0,0 0 0,0-1 1,0 1-1,1-6 0,-2 4 5,0 1 0,0-1 1,-1 1-1,0-1 0,0 1 0,0 0 0,0-1 1,-1 1-1,1 0 0,-1 0 0,0 0 0,-1 0 1,-2-5-1,-3-2-20,-1 1 0,0-1 0,-1 1 0,0 1-1,-1 0 1,0 0 0,0 1 0,-23-12 0,4 6-325,0 1 1,-1 2-1,-1 1 0,-41-7 0,41 11-1868,0 2 0,-41 0 0,52 4 295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25.2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377 0 14749,'-1'2'148,"-1"-1"-1,1 1 0,-1-1 0,1 0 0,-1 0 0,0 0 0,0 0 1,1 0-1,-1 0 0,0-1 0,0 1 0,0 0 0,-3 0 1,-15 7 1820,-13 17-1845,-1-1 1,-1-1-1,-40 18 1,47-28-2917,-1-1-1,-43 12 1,49-18-154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25.7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787 719 9417,'0'-2'256,"0"0"1,0 1-1,0-1 0,0 0 1,0 1-1,0-1 1,1 0-1,-1 1 0,1-1 1,-1 0-1,1 1 1,0-1-1,-1 1 0,1-1 1,0 1-1,0 0 0,0-1 1,2-1-1,26-11 861,-15 9-777,63-25-79,-1-4 0,-2-2 0,-1-4 1,87-64-1,-120 75-292,45-36 266,-84 65-231,-1-1 0,0 1 1,1 0-1,-1 0 0,0 0 0,0 0 1,1-1-1,-1 1 0,0 0 0,0 0 1,1-1-1,-1 1 0,0 0 0,0 0 0,0-1 1,0 1-1,1 0 0,-1-1 0,0 1 1,0 0-1,0 0 0,0-1 0,0 1 1,0 0-1,0-1 0,0 1 0,0 0 1,0-1-1,0 1 0,0 0 0,0-1 0,0 1 1,0 0-1,0-1 0,0 1 0,0 0 1,0-1-1,-1 1 0,-14-5 29,-34 4-84,38 2 78,-39 2-143,-1 2 0,-58 14 0,33-5-39,-31 4 120,-493 64 1833,567-80-1532,10 1 109,0-2 1,0 0 0,-35-4-1,55 2-342,0 0 0,0-1-1,0 1 1,0 0 0,0-1 0,0 0-1,1 1 1,-1-1 0,1 0 0,-1 0 0,1-1-1,0 1 1,0 0 0,0-1 0,0 1-1,0-1 1,1 0 0,-3-4 0,-3-8 194,0 0 1,-5-21-1,7 23-190,-94-239-1707,96 244 1006,1 1 1,-1 0-1,1-1 1,0 1-1,1-1 1,-1 1-1,1-14 1,-6 8-6298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8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8197,'0'-1'62,"0"0"0,0 0 1,0 1-1,1-1 0,-1 0 1,0 0-1,1 1 0,-1-1 1,0 0-1,1 0 0,-1 1 1,1-1-1,-1 0 0,1 1 1,-1-1-1,1 1 0,0-1 1,-1 1-1,1-1 0,0 1 1,-1-1-1,1 1 0,0 0 0,0-1 1,29-7 347,32 4 313,-39 4-655,-13-1-42,1 1 1,-1 0 0,0 0 0,0 1-1,0 1 1,0 0 0,0 0 0,15 6-1,-13-3 45,6 6 58,-17-9-67,0 0 1,-1 0 0,1 0-1,0 0 1,-1 0-1,1 0 1,-1 0 0,0 0-1,0 1 1,0-1 0,0 3-1,0-1 44,0-3-85,1 1 0,-1-1-1,0 1 1,0-1 0,0 1 0,0-1 0,0 1 0,0-1 0,0 1 0,-1-1 0,1 1 0,0-1-1,-1 0 1,0 1 0,1-1 0,-1 0 0,0 1 0,1-1 0,-1 0 0,0 0 0,0 1-1,0-1 1,0 0 0,0 0 0,0 0 0,0 0 0,-2 1 0,0-1 14,1 1 0,0 0 1,0 0-1,0 0 0,0 1 0,0-1 0,0 0 1,1 1-1,-1-1 0,1 1 0,-1 0 1,0 2-1,-7 28 17,8-31-71,1-1 0,0 1-1,0 0 1,0-1 0,0 1 0,1-1 0,-1 1 0,0 0 0,1-1 0,-1 1-1,1-1 1,-1 1 0,1-1 0,0 0 0,0 1 0,-1-1 0,1 0-1,2 2 1,-1-1-120,1 0-1,0-1 1,0 0 0,0 0-1,0 1 1,0-2-1,0 1 1,4 0-1,-1 1 32,14 2-1997,42 5-1,-39-9 40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26.1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200 194 9897,'-9'-36'2521,"9"-121"3529,1 159-6006,0 1 1,0-1-1,0 0 0,0 1 1,0-1-1,1 0 1,-1 0-1,1 0 0,0 0 1,3 3-1,10 15 124,116 240-146,-122-240 14,-1 0 0,-1 0 0,6 30 0,-9-31-54,-2 24 432,-2-28-174,-1-13-226,1 0-1,-1-1 0,0 1 0,0-1 0,1 1 1,-1-1-1,-1 1 0,1-1 0,0 1 0,0-1 1,0 0-1,-1 0 0,1 0 0,0 0 0,-1 0 1,1 0-1,-1 0 0,0 0 0,1 0 0,-1-1 1,1 1-1,-1 0 0,0-1 0,0 0 0,1 1 1,-1-1-1,-2 0 0,-52 6 132,45-7-134,0 0 0,0-1 0,0-1-1,0 0 1,0 0 0,0-1 0,1 0 0,0-1 0,-12-7-1,-4-4-400,0-1 0,-27-24 0,42 31-252,0 0 0,1-1 0,-10-12 1,17 19 173,0 0 1,0 0 0,1 0-1,-1 0 1,1-1 0,0 1 0,0-1-1,0 0 1,1 0 0,0 1 0,0-1-1,-1-7 1,2-6-2337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27.4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2663 170 13285,'0'0'62,"0"0"-1,0 0 1,0-1-1,1 1 1,-1 0-1,0 0 1,0 0 0,0 0-1,1-1 1,-1 1-1,0 0 1,0 0-1,1 0 1,-1 0-1,0 0 1,1 0-1,-1 0 1,0 0 0,0 0-1,1 0 1,-1 0-1,0 0 1,1 0-1,-1 0 1,0 0-1,0 0 1,1 0-1,-1 0 1,0 0-1,0 0 1,1 1 0,-1-1-1,0 0 1,0 0-1,1 0 1,-1 0-1,0 1 1,0-1-1,0 0 1,1 0-1,-1 0 1,0 1 0,25 15 591,24 23-528,-35-27-69,0 0 0,-1 1 0,-1 1 0,0 0 0,-1 1 0,0 0 0,-1 1 0,11 22 0,-20-34-52,0-1-1,0 0 0,1 1 1,-2-1-1,1 0 0,0 1 1,-1 0-1,0-1 1,1 1-1,-2-1 0,1 1 1,0-1-1,-1 1 0,1-1 1,-1 1-1,0-1 1,0 0-1,0 1 0,-1-1 1,1 0-1,-1 0 0,0 0 1,0 0-1,0 0 1,0 0-1,0 0 0,-1-1 1,1 1-1,-1-1 0,0 0 1,1 1-1,-1-1 0,0 0 1,0-1-1,-4 3 1,-14 6 12,-1-1 1,1 0 0,-1-2 0,-1 0 0,1-2 0,-1 0 0,-31 2-1,-7-3-30,-96-7-1,120 1 30,-1-3 0,-51-12 0,68 11-2,1 0 1,-1-1-1,1-1 1,1-1-1,-30-19 1,44 26-32,1-1 0,0 0 0,-1 0 0,1 0 0,1 0 0,-1-1 0,0 1 0,1-1 0,0 0 0,0 0 1,0-1-1,0 1 0,1 0 0,0-1 0,0 0 0,0 1 0,0-1 0,1 0 0,0 0 0,0 0 0,0 0 0,0 0 0,1 0 0,0-9 0,0 7-16,1 0-1,0 0 0,0 0 0,0 0 1,1 0-1,0 1 0,0-1 1,1 0-1,0 1 0,0 0 1,0-1-1,1 1 0,0 1 0,0-1 1,1 0-1,0 1 0,-1 0 1,2 0-1,-1 1 0,0-1 1,1 1-1,9-5 0,-10 6 32,1-1 1,1 2-1,-1-1 0,0 0 0,1 1 0,-1 0 0,1 1 1,0 0-1,0 0 0,0 0 0,-1 1 0,14 0 1,-15 1 0,-1-1 0,1 1 1,0 0-1,-1 0 1,1 1-1,-1-1 0,0 1 1,1 0-1,-1 0 1,0 1-1,0-1 0,0 1 1,-1 0-1,1 0 1,-1 0-1,1 0 0,-1 1 1,0-1-1,3 6 0,-4-4 40,0 0-1,-1 1 0,0-1 1,0 0-1,0 1 0,0-1 0,-1 0 1,0 1-1,0-1 0,-1 1 0,1-1 1,-1 1-1,0-1 0,0 0 0,-1 0 1,0 1-1,0-1 0,-3 6 1,-4-3-31,0 0 1,0-1 0,-1 0-1,0 0 1,0-1 0,-1-1-1,0 1 1,0-2 0,0 0-1,0 0 1,-16 3 0,8-3-7,0-1 1,0-1-1,0-1 1,0 0 0,-1-1-1,-24-4 1,37 3-81,0-1 1,1 1-1,-1-1 0,1 0 1,0-1-1,0 0 1,0 0-1,-6-4 0,9 6 32,1-1 0,0 1 0,0-1 1,-1 0-1,1 0 0,1 0 0,-1 0 0,0-1 0,0 1 0,1 0 0,-1-1 0,1 1 0,0-1 0,0 1 0,0-1 0,0 0 0,0 1 0,0-1 0,1 0 0,-1-5 0,1-30-559,0 38 558,-10 14 222,-15 24 420,24-34-506,-2 0 1,1 1-1,-1-1 1,1 0-1,-1 0 1,0-1-1,-1 1 1,1 0-1,0-1 0,-1 0 1,0 0-1,0 0 1,0 0-1,0-1 1,0 0-1,-1 0 1,1 0-1,-10 3 1,10-4-33,-1 0 0,-1 0 0,1 0 0,0-1 0,0 0 1,0 0-1,0 0 0,0 0 0,0-1 0,0 0 0,0 0 1,0 0-1,0-1 0,0 0 0,0 0 0,-4-2 1,2 0 13,1-1 0,0 1 1,0-1-1,1 0 0,-1-1 1,1 1-1,0-1 0,1 0 1,-8-13-1,3 2-29,0-1 1,2 0 0,0-1-1,1 0 1,1 0-1,1 0 1,-3-30-1,1-116 339,6 165-360,1 2 24,0 1-1,0 0 0,0-1 0,0 1 0,0-1 0,1 1 1,2 3-1,17 27 160,30 71 0,-17-33-99,81 168 119,12 23 64,-82-179-258,60 84 1,4-31-35,-66-85 21,54 83-1,-94-130-10,0 1 0,-1 0 0,1-1 0,-1 1 0,0 0 0,0 1-1,-1-1 1,1 0 0,-1 0 0,0 1 0,-1-1 0,1 0 0,-1 1 0,0-1 0,-1 1-1,0 6 1,-1-7 18,0 0-1,0 0 1,0 0 0,-1 0-1,0 0 1,0-1-1,0 1 1,0-1-1,-1 0 1,0 0 0,0 0-1,0-1 1,0 1-1,0-1 1,-10 5-1,-20 11 124,0-2 0,-1-1-1,-1-2 1,0-1-1,-1-2 1,0-2 0,-61 7-1,-19-4 413,-137-5 1,113-10-434,-1-7 0,2-6 1,0-6-1,2-6 0,0-6 0,-131-52 1,216 67-221,2-2 1,0-3 0,-76-48 0,110 60-34,0 0 0,2-1 0,0-1 1,0-1-1,-18-24 0,24 27-13,2 1 1,0-1 0,0 0-1,1-1 1,1 0-1,0 1 1,1-2-1,0 1 1,-2-17-1,3 2-298,1-1 0,2 0-1,1 1 1,1-1 0,1 0-1,2 1 1,1 0-1,1 0 1,1 0 0,2 1-1,0 1 1,21-38 0,-8 23-485,2 0 0,2 2 0,1 1 0,2 2 1,2 0-1,63-55 0,-12 28-968,3 10-456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28.0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 99 13697,'-1'-1'142,"1"1"-1,-1-1 1,0 1-1,1-1 1,-1 1-1,1-1 1,-1 1-1,1-1 0,0 0 1,-1 1-1,1-1 1,0 0-1,-1 1 1,1-1-1,0 0 1,0 1-1,-1-1 1,1 0-1,0 0 1,0 1-1,0-1 1,0 0-1,0 0 0,0 1 1,0-1-1,0 0 1,1 0-1,-1 1 1,0-1-1,0 0 1,1 1-1,-1-2 1,20-6-75,-1 0 1,1 2-1,0 0 1,1 1 0,31-3-1,-17 2-26,23-5 33,0 3 1,65-1-1,-123 9-76,0 1-1,-1-1 1,1 1-1,0-1 1,0 1 0,0-1-1,-1 1 1,1-1-1,0 1 1,-1-1-1,1 0 1,0 1 0,-1-1-1,1 1 1,0-1-1,-1 0 1,1 1-1,-1-1 1,1 0 0,-1 0-1,1 0 1,-1 1-1,1-1 1,-1 0-1,-44 14 272,-1-3 0,-54 7 1,-97 3 524,172-19-695,-90 4-70,114-6-229,2-1-122,-1 0 241,0 1-1,1-1 1,-1 1-1,1-1 1,-1 0-1,1 1 0,-1-1 1,1 1-1,0-1 1,-1 1-1,1 0 1,0-1-1,-1 1 1,1 0-1,0-1 0,-1 1 1,1 0-1,0 0 1,0 0-1,1-1 1,24-4-1591,-16 3 358,29-7-3571,-18 6 1363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31.3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412 6 10921,'1'0'108,"-1"0"1,0 0-1,0 0 1,0 1-1,0-1 0,0 0 1,1 0-1,-1 0 1,0 0-1,0 0 0,0 1 1,1-1-1,-1 0 0,0 0 1,0 0-1,1 0 1,-1 0-1,0 0 0,0 0 1,1 0-1,-1 0 1,0 0-1,0 0 0,0 0 1,1 0-1,-1 0 1,0 0-1,0 0 0,1 0 1,-1 0-1,0 0 0,0 0 1,1 0-1,-1 0 1,0-1-1,0 1 0,0 0 1,1 0-1,-1 0 1,0 0-1,0 0 0,0-1 1,0 1-1,1 0 1,-1 0-1,0 0 0,0-1 1,0 1-1,0 0 1,0 0-1,0 0 0,0-1 1,1 1-1,-1 0 0,0 0 1,0-1-1,0 1 1,0 0-1,0 0 0,0-1 1,0 1-1,0 0 1,0 0-1,0-1 0,-1 1 1,1 0-1,1 0-24,-1 1-1,0-1 1,1 1-1,-1-1 1,1 1 0,-1 0-1,0-1 1,0 1-1,0 0 1,1-1 0,-1 1-1,0 0 1,0-1-1,0 1 1,0 0 0,0-1-1,0 1 1,0 0-1,0-1 1,0 1-1,0 0 1,-1-1 0,1 1-1,0 0 1,0-1-1,-1 1 1,1-1 0,0 1-1,-1 0 1,1-1-1,-1 2 1,-72 58 1091,-254 287-587,325-345-814,0 0 0,0 0-1,0 1 1,0-1 0,0 1-1,1-1 1,-1 1 0,1 0-1,0-1 1,0 1 0,0 0-1,0 0 1,0 3-1,1-21-11606,0 6 8830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31.5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45 14169,'0'-5'0,"0"0"104,0 1 308,0 0 316,0-3 140,0 3-91,0 2-249,0-1-416,0-1-268,0 3-120,0-2-1093,0 2 281,0-1-376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32.1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650 1 13129,'-14'0'1312,"9"0"-1009,1 1 0,0 0 0,-1 0 0,1 0 0,0 0 0,0 1 0,0 0 0,0 0 0,0 0 0,-5 3 0,-41 32 646,26-18-646,22-18-300,1 1-1,-1 0 0,0 0 0,0-1 1,1 1-1,-1 0 0,1 1 0,0-1 1,-1 0-1,1 0 0,0 1 0,0-1 1,1 0-1,-1 1 0,0-1 1,1 1-1,-1-1 0,1 1 0,0-1 1,0 1-1,0-1 0,0 1 0,1 3 1,-1-5-4,1-1-11,0 1 0,-1 0-1,1 0 1,0-1 0,0 1-1,-1-1 1,1 1 0,0-1-1,0 1 1,0-1 0,0 1-1,0-1 1,0 0-1,0 1 1,0-1 0,0 0-1,0 0 1,1 0 0,29 5-144,-23-4 68,21 3-16,0-2 1,40-2-1,-45-1 94,-1 1-1,1 1 1,-1 1-1,40 9 0,-62-11 28,0 1 0,0-1 0,-1 1 0,1-1 1,0 1-1,0-1 0,-1 1 0,1-1 0,-1 1 0,1-1 0,0 1 0,-1 0 0,1-1 0,-1 1 0,0 0 0,1-1 0,-1 1 0,1 0 0,-1 0 0,0 0 0,0-1 0,1 1 0,-1 0 0,0 0 0,0 0 0,0 0 0,0-1 0,0 1 0,0 0 0,0 0 1,0 0-1,-1 0 0,1-1 0,0 1 0,0 0 0,-1 0 0,1 0 0,-1 0 0,0 2 76,0 0 0,0 0 1,-1 0-1,1 0 0,-1 0 0,0 0 0,0-1 1,0 1-1,-3 3 0,-23 15 422,-1-2-1,0 0 0,-2-2 1,0-1-1,0-1 1,-57 17-1,45-20-100,0-2 1,-1-2-1,0-1 0,-82 1 0,113-8-462,0-1 0,0-1 0,1 1 0,-1-2 0,1 0 0,-1 0 0,1-1 0,0-1 0,1 0 1,-1 0-1,1-1 0,-16-12 0,20 13-247,1 0 1,0-1 0,0 0-1,0 0 1,0 0 0,1-1-1,0 1 1,1-1-1,0 0 1,0-1 0,0 1-1,1-1 1,0 0 0,0 0-1,1 0 1,0 0 0,0 0-1,1 0 1,0-16-1,1-63-8535,0 69 5809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32.42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688 1 10821,'2'1'104,"0"0"-1,0 0 1,-1 0-1,1 0 1,0 0 0,-1 0-1,1 1 1,0-1-1,-1 0 1,3 4-1,-1 5 7782,-32-4-6059,-154 29-598,-37 8-1210,3 7-3837,177-39 625,17-4-1844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33.1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1257 316 14113,'28'-4'1993,"39"-19"1979,31-22-3125,-46 20-492,447-186-481,-480 203 887,-27 9-508,-40 10-325,32-7 216,-1009 209 1166,902-191-1169,-1-4-1,-131 0 1,243-18-146,1-1 0,-1 0 1,1-1-1,-22-6 1,29 7-18,0-1-1,0 1 1,1 0 0,-1-1 0,0 0-1,1 0 1,0 0 0,-1 0 0,1-1-1,0 1 1,0-1 0,0 1-1,1-1 1,-1 0 0,1 0 0,-1-1-1,-2-4 1,3 0-26,1 0 1,0 1-1,0-1 0,1 0 1,0 0-1,0 0 0,2-9 0,0-12-139,-2 27 180,1-1 1,-1 1-1,1-1 0,0 1 1,0-1-1,0 1 1,0 0-1,0 0 0,1-1 1,-1 1-1,1 0 1,-1 0-1,1 0 1,0 0-1,0 1 0,0-1 1,0 0-1,0 1 1,0-1-1,0 1 0,1 0 1,-1 0-1,0 0 1,5-1-1,1-1 8,0 0-1,0 0 1,1 1 0,-1 1-1,1-1 1,11 1 0,-17 1 5,-1 0-1,1 0 1,0 0 0,0 0 0,-1 1-1,1-1 1,0 1 0,-1 0 0,1 0-1,0 0 1,-1 0 0,1 0 0,-1 1 0,0-1-1,1 1 1,-1-1 0,0 1 0,0 0-1,0 0 1,0 0 0,0 0 0,-1 0 0,1 1-1,0-1 1,-1 0 0,0 1 0,0-1-1,0 1 1,2 3 0,0 6 27,-1 0 1,0 1-1,-1-1 0,0 0 1,-1 16-1,0-21-16,-1-3-32,0 0 0,0 0 0,0 0 1,0 0-1,-1 0 0,0-1 0,1 1 0,-1-1 1,-1 1-1,1-1 0,0 0 0,-1 0 0,0 0 1,1 0-1,-5 3 0,-52 41-645,55-44 575,-31 21-1339,-1-1 1,-56 26-1,72-40-72,-1 0 0,0-2 0,0-1 0,0-1 0,-1 0-1,-34 2 1,30-7-791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33.4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12977,'0'0'-374,"10"8"1976,-10 73-386,5-77-1227,0-1 0,1 0 1,0 0-1,-1 0 0,1-1 1,12 4-1,-14-5 30,1 0-1,-1 0 1,0 1-1,0-1 1,0 1-1,0 0 1,-1 0-1,1 1 1,4 2-1,-7-3-115,0 0-1,1 1 0,-1-1 1,0 0-1,0 1 0,0-1 1,0 1-1,-1-1 0,1 1 1,-1-1-1,1 1 0,-1-1 1,0 1-1,0 0 0,0 4 1,-1-6-69,0 1 1,1 0 0,-1-1 0,0 1 0,0-1 0,0 1 0,-1-1 0,1 1 0,0-1-1,0 0 1,-1 1 0,1-1 0,-1 0 0,1 0 0,-1 0 0,1 0 0,-1 0 0,-2 0-1,-39 20-2656,34-17 1709,-17 8-1211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33.7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40 12465,'-5'-20'1061,"0"0"4941,6 39-4864,27 29-782,-20-36-365,0 1-1,-1 1 1,9 22 0,-10-16-449,-1 0 1,-1 0 0,-1 0-1,1 26 1,-2 41-7195,-2-81 6838,-1 6-1557,-5-2-126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6865,'16'5'5869,"21"5"-3750,290 7-822,-297-20-1412,-19-4-1432,-6-6-5120,-5 8 4503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34.2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419 28 11561,'-18'-15'828,"6"4"1262,12 11-2028,0 0 0,0 0 1,0 0-1,0 0 0,-1 0 1,1 0-1,0 0 0,0 0 1,0-1-1,0 1 0,0 0 1,0 0-1,0 0 0,0 0 1,-1 0-1,1 0 0,0 0 0,0 0 1,0 0-1,0 0 0,0 0 1,0 0-1,-1 0 0,1 0 1,0 0-1,0 0 0,0 0 1,0 0-1,0 0 0,0 0 1,0 0-1,-1 0 0,1 0 0,0 0 1,0 0-1,0 0 0,0 0 1,0 1-1,0-1 0,0 0 1,0 0-1,-1 0 0,1 0 1,0 0-1,0 0 0,0 0 0,0 0 1,0 0-1,0 1 0,0-1 1,0 0-1,0 0 0,0 0 1,0 0-1,0 0 0,0 0 1,0 1-1,0-1 0,0 0 1,0 0-1,0 0 0,0 0 0,0 0 1,0 0-1,0 0 0,0 1 1,2 4 7,0 1 0,1-1 1,-1 1-1,1-1 1,1 0-1,-1 0 0,1 0 1,-1 0-1,1-1 1,8 7-1,4 8-98,3 6 107,-2 2 0,-1 0 0,-1 1 0,-1 1-1,14 41 1,-23-46 26,0 0 0,-2 0 0,0 1-1,-2 0 1,-3 44 0,1-14 296,0-49-332,0-1-1,0 0 0,0 1 1,-1-1-1,0 0 0,0 0 1,-1 0-1,1 0 0,-1 0 1,0 0-1,0-1 0,-1 0 1,1 1-1,-1-1 0,0 0 1,-8 5-1,-5 6 252,-1-2 0,-35 20 0,41-26-222,-1-1 1,-1 0 0,1-1-1,-1 0 1,0-1 0,0 0-1,0-1 1,-1-1 0,1-1-1,-1 0 1,-17-1 0,23 0-177,0-1 0,0-1-1,0 0 1,1 0 0,-1-1 0,0 0 0,1 0 0,0-1 0,0 0 0,0 0 0,0-1 0,0 0 0,1-1 0,0 1 0,0-2 0,1 1 0,0 0 0,0-1-1,-6-9 1,1 1-552,1-2-1,1 1 0,0-1 0,1-1 0,1 1 0,-7-30 0,10 28-1318,0-1 0,2 1 0,-1-31-1,3 29-955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35.82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27 103 10873,'-12'3'-362,"3"-2"4238,4 3 1203,5-4-5018,0 0 0,1 0-1,-1 0 1,0 0-1,1 0 1,-1 0 0,0 0-1,1 0 1,-1-1 0,1 1-1,-1 0 1,0 0-1,1 0 1,-1 0 0,0 0-1,1-1 1,-1 1-1,0 0 1,0 0 0,1 0-1,-1-1 1,0 1-1,0 0 1,1 0 0,-1-1-1,0 1 1,0 0 0,0-1-1,1 1 1,-1 0-1,0-1 1,0 1 0,0 0-1,0-1 1,0 1-1,0 0 1,0-1 0,0 1-1,0-1 1,0 1-1,0 0 1,0-1 0,0 0 11,73-7 3776,13-1-3666,136-33 1,-116 10 655,-102 23-1271,-5 18-12,1 191 593,-12-74-64,0-14 354,12 89-779,-6-203-5624,5 1 5210,-1 0 1,0-1-1,0 1 0,1 0 0,-1-1 0,1 1 0,-3-3 1,-1-1-2030,-8-3-31,3 1-205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36.0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1 145 10477,'0'0'6736,"19"-1"-4491,160-33 444,88-25-3093,-182 40-62,-82 19 352,66-17-1824,-27 5-3735,-40 10 3014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36.4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1417 0 9513,'4'10'187,"2"4"3950,-7-12-3847,0 0-1,0-1 0,1 1 1,-1 0-1,0-1 0,0 1 1,-1-1-1,1 1 0,0-1 1,0 1-1,-1-1 0,1 0 1,-1 0-1,1 0 0,-1 0 1,1 0-1,-1 0 0,0 0 1,1 0-1,-4 0 0,-47 19 172,38-16 136,-485 140 2361,319-97-2391,-444 111 415,610-154 244,0 1-4856,32-6-4651,29-7 2057,-27 4 3800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36.8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1582 1 9561,'1'1'-459,"22"10"3255,-22-10-2648,-1-1 1,1 0-1,-1 1 1,0-1-1,1 0 1,-1 1-1,0-1 1,1 0-1,-1 1 1,0-1 0,1 1-1,-1-1 1,0 0-1,0 1 1,1-1-1,-1 1 1,0-1-1,0 1 1,0-1-1,0 1 1,1-1-1,-1 1 1,0-1-1,0 1 1,0-1-1,0 1 1,0-1-1,-1 1 1,1-1-1,0 1 1,0-1 0,0 1-1,0-1 1,0 1-1,-1-1 1,1 1-1,0-1 1,0 1-1,-1-1 1,1 0-1,0 1 1,-1-1-1,1 0 1,0 1-1,-1-1 1,0 1-1,-10 6 254,0-1 0,0-1 0,-1 1 0,0-2-1,0 1 1,-19 3 0,15-4-168,-508 132 2922,169-47-2167,216-52-510,-304 88 1291,431-120-949,-1-2-3778,12-3 2688,1-1 1,0 1-1,-1-1 0,1 1 0,-1-1 1,1 0-1,0 1 0,-1-1 0,1 1 1,0-1-1,0 0 0,0 1 0,-1-1 1,1 0-1,0 1 0,0-1 0,0 0 1,0 1-1,0-1 0,0 0 0,0 1 1,1-2-1,3-3-2612,-4 5 2693,0 0 0,0 0 0,1 0 1,-1 0-1,0 0 0,0 0 0,1-1 0,-1 1 0,0 0 1,0 0-1,1 0 0,-1 0 0,0 0 0,0-1 0,0 1 1,1 0-1,-1 0 0,0-1 0,0 1 0,0 0 0,0 0 1,0 0-1,1-1 0,-1 1 0,0 0 0,0 0 0,0-1 1,0 1-1,0 0 0,0-1 0,0 1 0,0 0 0,0 0 1,0-1-1,0 1 0,0-5-3322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37.67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892 822 13909,'1'-16'1224,"-2"0"-1,0-1 1,-6-28 0,3 26-955,1 0 0,1-1 1,0-19-1,2 4-175,1 0 0,1 0-1,2 0 1,15-61 0,-8 56-75,2 1 0,2 0 0,1 2 0,24-42 0,-32 67-28,-1 0-1,2 0 1,0 1 0,0 0 0,1 0 0,0 1 0,1 0-1,0 1 1,0 0 0,1 1 0,0 0 0,1 1-1,-1 0 1,1 1 0,20-6 0,-25 10 11,0 1 1,1 0-1,-1 0 0,1 1 1,-1 0-1,1 0 1,-1 1-1,0 0 0,1 1 1,-1 0-1,0 0 1,0 1-1,0 0 0,0 0 1,-1 1-1,1 0 1,-1 0-1,0 0 0,0 1 1,0 1-1,-1-1 0,0 1 1,0 0-1,0 0 1,-1 1-1,0-1 0,0 1 1,-1 0-1,1 1 1,-2-1-1,1 1 0,-1 0 1,0 0-1,-1 0 1,0 0-1,0 0 0,0 1 1,0 14-1,-2-16-6,0 2 8,1-1 0,-1 0 0,0 1 0,-1-1 0,0 0 0,0 1 0,-1-1 0,0 0 0,0 0 0,-1 0 0,0 0 0,-1-1 0,0 1 0,-6 10 0,-4-2 16,-1 1 1,0-2 0,-1 0 0,-1-1 0,0 0 0,-1-1-1,0-1 1,-1-1 0,0-1 0,-1-1 0,0 0 0,0-1 0,-42 9-1,1-5 5,0-2 0,-1-3 0,-102-2 0,141-5 22,1-1 1,0-2-1,-1 0 1,-41-12-1,54 12-31,1 0-1,0 0 1,-1-1 0,2-1-1,-1 0 1,0 0 0,1 0 0,0-1-1,0-1 1,1 1 0,0-1-1,0 0 1,-8-12 0,12 14-33,0 0 0,1 0 0,0 0 1,0 0-1,0 0 0,1-1 0,-1 1 0,1 0 1,0-1-1,1 1 0,0-7 0,0 12-29,-1 0 46,1 1-1,0-1 1,0 0-1,0 0 1,0 1-1,-1-1 1,1 0 0,0 0-1,0 1 1,0-1-1,0 0 1,0 1-1,0-1 1,0 0-1,0 0 1,0 1-1,0-1 1,0 0-1,0 1 1,0-1 0,0 0-1,0 0 1,0 1-1,0-1 1,1 0-1,-1 0 1,0 1-1,0-1 1,0 0-1,0 0 1,0 1-1,1-1 1,-1 0 0,0 0-1,0 0 1,0 1-1,1-1 1,-1 0-1,1 0 1,8 13 15,-9-13-15,7 7 3,0 1 0,-1 0-1,0 1 1,0-1 0,-1 1 0,0 0 0,0 0 0,3 12 0,2 6 44,8 44 1,-16-58 77,-1-1 0,0 1 1,-2 24-1,0-5 352,0-29-437,1-1 0,-1 1 0,0-1 0,0 0 0,-1 1 0,1-1 1,0 0-1,-1 0 0,1 0 0,-1 0 0,0 0 0,1-1 0,-1 1 0,0 0 0,0-1 1,0 1-1,0-1 0,-1 0 0,1 1 0,0-1 0,-4 1 0,-5 3 151,0-1 0,0 0 0,-16 4 0,12-5-115,0-1 1,0-1-1,0 0 1,-1-1-1,1 0 1,0-1-1,0-1 1,0 0-1,0-2 1,0 1-1,0-2 1,1 0-1,0-1 1,0 0-1,-14-8 1,13 4-233,0 0 1,0 0-1,1-2 1,1 0-1,0 0 1,0-1-1,1-1 1,1 0-1,1-1 1,0 0-1,0 0 1,-9-23-1,13 25-518,1-1-1,1 0 0,0-1 0,1 1 1,-3-30-1,3-35-6655,3 58 4042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39.2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 8381,'28'-16'2389,"-27"16"-2017,0-1 0,0 0-1,1 0 1,-1 0-1,0 1 1,0-1-1,0 0 1,0-1-1,-1 1 1,1 0-1,0 0 1,0 0 0,-1 0-1,1-1 1,0 1-1,-1 0 1,1-3-1,0-2 1938,2 10-889,-3 18-826,-5 0-467,0 1 0,2 0 0,1-1 0,0 1-1,3 33 1,0-22-22,-1-29-87,1 0 0,0 0 1,1 0-1,-1 0 0,1-1 1,0 1-1,0-1 0,0 1 0,1-1 1,0 0-1,0 0 0,0 0 1,0 0-1,0 0 0,1-1 1,0 1-1,0-1 0,0 0 0,0 0 1,0-1-1,0 1 0,1-1 1,-1 0-1,1 0 0,0 0 1,0-1-1,-1 0 0,1 0 1,0 0-1,6 0 0,0-2-120,0 0 0,0-1 0,0 0 0,-1-1-1,1 0 1,-1-1 0,1 0 0,-1-1 0,-1 0 0,1 0 0,9-8 0,-1 1-1610,-1-1 0,-1-1 0,0-1 0,24-28 0,-27 13-2986,-1 15 2016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39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64 0 9657,'-4'16'6210,"-7"8"-3766,-10 31-830,18-37-1230,2 0-1,0 0 1,0 0-1,4 20 1,-2 12-29,-1 14 43,8 180 1031,0-95-862,-5-99-214,-4 51 0,0-12-4548,-1-92 3217,0 0 1,-1 0-1,1 1 0,0-1 0,-1 1 1,0 0-1,1 0 0,-5-3 0,4 3-91,-10-6-2232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40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0 111 14537,'0'1'111,"1"0"0,-1-1 0,0 1 0,1-1-1,-1 1 1,1-1 0,-1 1 0,1-1 0,-1 1-1,1-1 1,-1 1 0,1-1 0,-1 1 0,1-1 0,0 0-1,-1 1 1,1-1 0,-1 0 0,1 0 0,0 1-1,-1-1 1,1 0 0,0 0 0,0 0 0,-1 0 0,1 0-1,0 0 1,-1 0 0,1 0 0,0 0 0,-1 0-1,1 0 1,0-1 0,-1 1 0,2 0 0,40-8 1193,-20 3-926,395-76 815,-311 57-811,-105 24-362,0 0 1,0-1-1,0 1 0,0 0 1,0 0-1,0 0 1,-1-1-1,1 1 0,0 0 1,0 0-1,0 0 0,0 0 1,0 1-1,0-1 0,0 0 1,0 0-1,0 1 0,0-1 1,1 1-1,-3 13 504,-3 8-296,-8 104 496,12 162 916,1-263-1452,2 0 0,5 24 0,-4-24-7,0 0 0,-1 27 0,12 73 908,-15-81-973,0 41-2190,1-86 580,0 1 1170,-1-1 1,1 1-1,-1-1 1,1 0-1,0 1 1,-1-1 0,1 1-1,-1-1 1,0 0-1,1 1 1,-1-1-1,0 0 1,1 0-1,-1 1 1,0-1-1,0 0 1,1 0 0,-1 0-1,0 1 1,0-1-1,0 0 1,0 0-1,0 0 1,0 1-1,0-1 1,0 0 0,-1 0-1,1 0 1,0 1-1,-1-2 1,1-6-1817,0-5-927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40.49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10 105 11017,'0'0'46,"0"0"-1,-1 0 1,1 0-1,0 0 1,-1 0-1,1 0 1,0 0 0,-1 0-1,1 0 1,0 0-1,-1 0 1,1 0 0,0 0-1,0 0 1,-1 0-1,1 0 1,0 1-1,-1-1 1,1 0 0,0 0-1,-1 0 1,1 0-1,0 1 1,0-1-1,-1 0 1,1 0 0,0 0-1,0 1 1,0-1-1,-1 0 1,1 0-1,0 1 1,0-1 0,0 0-1,0 1 1,0-1-1,-1 0 1,1 1 0,0-1-1,0 0 1,0 0-1,1 5 5561,24-6-3792,39-6 0,71-22-557,-27 4-914,224-28 353,-330 56 1636,-3 0-4239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7549,'0'1'512,"0"0"1,0 1-1,0-1 0,0 0 1,0 0-1,0 1 1,1-1-1,-1 0 0,0 0 1,1 0-1,-1 0 1,1 0-1,1 2 1,-1-1-437,1-1 1,-1 0 0,1 0 0,-1 0 0,1 0 0,-1 0 0,1 0 0,0-1-1,0 1 1,-1 0 0,4 0 0,10 4 738,14 5-544,0-1-1,1-1 1,59 8-1,-28-11-2750,2-3-4199,-51-2 4593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51.4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3649 272 4876,'4'-82'12273,"-4"81"-12236,-1 0 0,0 0 0,0-1 0,1 1 0,-1 0 0,0 0 0,0 0 0,0 0 0,0 0 0,0 0 0,-1 1 0,1-1 0,0 0 1,0 0-1,-1 1 0,1-1 0,0 1 0,-1-1 0,-1 0 0,-31-9 403,3 6-295,-1 0 1,1 2 0,-58 4-1,16 0 159,-404-18 102,313 8-458,-296-23 380,-220-6-11,644 37-354,-553-19-111,-82-26 329,542 45-287,129 0 144,-23 4-35,20-1 5,0-1-1,-1 0 1,1 1 0,-1-1-1,0-1 1,1 1 0,-6 1-1,6-2-19,0 0-1,0 1 0,0-1 1,0 1-1,0-1 0,0 1 1,0 0-1,1 0 0,-4 3 1,2 0 10,0-1 0,0 1 0,0-1 0,1 1 0,0 0 0,0 0 0,0 1 1,1-1-1,0 1 0,0-1 0,0 1 0,1-1 0,0 1 0,-1 8 1,-3 42 8,5 73 0,1-58 41,2-18-22,3 0 0,2 0 0,21 69 0,-9-36-8,9 25 109,4 12-81,-28-99-23,-3-16-9,0 0-1,0 1 1,-1-1-1,0 10 1,-1-17-11,1 0 0,0 0 0,-1 0 0,1 0 0,0 0 0,-1 0 0,1-1 0,0 1 0,0 0 0,0 0 1,0-1-1,0 1 0,-1-1 0,1 1 0,0-1 0,1 1 0,-1-1 0,0 1 0,0-1 0,0 0 1,0 0-1,0 1 0,0-1 0,2 0 0,37 6 89,-32-6-91,538 34-518,5-34 264,-242-2 318,338 2-323,-461-9 387,-88 3-94,55 0-173,2 1-213,156-26 0,-303 30 344,1 0-40,0-1 1,1 0-1,-1 0 0,0 0 0,0-1 1,-1-1-1,1 1 0,14-10 0,-22 13 41,0-1 0,0 1 0,0-1 0,-1 1 0,1-1 0,0 0 0,0 1-1,-1-1 1,1 0 0,-1 0 0,1 1 0,0-1 0,-1 0 0,0 0 0,1 0 0,-1 0-1,1 0 1,-1 1 0,0-1 0,0 0 0,1 0 0,-1 0 0,0 0 0,0 0 0,0 0-1,0 0 1,0 0 0,0 0 0,0 0 0,-1 0 0,1 0 0,0 0 0,-1 0 0,1 0-1,0 0 1,-1 1 0,1-1 0,-1 0 0,1 0 0,-1 0 0,1 0 0,-1 1 0,0-1-1,1 0 1,-1 1 0,0-1 0,0 1 0,-1-2 0,-6-3-37,1 0 0,-1 1 0,0 0 1,-12-4-1,13 5 52,-58-21-139,0 2 1,-114-22-1,-144-5-311,273 43 429,-703-49 116,-4 52 47,405 5-134,475 9-1466,317-9 363,-238-3 545,551-4-909,-163 1 2159,-588 4-697,-5 0 31,-476 30 5,327-16-37,-1437 151 1721,1223-94-1862,360-69 132,-1-1 0,1 1 0,0 1-1,0-1 1,-10 7 0,15-8-3,0-1 1,0 1 0,0 0-1,0 0 1,0 0-1,0-1 1,0 1 0,0 0-1,1 0 1,-1 0 0,0 0-1,1 0 1,-1 1-1,1-1 1,-1 0 0,1 0-1,-1 0 1,1 1-1,0-1 1,-1 0 0,1 0-1,0 1 1,0-1 0,0 0-1,0 0 1,0 1-1,0-1 1,1 0 0,-1 0-1,0 1 1,0-1-1,1 0 1,-1 0 0,1 0-1,-1 0 1,1 0-1,0 1 1,0 0 0,5 3 13,0 0 1,0-1-1,0 0 1,0 0-1,1 0 1,-1 0-1,1-1 1,0 0-1,0-1 1,8 3-1,-6-2-9,47 15-36,108 20 0,63-6-56,-163-24 82,556 64-533,94 12-299,-497-53 891,-203-28 346,-33-1-344,-45-2-190,55 0 184,-249 14 131,121-4-202,33-4-89,-239 18 13,5 25-137,328-47 221,4-1 4,0 0 0,0 1 1,0-1-1,0 1 1,0 1-1,1-1 1,-8 4-1,13-5 8,0-1 0,-1 0 1,1 0-1,0 1 0,-1-1 0,1 0 1,0 1-1,0-1 0,-1 0 0,1 1 0,0-1 1,0 0-1,0 1 0,-1-1 0,1 1 1,0-1-1,0 0 0,0 1 0,0-1 0,0 1 1,0-1-1,0 1 0,0-1 0,0 0 1,0 1-1,0-1 0,0 1 0,0-1 0,0 1 1,0-1-1,0 0 0,1 1 0,-1-1 1,0 1-1,0-1 0,0 0 0,1 1 0,-1-1 1,0 0-1,0 1 0,1-1 0,-1 0 1,0 0-1,1 1 0,-1-1 0,0 0 1,1 0-1,-1 1 0,1-1 0,-1 0 0,0 0 1,1 0-1,-1 0 0,1 0 0,-1 1 1,1-1-1,-1 0 0,1 0 0,25 8-22,47 1 120,1-3 1,115-4 0,-95-3-17,348-19-2910,-120 2 2142,-198 18 887,-52 1 256,77-9 0,-140 4-16,-15-2-275,-17-2 10,-26 1-323,0 1-1,0 3 0,-76 5 1,36-1 55,-1165-10-699,1009 22 641,237-10 140,13 0 42,17 2-233,563 19 220,-353-19-70,-186-4-119,541 11-1350,-538-15 1664,0-2 0,0-2 0,60-17-1,31-6 289,26 12 279,-70 9-1809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1:57.4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7813 278 5092,'0'-3'239,"0"1"-1,0 0 0,0 0 0,0 0 0,0-1 0,-1 1 0,1 0 0,-1 0 0,1 0 1,-1 0-1,0 0 0,0 0 0,0 0 0,0 0 0,0 0 0,0 0 0,-2-2 0,-1 2-22,1-1 0,-1 1-1,1 0 1,-1 0 0,0 1-1,0-1 1,0 1-1,-6-1 1,-92-21 1675,0 4 0,-146-7 0,152 17-1541,-698-48 928,186 17-1419,-265-6 174,529 61-19,92-2 118,-722 40-137,819-38 168,-438 62 95,-23 66-68,302-66-68,-162 61-37,365-100-15,-197 99 0,230-93 71,3 3 0,-132 108 0,139-98-34,-7 6-140,-112 119 0,172-164 38,1 0 0,1 1 0,-18 31-1,26-39-7,0-1 0,1 1 0,0 0 0,1 1 0,0-1-1,1 0 1,0 1 0,-1 21 0,3-27 6,-1-1 0,1 1 0,1 0 0,-1 0 1,1-1-1,0 1 0,0 0 0,0-1 0,1 1 0,0-1 1,0 1-1,1-1 0,-1 0 0,5 6 0,10 12 18,2 0-1,0-1 1,2-2 0,1 1-1,0-2 1,33 21-1,157 84-162,-113-76 105,150 51 0,112 7 244,415 51-253,445-23 784,-654-82-205,-238-19-529,-15-2-2,254 19 127,0-38-203,-443-20 129,133-27 0,122-42 96,-98 17-323,459-97 34,-637 133-84,-2-4-1,157-66 1,-226 79 172,-2-2-1,54-36 1,-73 44 45,-1 0 1,0 0-1,-1-1 1,0-1-1,0 0 1,-1 0-1,0-1 0,-1 0 1,10-21-1,-11 18-16,14-31-21,-2 0 0,23-88 1,-39 116 50,-2 0 1,0 0-1,-2-24 1,0 4-70,0 32 61,1 0 0,-2 0 0,1 0 0,-1 0 0,0 0 0,0 1-1,-1-1 1,1 0 0,-1 1 0,-4-6 0,-40-51-72,43 57 74,-14-16 5,-2 1 0,0 1 0,-1 1 0,-1 1 0,-1 0 1,-28-15-1,-155-68 46,69 48-199,-206-49 1,315 94 137,-91-20 70,-1 4 0,-184-9 0,-246 21-213,453 11 72,-348 20 247,341-13-94,-415 37-273,248-20 150,-453 38 149,76-29-80,-112 25-187,730-55 166,-711 48 217,524-34-379,-272 55 0,454-65 162,-1 1-1,1 1 0,1 2 0,0 2 0,-43 22 0,75-34-4,0 0 1,0 1-1,0-1 0,1 0 0,-1 1 0,1 0 1,-1-1-1,1 1 0,0 0 0,-1-1 0,1 1 1,0 0-1,0 0 0,0 0 0,0 0 0,1 0 1,-1 0-1,0 3 0,-1 41-208,2-31 138,1-11 44,-1 0 0,1-1-1,0 1 1,0-1 0,0 1-1,0-1 1,0 1 0,1-1-1,0 0 1,0 0 0,0 0-1,0 0 1,0 0 0,0 0-1,1 0 1,0-1 0,-1 1-1,1-1 1,0 0-1,0 0 1,0 0 0,0 0-1,1 0 1,-1-1 0,4 2-1,6 2 2,1 0 0,0-1-1,0 0 1,0-1-1,16 1 1,370 6 308,-266-11-337,742-12-9,330 24-87,-195 0-1335,-450-1 1148,0-1-5,-247-6-255,254-4 332,48-34-3,-514 25 47,-1-4-1,134-38 0,-159 19 69,42 1 164,33-10-704,-131 35 809,0-2-1,-1 1 0,0-2 1,0-1-1,21-16 0,-37 24-118,0 0-1,-1 0 0,1 0 0,-1 0 0,1-1 1,-1 1-1,0-1 0,0 0 0,-1 0 1,1 0-1,-1 0 0,0 0 0,0 0 1,0 0-1,-1 0 0,1-4 0,1-15 37,-4-40-1,1 26-385,-4-123 416,4 154-24,-1 0 0,1-1-1,-1 1 1,-1 0 0,1 0 0,-1 0 0,0 0 0,0 1 0,-1-1 0,-7-8 0,-4 2-86,0 1 1,0 1-1,-1 0 1,0 1-1,-1 1 1,-21-8-1,-110-30-107,138 44 202,-121-32-26,-231-30-1,319 60 11,43 5-24,1 0 0,-1 0 0,0 0 0,1 0 0,-1-1 1,1 1-1,-1 0 0,1 0 0,-1 0 0,1 0 0,0-1 0,-1 1 1,1 0-1,0-1 0,-1 1 0,1 0 0,1 0 0,8 3 14,0 0 0,-1 0 0,1-1-1,0 0 1,1-1 0,16 2 0,70 1 182,-77-4-332,259-1-358,-124-2 330,-144 3 176,0 1-1,0 0 1,0 0-1,0 1 1,-1 0-1,1 1 1,-1 0-1,0 1 1,0 0-1,0 1 1,-1 0-1,0 0 1,0 1-1,-1 0 1,10 10-1,-16-14-24,1 0-1,-1 0 0,0 0 0,0 0 1,-1 1-1,1-1 0,-1 1 1,1-1-1,-1 1 0,0-1 0,0 1 1,0 7-1,-1 48-103,-1-28 370,0-19-229,-1 1 0,0 0-1,-1 0 1,0-1 0,-1 0 0,0 0 0,-1 0 0,-1 0 0,1 0-1,-15 19 1,7-12-21,0-2 0,-2 1 0,0-2 0,0 0 0,-29 22 0,10-15-4,-2-1 0,0-2-1,-1-1 1,-1-2 0,0-2 0,-1-1 0,-46 9 0,-288 39 159,372-62-159,-713 59 222,135-14 282,7 44-750,519-77 58,-103 37 0,156-49 186,1 0 1,-1 0 0,1 0 0,-1 0-1,1 0 1,-1 0 0,1 0 0,-1 1-1,1-1 1,-1 0 0,0 0 0,1 1-1,-1-1 1,0 0 0,1 0 0,-1 1 0,1-1-1,-1 0 1,0 1 0,0-1 0,1 1-1,-1-1 1,0 0 0,0 1 0,1-1-1,-1 1 1,0-1 0,0 1 0,0-1-1,0 0 1,0 1 0,0-1 0,0 1-1,0-1 1,0 1 0,0-1 0,0 1-1,0-1 1,0 1 0,0-1 0,0 1-1,0-1 1,0 0 0,0 1 0,-1-1-1,1 1 1,0-1 0,0 0 0,-1 1-1,1-1 1,0 1 0,-1-1 0,1 0-1,0 1 1,-1-1 0,1 0 0,0 0-1,-1 1 1,1-1 0,-1 0 0,1 0 0,0 1-1,-1-1 1,1 0 0,-1 0 0,0 0-1,32 2-197,0-1 0,0-2 0,33-5-1,94-20-284,-68 10-569,257-46-887,318-45-363,-92 56 1626,-562 50 882,8 0 264,-17 2-324,-11 1-162,-266 61 609,-260 29-413,-196 44 734,705-130-800,5-1-180,0 0 1,1 2-1,-31 13 1,50-20 64,0 1 0,0-1 0,0 1 0,0 0 0,0-1 0,0 1 0,0 0 0,0 0 0,1-1 0,-1 1 0,0 0 0,1 0 0,-1 0 0,0 0 0,1 0 0,-1 0 0,1 0 0,0 0 0,-1 2 0,1-2 1,0-1 1,0 1-1,0 0 1,0-1-1,0 1 1,0 0 0,1-1-1,-1 1 1,0-1-1,1 1 1,-1 0-1,0-1 1,1 1 0,-1-1-1,0 1 1,1-1-1,-1 1 1,1-1-1,-1 1 1,1-1-1,-1 0 1,1 1 0,0-1-1,-1 0 1,1 1-1,-1-1 1,1 0-1,0 0 1,-1 1 0,1-1-1,0 0 1,-1 0-1,2 0 1,40 6-113,1-1 0,-1-2 0,1-3 0,47-4 0,-31 1 15,932-20 584,-990 23-491,-1 1 38,0 0 0,-1-1 0,0 1 0,1 0 0,-1-1 0,1 1 0,-1-1 0,0 1 0,1-1 1,-1 1-1,0-1 0,1 1 0,-1-1 0,0 1 0,0-1 0,0 0 0,1 0 0,-1 1 0,0-1 0,0 0 0,0 0 0,0 0 0,1 0 0,-3 0 1,-30 3-5,23-3 32,-1320 94 2399,1175-83-2397,-388 37 339,538-48-386,3 0 3,-1 0 0,1 0 0,-1 1 0,0-1 1,1 0-1,-1 1 0,1 0 0,-1-1 0,1 1 0,0 0 1,-1 0-1,-3 3 0,45 0 328,904-34-4603,-750 19 4092,294-14 305,-475 23 459,-21 0-733,-22-1 2,-1354 47 3859,789-18-2791,544-25-1022,16 0-227,-65 8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05.7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3358 1371 4876,'0'0'4177,"-26"0"-2130,-360-1 2949,-511-26-4234,57-32-757,4-42-108,825 99 79,-20-5-236,63 3 18,354 22-1096,-85-1 936,0-9 68,910 39-861,-867-32 1518,-349-15-351,1 0 1,-1 0-1,0-1 0,1 0 1,-1 0-1,-7-2 1,-15-4 93,-123-6 15,-235 9 0,-152 41 291,380-24-379,-1210 60 1560,1456-73-1692,401-16-1566,400-121-938,-290 36 2147,67 23 1560,-661 78-985,-3 0-60,0 0 1,0 0-1,-1 0 0,1-1 0,0 1 1,0-1-1,0 1 0,0-1 1,0 0-1,-1 0 0,1 0 0,4-3 1,-7 3-21,-1 1 0,1-1 0,-1 1 0,1-1 0,-1 1-1,1-1 1,-1 1 0,1-1 0,-1 1 0,0-1 0,1 1 0,-1-1 0,0 1 0,1 0 0,-1 0 0,0-1 0,0 1 0,1 0 0,-1 0 0,0 0 0,0 0 0,1-1 0,-2 1 0,-25-3-34,21 2 17,-396-11-26,297 12 29,-442 19 437,243-4 326,-659-2 864,952-13-1673,5 0 11,0 0 1,0 0 0,0 0-1,0-1 1,-10-2-1,16 3 48,0 0-1,0 0 0,1 0 1,-1 0-1,0 0 1,0-1-1,0 1 0,0 0 1,0 0-1,1 0 1,-1 0-1,0 0 0,0 0 1,0 0-1,0 0 1,0 0-1,0-1 0,0 1 1,0 0-1,0 0 1,1 0-1,-1 0 0,0 0 1,0 0-1,0-1 1,0 1-1,0 0 0,0 0 1,0 0-1,0 0 1,0 0-1,0-1 0,0 1 1,0 0-1,0 0 1,0 0-1,0 0 0,0 0 1,0-1-1,0 1 1,0 0-1,0 0 0,-1 0 1,1 0-1,0 0 0,0 0 1,0-1-1,0 1 1,0 0-1,0 0 0,0 0 1,0 0-1,0 0 1,-1 0-1,1 0 0,0 0 1,0-1-1,0 1 1,0 0-1,0 0 0,-1 0 1,1 0-1,0 0 1,69-13-427,72-5 0,-44 6-6,945-114-2698,5 54 3332,-1034 72-98,-1 0 38,-1 0 0,1-1 0,18-5 0,-30 6-139,0 0-1,0 0 1,-1 0 0,1 0-1,0 0 1,0 0-1,0 0 1,0 0 0,0 0-1,0 0 1,-1 0 0,1 0-1,0 0 1,0 0 0,0 0-1,0 0 1,0 0 0,0 0-1,0 0 1,0-1 0,-1 1-1,1 0 1,0 0-1,0 0 1,0 0 0,0 0-1,0 0 1,0 0 0,0-1-1,0 1 1,0 0 0,0 0-1,0 0 1,0 0 0,0 0-1,0 0 1,0-1 0,0 1-1,0 0 1,0 0-1,0 0 1,0 0 0,0 0-1,0 0 1,0-1 0,0 1-1,0 0 1,0 0 0,0 0-1,0 0 1,-98-8-223,-120 6-1,108 3 200,-773 22 1799,2-1-223,876-21-1607,-27-3-127,31 2 177,0 0 0,0 0 1,1 0-1,-1 0 0,0 0 1,0 0-1,1 0 0,-1 0 1,0 0-1,0-1 0,1 1 1,-1 0-1,0-1 0,1 1 1,-1 0-1,0-1 0,1 1 1,-1-1-1,0 1 0,1-1 1,-1 1-1,1-1 0,-1 0 1,1 1-1,-1-1 0,1 0 1,0 1-1,-1-1 0,1-1 1,0 2-2,1-1 1,-1 0-1,1 0 1,0 1-1,-1-1 1,1 0-1,0 1 0,-1-1 1,1 0-1,0 1 1,0-1-1,0 1 1,0 0-1,-1-1 1,1 1-1,0-1 0,0 1 1,0 0-1,0 0 1,2-1-1,27-5 45,-23 5-22,912-154-3213,-435 80 3270,422-67 1034,-890 138-1047,-21 1 10,-26 1 56,-663 30 136,344-9 585,15-3-221,-1065 29 562,1397-45-1003,8-2-215,1 1 0,-1-1 0,1 1 0,-1 0 1,1 1-1,10-1 0,3 0-138,602-67-2983,754-68 2934,-1098 120 1240,-415 14-1337,-554 57 776,407-28-251,-377 25 1017,0-29-664,654-23-592,8 0 18,-1 1 0,0-1-1,1 0 1,-1 0 0,1 0-1,-1 0 1,1 1 0,-1-1-1,1 0 1,-1 0-1,1 0 1,-1 0 0,1 0-1,-1-1 1,0 1 0,1 0-1,-1 0 1,1 0 0,-1 0-1,1 0 1,-1-1 0,1 1-1,-1 0 1,1-1 0,-1 1-1,1 0 1,0-1 0,-1 1-1,1 0 1,-1-1-1,1 1 1,0-1 0,-1 1-1,1 0 1,0-1 0,0 1-1,-1-1 1,1 1 0,0-1-1,0 0 1,0 1 0,0-1-1,0 1 1,-1-1 0,1 1-1,0-1 1,0 0 0,1 0 3,0 0 0,-1 0 1,1 0-1,0 0 0,0 0 1,0 0-1,0 0 0,0 0 1,0 0-1,0 1 0,0-1 1,0 0-1,0 1 1,0-1-1,0 0 0,0 1 1,1 0-1,-1-1 0,0 1 1,0 0-1,1-1 0,1 1 1,4-2 5,636-141-2016,-480 113 1971,658-109-219,6 50 671,-678 83 2041,-831 57-2755,487-30 496,-317 35 152,-214 21-203,-2-31 105,978-83-1795,-124 15 787,657-93 163,5 46 84,-182 56 740,-586 16 36,-33 4-44,-33 4-138,-629 75 1,188-28 848,163-16-515,-505 87 41,809-124-512,-16 2 53,0 2-1,0 2 1,-47 21 0,80-31 2,0 1 1,1-1 0,-1 1 0,0 0-1,1 0 1,0 0 0,-1 0 0,1 0 0,0 1-1,0-1 1,0 1 0,0-1 0,1 1 0,-1 0-1,1 0 1,0 0 0,0 0 0,0 0 0,0 0-1,0 0 1,0 0 0,1 0 0,0 0-1,-1 0 1,1 0 0,0 1 0,1-1 0,0 5-1,2 8 30,1 0 0,0-1-1,2 0 1,10 22 0,-4-8 45,3 17-264,16 82 1,-16-58 209,0 11 162,-4-1-1,-3 2 1,-4 100-1,-4 176 148,1-355-324,-1 0 1,1-1 0,0 1-1,0 0 1,0-1 0,0 1 0,0-1-1,1 1 1,-1-1 0,1 1-1,0-1 1,0 0 0,-1 0 0,2 0-1,-1 0 1,3 2 0,0 1 12,1-1 0,-1-1 0,1 1 1,0-1-1,0 0 0,7 3 0,1-2 67,1-1 1,-1 0-1,1-1 0,0 0 0,22-2 1,80-9-277,-48 2 125,593-50-29,98-7 99,143-14 390,-889 77-375,70-5 164,-87 5-193,1 0 1,-1 0 0,0 0 0,1 1 0,-1-1 1,0 1-1,0 0 0,0 0 0,-4 0 0,0 0-81,-368-16-1623,188 11 1735,-318-11 342,-399-18 812,796 29-1501,95 1 276,22-1 128,23-2 100,1394-131-2978,-193 78 3305,-1230 60-314,-24 0 31,-533 21-59,0 25-39,505-42 15,-2034 297 2222,2060-298-2403,16-2 14,0 0 1,0 0-1,0 0 1,0 1-1,0 0 1,0 0-1,0 1 1,1 0-1,-12 7 1,17-10 33,1 0 1,0 0-1,0 0 1,0 0-1,0 1 1,0-1-1,0 0 1,0 0-1,-1 0 1,1 0-1,0 0 1,0 1-1,0-1 1,0 0-1,0 0 1,0 0-1,0 0 1,0 1-1,0-1 1,0 0-1,0 0 1,0 0-1,0 0 1,0 0-1,0 1 1,0-1-1,0 0 1,0 0-1,0 0 1,0 0-1,0 1 1,1-1-1,-1 0 1,0 0-1,0 0 0,0 0 1,0 0-1,0 0 1,0 1-1,0-1 1,0 0-1,1 0 1,-1 0-1,0 0 1,0 0-1,0 0 1,0 0-1,0 0 1,1 0-1,12 5-18,17 0-105,34-2-186,-1-2 0,69-8 0,128-26-119,-209 26 387,431-69-1947,112-15 1486,-438 72 560,222-37-315,-368 54 273,-6 2-23,1-1 0,-1 0 1,1 0-1,-1 0 0,0-1 0,8-3 0,-12 5 5,0 0 1,0 0-1,0-1 0,0 1 0,0 0 0,0 0 0,0 0 1,0 0-1,0 0 0,0 0 0,0 0 0,0-1 0,0 1 1,0 0-1,0 0 0,0 0 0,0 0 0,0 0 0,0 0 1,0-1-1,0 1 0,0 0 0,0 0 0,0 0 0,0 0 1,0 0-1,0 0 0,0 0 0,0-1 0,0 1 0,0 0 1,0 0-1,0 0 0,0 0 0,0 0 0,0 0 1,-1 0-1,1 0 0,0 0 0,0-1 0,0 1 0,0 0 1,0 0-1,0 0 0,0 0 0,0 0 0,-1 0 0,1 0 1,0 0-1,0 0 0,0 0 0,0 0 0,0 0 0,0 0 1,-1 0-1,1 0 0,-14-4-73,-16-2-78,-504-29-1665,266 24 350,71-1-626,104 6 582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12.0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5599 777 3848,'0'0'6438,"-15"0"-6036,-51-6 732,-106 6-1,68 2-1010,-383-17-67,115 1 219,-1033-3 641,-26-1-1195,1071 8 96,1152-1-1283,2643-62-1697,-2967 93 3276,-294-9-98,-170-11 35,-9-1 27,-449-48-479,309 39 420,-836-47-288,-1 29 689,449 14-403,403 11-10,-655-34-86,737 31 277,48 6-204,0 0-1,0 0 1,-1 0 0,1 0 0,0 0-1,0 0 1,0-1 0,-1 1 0,1 0 0,0 0-1,0 0 1,0 0 0,0 0 0,-1-1-1,1 1 1,0 0 0,0 0 0,0 0-1,0 0 1,0-1 0,0 1 0,0 0 0,0 0-1,0 0 1,-1-1 0,1 1 0,0 0-1,0 0 1,0-1 0,0 1 0,0 0-1,0 0 1,0 0 0,0-1 0,0 1 0,1 0-1,-1 0 1,0-1 0,0 1 0,0 0-1,0 0 1,0 0 0,0 0 0,0-1-1,0 1 1,1 0 0,-1 0 0,0 0 0,0 0-1,0-1 1,0 1 0,1 0 0,-1 0-1,0 0 1,0 0 0,0 0 0,1 0-1,-1 0 1,0-1 0,0 1 0,0 0 0,1 0-1,-1 0 1,0 0 0,274-46-1290,-169 32 1280,282-44-884,607-81 9,5 64 1759,-671 74-1269,-325 1 837,-8 0-179,-1156 25 1114,38 62-461,0 26-473,-39 3-527,648-85 69,515-31 11,-1 0-1,0 0 1,0 0-1,0 0 1,0 0-1,1 0 1,-1 0-1,0 0 1,0 0-1,0 0 1,0 0-1,0 0 1,0 0-1,1-1 1,-1 1-1,0 0 1,0 0-1,0 0 1,0 0-1,0 0 0,0 0 1,0-1-1,0 1 1,0 0-1,1 0 1,-1 0-1,0 0 1,0 0-1,0-1 1,0 1-1,0 0 1,0 0-1,0 0 1,0 0-1,0 0 1,0-1-1,0 1 1,0 0-1,0 0 1,0 0-1,0 0 1,0-1-1,0 1 1,-1 0-1,1 0 1,0 0-1,0 0 1,0 0-1,0 0 1,0-1-1,0 1 1,0 0-1,0 0 1,0 0-1,-1 0 1,1 0-1,0 0 1,0 0-1,0 0 1,0 0-1,0-1 1,-1 1-1,1 0 1,0 0-1,0 0 1,0 0-1,-1 0 0,16-7-133,0 0 0,1 1-1,-1 1 1,1 1-1,0 0 1,29-3 0,2-2-196,2044-324-2376,-1047 257 3168,-715 72-141,385 43 0,-700-37-266,62 5-177,-1 4-1,91 25 0,-164-35 137,7 1 64,0 1-1,0 1 1,15 7 0,-23-10-64,0-1-1,0 1 1,0-1 0,-1 1 0,1 0 0,0-1 0,-1 1 0,1 0 0,0-1 0,-1 1 0,1 0 0,-1 0 0,1 0 0,-1 0 0,1-1 0,-1 1 0,1 0-1,-1 2 1,0-2-11,0 0-1,0 0 1,-1 0 0,1 0-1,0 0 1,-1 0-1,1 0 1,-1 0-1,1 0 1,-1 0-1,0 0 1,1-1-1,-1 1 1,0 0-1,0 0 1,1-1-1,-1 1 1,0-1-1,0 1 1,0 0-1,0-1 1,-1 1 0,-12 5 54,0 0 0,0-1 0,-1 0 0,0-1 0,1-1 0,-25 2 0,9 0 131,-496 66 1093,172-26-1210,-1762 350 40,2075-385-18,-210 55 447,181-43-621,-101 45 0,162-63 69,-1 1 0,1 1 0,0-1 1,0 1-1,-14 13 0,21-18 6,1 0 0,0 0 1,-1 1-1,1-1 0,0 1 0,0-1 0,0 1 0,0-1 0,0 1 1,0 0-1,1-1 0,-1 1 0,0 0 0,1 0 0,-1 0 0,1-1 1,0 1-1,0 0 0,0 0 0,0 0 0,0 0 0,0-1 0,0 1 1,0 0-1,1 0 0,-1 0 0,1 0 0,-1-1 0,1 1 1,0 0-1,0-1 0,-1 1 0,1 0 0,1-1 0,-1 1 0,0-1 1,0 0-1,0 1 0,3 1 0,4 4-48,1 0 0,0-1 0,-1 0 1,2-1-1,-1 0 0,1 0 0,17 5 0,77 18 165,-93-25-80,312 49-593,5-26 380,-235-20 201,1136 96-675,-11 93-1110,-1067-160 2179,-1 6 1,150 65-1,-288-101-456,16 6-245,38 24-1,-60-32 248,-1 0 0,0 0 0,0 1 0,0 0 0,-1 0 0,1 0 0,-1 1 0,0-1 0,0 1 0,-1 0 0,1 0-1,-1 0 1,4 10 0,-6-12 75,-1-1-1,0 0 1,1 0-1,-1 1 1,0-1-1,0 1 0,-1-1 1,1 0-1,0 0 1,-1 1-1,1-1 1,-1 0-1,0 0 1,0 1-1,0-1 0,0 0 1,0 0-1,0 0 1,-1 0-1,1 0 1,-1-1-1,1 1 1,-1 0-1,0-1 0,1 1 1,-1-1-1,0 1 1,-4 1-1,-5 4 195,0-1-1,-1 0 0,-22 8 0,-20 4 134,0-2-1,-92 15 0,-118 0 48,223-27-298,-1364 76 983,722-52-1131,680-27-109,10-1 97,29 2 125,53-1 84,287-20-750,-150 4 513,745-9-289,-703 32-531,431 67-1,-679-71 884,20 2 21,1 2 0,-1 1-1,70 28 1,-108-36 37,-1-1-1,1 1 0,0 0 1,0 0-1,-1 0 1,1 0-1,-1 0 1,1 1-1,-1-1 1,1 0-1,-1 1 1,0-1-1,0 1 1,1-1-1,-1 1 1,0 0-1,1 2 1,-2-2-13,0-1 1,0 0 0,0 0 0,-1 0 0,1 0 0,0 0 0,-1 0 0,1 0 0,0 0 0,-1 0-1,1 0 1,-1 0 0,0 0 0,1 0 0,-1 0 0,0 0 0,1 0 0,-1 0 0,0-1 0,0 1 0,0 0-1,0-1 1,0 1 0,0 0 0,0-1 0,0 0 0,0 1 0,0-1 0,0 1 0,0-1 0,-2 0 0,-41 13 149,0-2 1,-1-1-1,0-3 1,-64 2-1,68-6-33,-893 61 1396,-144 13-1233,933-64-522,-429 49 204,560-59-150,20 0-19,25 0 58,477-34-877,-426 22 981,45-3 66,1150-87-2602,-1003 93 1369,0 12 1,454 69 0,-710-73 1206,-10-1 32,-1 0 1,0 0 0,1 0-1,-1 1 1,0 0 0,0 1 0,0-1-1,0 1 1,11 7 0,-18-10-37,0 0 0,0 1 0,0-1 1,0 0-1,0 0 0,0 0 0,0 1 0,0-1 0,0 0 1,0 0-1,0 0 0,0 1 0,0-1 0,0 0 1,0 0-1,0 0 0,0 1 0,0-1 0,0 0 1,0 0-1,0 0 0,0 1 0,0-1 0,0 0 0,0 0 1,-1 0-1,1 0 0,0 1 0,0-1 0,0 0 1,0 0-1,0 0 0,-1 0 0,1 0 0,0 1 1,0-1-1,0 0 0,0 0 0,-1 0 0,1 0 0,0 0 1,0 0-1,0 0 0,-1 0 0,1 0 0,0 0 1,0 0-1,0 0 0,-1 0 0,1 0 0,0 0 1,0 0-1,0 0 0,-1 0 0,1 0 0,-16 3 236,-117 5 666,-152-10 1,277 2-875,-846-44 2978,375 16-2418,377 22-451,-1141-78-257,1223 82 99,-29-3-9,0-1-1,-79-21 0,127 26 26,-1 1-1,1 0 1,0-1-1,0 1 1,0-1 0,-1 1-1,1-1 1,0 0-1,0 0 1,0 1 0,0-1-1,0 0 1,0 0-1,0 0 1,1 0-1,-2-1 1,2 1-34,-1 0 0,1 1 0,0-1 0,0 0 0,0 1 0,0-1 0,0 0 0,0 0-1,0 1 1,0-1 0,0 0 0,0 1 0,0-1 0,0 0 0,0 0 0,1 1 0,-1-1 0,0 0 0,0 1 0,1-1 0,0 0 0,1-2-79,0 0 0,0 0 0,1 1 0,-1-1 0,1 1 0,0 0 0,0 0 0,0 0 0,0 0 0,4-2 0,60-25-512,100-30-1,78-7 403,-239 64 224,410-89-211,572-52 0,-672 118-1671,-108 19 4170,-510 26-1639,158-7 192,-1850 183 3224,1746-168-4522,8 0 179,-226 22-883,424-48 448,63-15 240,360-95-951,-263 78 1041,1782-353-959,-1719 360 1196,0 9 0,228 10 0,-406 4 159,40 5 28,-41-5-27,-1 0 0,0 0 0,1 0 0,-1 0 0,0 1 0,0-1 0,1 0-1,-1 1 1,0-1 0,0 1 0,0-1 0,1 1 0,-1 0 0,0-1 0,0 1 0,0 0 0,0 0 0,0 0 0,0 0 0,-1 0 0,1 0 0,0 0 0,0 0-1,-1 0 1,2 2 0,-2-2 12,-1 0-1,1 1 1,-1-1-1,0 0 0,1 0 1,-1 0-1,0 0 1,0 0-1,0 0 1,0 0-1,0-1 0,1 1 1,-2 0-1,1 0 1,0-1-1,0 1 0,0-1 1,0 1-1,0-1 1,0 1-1,-1-1 1,1 1-1,0-1 0,0 0 1,-1 0-1,1 0 1,-2 0-1,-6 2 130,-130 28 885,-157 14 0,214-34-818,-1650 145 2478,1678-152-2702,-101 4-87,-194-16 1,326 7-80,0-1 0,0-1 0,-35-11-1,57 15 149,0 0-1,0-1 0,-1 1 0,1-1 1,0 1-1,0-1 0,0 1 0,0-1 1,-1 0-1,1 0 0,0 0 0,0 1 1,1-1-1,-1 0 0,0 0 0,0 0 1,0-1-1,1 1 0,-2-2 0,2 2-11,0 0 0,0 0 0,-1 0 0,2-1-1,-1 1 1,0 0 0,0 0 0,0 0 0,0 0-1,1 0 1,-1 0 0,0 0 0,1 0 0,-1 0-1,1 0 1,-1 0 0,1 0 0,1-1 0,2-3-69,1 0 0,0 0 0,0 1 0,0 0 0,1 0 1,8-5-1,48-24 20,103-40 0,75-10 285,28 4-905,4 12 0,2 11 0,476-32-1,-736 87 668,63-4-134,104 6 0,-148 7 340,-32-8-170,-1 0 1,0 0-1,0 0 1,1 0-1,-1 1 1,0-1-1,0 0 1,0 0-1,1 0 1,-1 0-1,0 0 1,0 1-1,0-1 1,1 0-1,-1 0 1,0 0-1,0 1 1,0-1-1,0 0 1,1 0-1,-1 1 1,0-1-1,0 0 1,0 0-1,0 1 1,0-1-1,0 0 1,0 0-1,0 1 1,0-1-1,0 0 1,0 1-1,0-1 1,-15 10 372,-33 4-6,0-2 0,-1-2-1,-57 5 1,56-9-98,-1357 143 2277,1342-144-2666,-526 29 67,578-33 18,9-1-19,0 1-1,1-1 1,-1 0-1,0 0 1,1 0 0,-1 0-1,0-1 1,1 0-1,-1 1 1,0-1 0,1-1-1,-1 1 1,1 0 0,-6-4-1,8 4 47,1 1 0,0 0 0,-1-1-1,1 1 1,0-1 0,0 1 0,0 0 0,-1-1-1,1 1 1,0-1 0,0 1 0,0-1 0,0 1-1,0-1 1,0 1 0,0 0 0,0-1 0,0 1-1,0-1 1,0 1 0,0-1 0,0 1 0,0-1-1,0 1 1,0-1 0,0 1 0,1 0 0,-1-1-1,0 1 1,0-1 0,1 1 0,-1 0 0,0-1-1,1 1 1,-1 0 0,0-1 0,1 1 0,-1 0-1,1-1 1,17-10 70,-17 11-67,97-42-206,1 6 0,134-31-1,-190 55 202,769-164-773,-580 144-163,364-4 0,-580 38 1392,-12 4 131,-5-5-564,0 0 1,0 0-1,0 1 1,0-1-1,0-1 0,0 1 1,-1 0-1,1 0 1,0 0-1,0-1 1,-1 1-1,1 0 1,0-1-1,-1 1 1,-1 0-1,-45 11 531,-1-1 1,-63 6-1,-102-2 42,173-13-549,-66 4 860,-212-17-1,315 10-916,-44-8-22,46 8 32,0 1 0,1-1-1,0 0 1,-1 1 0,1-1 0,-1 0-1,1 0 1,0 0 0,0 0 0,-1 0 0,-1-2-1,3 2 1,0 1-1,-1-1 1,1 0 0,0 1-1,0-1 1,0 0-1,-1 1 1,1-1-1,0 0 1,0 1 0,0-1-1,0 0 1,0 1-1,0-1 1,0 0-1,1 1 1,-1-1-1,0 0 1,0 1 0,0-1-1,1 0 1,-1 1-1,0-1 1,1 1-1,-1-1 1,0 1 0,1-1-1,0 0 1,4-4-17,1 1 0,-1-1 0,1 1 1,0 1-1,0-1 0,1 1 0,-1 0 1,1 1-1,12-4 0,-2 0 9,109-36-986,214-43-1,138 8-1582,-363 62 1300,-4 0-324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26.11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469 50 5797,'0'-45'4525,"-7"44"-4452,0-1 0,0 1 1,0 1-1,0-1 1,0 1-1,-10 1 1,0 3 30,1 1 1,-1 1 0,1 0-1,-30 18 1,-57 42-75,88-56-56,0 0 37,0 1 0,0 0 0,2 1 1,-1 0-1,1 1 0,1 1 0,1 0 0,0 0 0,0 1 0,2 1 0,0-1 1,-11 27-1,17-30-30,0 1 1,1 1-1,0-1 1,1 0 0,1 27-1,0-26 136,0-13-131,0 0 1,0 0-1,0 0 0,1 0 0,-1 0 0,0 0 0,1 0 0,-1 0 0,1 0 0,-1 0 0,1 0 0,0 0 0,-1 0 0,1 0 0,0 0 0,-1 0 1,1-1-1,0 1 0,0 0 0,0-1 0,1 2 0,30 10-224,-19-9 306,0-1 0,26 1 0,-26-3-85,-1-1-1,0 0 0,0-1 0,0 0 1,0-1-1,0 0 0,-1 0 1,1-2-1,-1 1 0,0-1 0,0-1 1,0 0-1,-1-1 0,0 0 1,-1 0-1,1-1 0,-1 0 0,15-19 1,15-23-47,47-81 0,-74 111 260,16-40-153,-26 56-71,0 0 0,-1 0 0,1 0-1,-1 0 1,0 0 0,0-1 0,0 1 0,-1-1 0,0-4 120,0 37 14,0-26-124,1 2 45,-1 0 0,0 1 0,0-1-1,-1 0 1,1 1 0,-1-1 0,0 0 0,0 0 0,-1 1 0,1-1-1,-4 6 1,1-1-9,0 0 0,1 0-1,1 0 1,-1 0-1,1 0 1,-1 17 0,-5 18 434,-2 19 380,8-49-763,1-1 0,0 1-1,0-1 1,3 22 0,0 3-13,-2-37-61,1 0 0,-1-1 1,1 1-1,0 0 0,0 0 0,-1-1 1,1 1-1,0 0 0,0-1 0,0 1 1,0-1-1,0 1 0,0-1 0,0 1 1,-1-1-1,1 0 0,0 0 0,1 1 1,-1-1-1,0 0 0,0 0 0,0 0 1,2 0-1,28-1-114,-17-4-1257,0-2 1,-1 0 0,1-1 0,13-10 0,-13 8-798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26.5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29 5 4788,'1'-1'84,"0"1"-1,1-1 0,-1 1 1,0-1-1,0 1 0,1-1 1,-1 1-1,0 0 0,1-1 1,-1 1-1,1 0 0,-1 0 1,0 0-1,1 0 0,-1 0 0,0 1 1,1-1-1,-1 0 0,0 0 1,1 1-1,-1-1 0,0 1 1,2 0-1,-1 2 184,0-1-1,0 0 1,0 1 0,-1-1-1,1 1 1,0 0 0,-1 0-1,2 4 1,3 7-414,13 51 1209,-6-20-129,10 55 0,-10-37-436,2 12 539,9 135 0,-17 77-403,-8-263-613,-1 0-1,-1 0 1,-1-1 0,-1 1 0,-1-1 0,-1 0 0,-17 36-1,12-28-497,-2-2 0,-25 40 1,30-57-716,0 1 1,-1-2-1,0 1 1,-15 12-1,7-10-1099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27.7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1 252 6597,'0'-31'2066,"0"27"-2009,0 0 0,1 0 0,-1 0 0,1 0 0,0 1 0,0-1 0,0 0 0,1 0 0,-1 1 0,1-1 0,0 1 0,0 0 0,0-1 1,0 1-1,1 0 0,-1 0 0,1 0 0,0 1 0,5-5 0,2-3 283,8-9-242,1 2 0,1 0-1,39-25 1,-49 36-111,0 0-1,1 1 1,0 0 0,0 1 0,0 0 0,1 0-1,-1 2 1,1-1 0,0 1 0,17 0 0,-25 3 68,0-1 1,-1 1 0,1 0 0,-1 0-1,1 1 1,-1-1 0,0 1 0,0-1-1,1 1 1,-1 0 0,0 0 0,-1 1-1,1-1 1,0 1 0,-1-1-1,1 1 1,-1 0 0,0 0 0,0 0-1,0 0 1,0 0 0,0 0 0,-1 1-1,3 5 1,0 1 53,0 1 0,-1 0 0,0 0 0,-1 0-1,0 0 1,1 22 0,-2-15 12,1 1 0,6 25 0,-5-26 148,0 0-1,1 27 0,-3-33-294,0 0 0,1 0 0,0 0 0,5 14 0,5 29 124,-9-38-93,0 0-1,1 0 0,1 0 0,1 0 1,0-1-1,1 0 0,1 0 1,1 0-1,0-1 0,1-1 0,0 1 1,1-2-1,14 15 0,-20-24-42,0-1-1,0 1 0,1-1 1,-1 0-1,1 0 0,0 0 1,0-1-1,0 0 1,0 0-1,0-1 0,1 0 1,-1 0-1,0 0 0,1 0 1,-1-1-1,12-1 1,-12 0-329,-1 0 0,1 0 0,0-1 0,0 0 0,-1 0 0,1 0 0,-1 0 0,0-1 0,0 0 0,0 0 0,7-6 0,-2-1-1052,-8-1-563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28.05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468 3 7049,'0'-3'2180,"-3"20"-437,-18 6-955,-1 1-32,-36 51 1,-95 139-701,-9 15-36,119-151-5686,38-73 4494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28.49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97 7137,'0'-2'-9,"1"-1"0,0 1 0,0-1 0,0 1 0,0-1 0,0 1 0,1 0 0,-1 0 0,1 0 0,-1 0 0,1 0 0,0 0 0,0 0 0,0 0 0,0 1 1,0-1-1,0 1 0,0-1 0,1 1 0,2-2 0,58-25 219,-52 24-78,3-1-79,0 1 0,0 0 0,0 1 0,0 1 0,0 0 0,29 1 0,-42 1-11,0 0-1,0 0 0,0 1 1,0-1-1,0 0 1,0 1-1,0-1 1,0 1-1,0 0 1,0-1-1,-1 1 1,1 0-1,0-1 1,0 1-1,-1 0 1,1 0-1,-1-1 1,1 1-1,-1 0 1,1 0-1,-1 0 1,1 0-1,-1 0 1,0 0-1,1 0 1,-1 0-1,0 0 1,0 0-1,0 0 1,0 0-1,0 0 0,0 0 1,0 0-1,0 0 1,0 0-1,0 0 1,-1 1-1,1 2 43,0 0-1,-1-1 0,0 1 0,1 0 0,-1-1 1,-1 1-1,1-1 0,0 1 0,-1-1 0,-2 4 1,-110 115 913,111-118-977,1-1 0,0 0 0,0 1-1,0-1 1,0 1 0,1-1 0,-1 1 0,1 0 0,0 0-1,0-1 1,1 1 0,-1 0 0,1 0 0,0 0 0,0 6-1,0-9-28,1 0 0,-1-1-1,1 1 1,-1 0-1,1-1 1,-1 1 0,1-1-1,-1 1 1,1 0-1,0-1 1,-1 1 0,1-1-1,0 0 1,-1 1-1,1-1 1,0 0 0,0 1-1,-1-1 1,1 0-1,0 0 1,0 0 0,0 1-1,0-1 1,25 4-330,-23-3 205,67 0-2956,-44-1 1079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28.90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 44 9657,'-9'9'2939,"370"-30"-2180,-243 11-920,-97 9 143,35-4-792,-52 5 399,0-1 0,0 1 1,0-2-1,0 1 0,0 0 1,0-1-1,-1 1 0,1-1 0,6-4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2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7777,'10'-49'3054,"-10"47"-3016,1 0 0,0 0-1,0 0 1,0 0 0,0 1 0,0-1-1,0 0 1,1 1 0,-1-1 0,0 1-1,1-1 1,-1 1 0,1 0 0,1-2-1,28-19 489,-30 21-467,11-6 54,-1 0 0,1 1-1,0 0 1,0 1 0,0 1-1,1 0 1,23-5-1,-29 8-91,-1 0 0,1 1 0,-1-1 0,1 1 0,0 0 0,-1 1 0,1 0-1,-1 0 1,1 0 0,-1 1 0,0 0 0,0 0 0,1 0 0,-2 1 0,1 0-1,0 0 1,9 7 0,-13-8-39,-1 0 1,1 0-1,0 1 0,-1-1 1,1 0-1,-1 0 0,0 1 0,0-1 1,0 1-1,0-1 0,0 1 0,0-1 1,-1 1-1,1 4 0,0 43 42,-1-30 101,-1-15-108,0 0 1,-1-1-1,1 1 1,-1 0-1,0-1 1,0 1-1,0-1 0,0 0 1,-1 1-1,0-1 1,0 0-1,0-1 1,-5 5-1,-49 46 166,23-28 30,-40 22 1,64-41-98,8-7-117,1 1 1,0 0-1,0 0 1,-1 0-1,1 0 0,0 0 1,0 0-1,0 1 1,0-1-1,0 0 1,1 0-1,-1 1 0,0-1 1,0 1-1,1-1 1,-1 1-1,1-1 0,-1 1 1,1-1-1,0 1 1,0-1-1,-1 1 1,1 2-1,43-1 502,151-2-151,-106-1-5542,-77-1 3341,-1-4 222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29.1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 0 8289,'-7'0'4340,"7"1"-4275,-7 14 650,-5 31 299,5 170-327,7-68-1187,0-50-3538,2-79 1796,8-1-555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0.27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62 157 6017,'0'-2'240,"1"0"1,0 0-1,0 0 1,0 0 0,0 1-1,0-1 1,0 0 0,0 1-1,0-1 1,1 1-1,-1-1 1,1 1 0,-1 0-1,1-1 1,-1 1 0,1 0-1,0 0 1,0 0-1,4-1 684,-4 21 411,0-15-1304,-1 0 0,1 1-1,-1-1 1,0 1 0,0-1-1,0 0 1,0 8 0,-1-7-32,1 0 0,-1-1 0,1 1 0,1 0 0,-1 0 0,0-1 0,4 7 0,4 18 249,2 1-131,1-11-136,2 4-230,23 29 0,-31-45 225,0 0 1,0-1-1,1 0 0,-1-1 0,1 1 0,0-1 0,1 0 0,11 5 1,-16-9 40,0 0 1,0 0 0,0 0 0,0 0 0,1-1 0,-1 1 0,0-1 0,1 0 0,-1 0 0,0 0 0,0 0 0,1 0 0,-1-1 0,0 1 0,1-1 0,-1 0 0,0 0 0,0-1 0,0 1 0,0 0 0,0-1 0,0 0 0,-1 0 0,1 0 0,0 0 0,-1 0 0,1 0 0,-1-1 0,3-4 0,1 0-110,0-1-1,-1-1 1,0 1-1,0-1 1,-1 0-1,0 0 1,0 0-1,3-18 1,3-36 482,-3-1 0,-2-121 0,-5 178-279,0 11-431,-1 1 267,1-1 0,0 1 0,0-1 0,1 1 0,1 8 0,10 13-26,-5-12 184,-1-1 1,-1 1-1,5 19 1,7 39 171,-4 1 0,7 146 0,-18-144-159,0-41-46,-2 1 1,-1-1-1,-1 0 1,-11 53-1,3-49 15,-2-1 0,-29 64 1,30-81-46,1-2 0,-2 1 1,-1-1-1,0-1 1,-1-1-1,-26 25 0,26-29-63,1-1 0,-1-1 0,-1 0 0,0-1 0,0 0 0,-1-2 0,0 1 0,0-2 0,-1 0 0,0-2-1,0 1 1,0-2 0,0 0 0,-1-1 0,-29-1 0,45-1-80,0 0-1,0 0 1,0 0 0,0 0-1,0 0 1,0-1-1,1 1 1,-1-1 0,0 1-1,0-1 1,0 0 0,0 0-1,1 0 1,-1 0 0,0 0-1,1 0 1,-1 0 0,1 0-1,-1-1 1,1 1-1,-2-3 1,1 1-392,1 0-1,-1 0 1,1-1 0,0 1-1,0 0 1,0-1 0,0 1-1,1-1 1,0 1 0,-1-1-1,2-3 1,-1-12-1961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0.59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44 9561,'0'0'70,"26"0"1257,77 1 699,126-3-1693,-211 0-256,78-9-114,-88 9-664,1 0 0,-1-1 0,1 0 0,13-7 0,-21 10 631,-1 0-1,0 0 1,1-1 0,-1 1 0,1 0 0,-1 0 0,0-1 0,1 1 0,-1 0 0,0-1 0,1 1 0,-1-1 0,0 1 0,0 0 0,1-1 0,-1 1 0,0-1 0,0 1 0,0-1 0,1 1 0,-1-1 0,0 1 0,0-2-1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0.93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0 9133,'0'31'4356,"0"67"-3651,0-95-714,1 1 1,0 0-1,0 0 0,0 0 1,0-1-1,1 1 0,-1-1 1,1 1-1,0-1 0,0 0 1,5 7-1,10 19-120,-15-25 29,-1-1 0,1 1 1,0-1-1,0 0 0,0 0 0,0 1 0,0-1 0,1-1 0,-1 1 0,1 0 0,0-1 1,0 1-1,0-1 0,0 0 0,1 0 0,-1 0 0,0 0 0,1-1 0,-1 1 0,1-1 0,0 0 1,-1 0-1,1 0 0,0-1 0,0 1 0,0-1 0,5 0 0,-1 0-171,0-1-1,-1 0 1,1 0 0,0 0-1,-1-1 1,1 0-1,-1-1 1,0 0 0,0 0-1,0 0 1,0-1-1,11-8 1,26-28-4055,-32 23 3000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1.1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147 1 5004,'-1'60'8870,"-9"115"-7973,-2-93-914,-3-1 0,-4-1-1,-38 101 1,51-162-215,5-14 104,0-1 0,-1 0 0,1 1 0,-1-1-1,-5 8 1,2 0-575,-2 6-958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1.49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34 14 4488,'2'-2'149,"0"1"-1,0-1 1,0 1-1,1 0 1,-1 0-1,0 0 1,1 0-1,-1 0 1,1 0-1,0 0 1,-1 1-1,1 0 1,-1-1-1,1 1 1,0 0-1,-1 0 1,1 0-1,0 1 1,-1-1-1,1 1 0,-1-1 1,1 1-1,-1 0 1,1 0-1,-1 0 1,4 2-1,9 4 429,-1 0-1,26 18 1,-21-11-395,0 1 0,-1 1 0,0 0 1,-2 2-1,0 0 0,0 0 0,-2 2 0,-1 0 0,0 0 0,-1 1 1,-2 1-1,0-1 0,-1 2 0,-1 0 0,-1 0 0,-2 0 0,0 0 1,-1 1-1,-1 0 0,-1 28 0,-2-48-192,1 22-98,-1 0 1,-1 0-1,-2 0 1,0 0-1,-2 0 1,-9 27-1,-12 14-840,-3-1 1,-3-2-1,-3-1 0,-3-1 0,-2-3 0,-86 99 1,68-94-1372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1.9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492 0 8897,'-5'1'87,"0"-1"1,0 1 0,0 1-1,1-1 1,-1 1 0,0 0-1,1 0 1,-1 0 0,1 0-1,-7 5 1,-43 35 1762,44-33-1458,-29 25-77,1 2-1,3 1 1,0 2 0,3 2 0,2 0-1,1 3 1,2 0 0,-29 66-1,47-87-253,1 1-1,1 0 0,1 0 0,-5 43 0,4 99 14,8-142-118,1-1 1,1 1-1,2-1 0,0 0 1,1 0-1,2-1 0,0 0 1,1 0-1,13 20 0,-4-10-628,1 0-1,2-2 0,1-1 0,1-1 1,30 29-1,-7-16-1643,3-6-480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2.77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78 5529,'0'-3'204,"0"1"0,1 0 0,0-1 0,-1 1 1,1 0-1,0-1 0,0 1 0,0 0 0,1 0 1,-1 0-1,0 0 0,1 0 0,0 0 1,-1 0-1,1 0 0,0 1 0,3-3 0,0 0-68,0 0-1,0 1 1,0 0-1,1 0 0,-1 1 1,11-4-1,-5 3 33,1 0-1,0 0 0,0 2 1,0-1-1,0 2 0,0-1 1,0 2-1,-1-1 0,1 2 1,0-1-1,0 2 0,0 0 1,-1 0-1,0 1 0,1 0 1,13 8-1,-22-10-163,-1-1-1,0 1 1,0 0 0,0 0-1,0 0 1,0 0-1,0 0 1,0 0 0,0 0-1,-1 0 1,1 1-1,-1-1 1,0 1-1,0-1 1,0 1 0,0 0-1,0 2 1,1 4 26,0 1 0,-1 0 0,0 17 0,-2-23-27,0-1 1,0 1-1,-1-1 0,1 1 1,0-1-1,-1 1 0,0-1 1,0 0-1,0 0 0,0 0 1,-1 0-1,1 0 0,-1 0 1,0-1-1,0 1 0,-5 3 1,-54 34 278,23-19-631,24-14 385,1 0 0,0 2 0,0-1 0,-13 12 1,26-19-28,0 0 1,0 0 0,0 0-1,1 0 1,-1 1 0,0-1 0,0 0-1,1 0 1,-1 1 0,0-1 0,1 0-1,0 1 1,-1-1 0,1 0-1,0 1 1,-1-1 0,1 1 0,0-1-1,0 1 1,0-1 0,0 0 0,1 1-1,-1-1 1,0 1 0,1-1 0,-1 0-1,1 1 1,0 1 0,0 0-1,1-1-1,-1 1 1,1-1 0,-1 1 0,1-1 0,0 0 0,0 0 0,0 1-1,0-2 1,0 1 0,1 0 0,3 2 0,18 8 22,0-2 0,1-1 0,0-1 0,41 7 0,106 6-4480,-143-20 2268,-1 0-462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3.44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7001,'2'2'5393,"19"1"-4172,29 2-1184,73-1 831,215 1-876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3.70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 8381,'13'16'5343,"-12"-16"-5213,11 3-570,7 2 571,-1-1 1,1-1-1,0-1 0,20 0 1,-19-1-112,185 9-1136,-69-9-3294,-98-1 2050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1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0 6733,'0'1'603,"-1"14"3207,1-12-3709,0 0-1,-1 1 0,1-1 0,-1 0 0,0 0 1,0 0-1,0 0 0,-1 0 0,-2 4 0,-22 48 975,-23 22-272,14-21-97,-73 88 0,104-139-721,-16 17 114,-29 42 1,44-58-100,0 1 0,0-1 0,0 0 0,-1 0 0,0-1 0,-10 8 0,12-8 293,1 0-1141,-8-3-7986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2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8241,'0'-1'26,"0"0"0,1 0 1,-1 0-1,1 0 0,-1 0 0,1 0 1,-1 0-1,1 1 0,0-1 1,0 0-1,-1 0 0,1 1 0,0-1 1,0 0-1,0 1 0,0-1 1,-1 1-1,1-1 0,0 1 0,0-1 1,0 1-1,0 0 0,0-1 1,2 1-1,29-7 1612,-14 5-1553,1 0-1,-1 2 1,1 0 0,-1 1 0,1 0 0,-1 2 0,1 0 0,-1 1 0,0 1 0,-1 1-1,27 12 1,-43-17-61,0-1-1,0 1 0,0 0 1,0 0-1,0 0 0,-1 0 1,1 0-1,0 0 0,-1 0 0,1 0 1,0 1-1,-1-1 0,0 0 1,1 0-1,-1 0 0,0 1 1,1-1-1,-1 0 0,0 2 1,0 30 335,-1-19-331,0-11-30,1-1-1,-1 0 0,0 0 0,1 0 1,-1 1-1,0-1 0,-1 0 0,1 0 1,0 0-1,0-1 0,-1 1 0,1 0 1,-1 0-1,0-1 0,0 1 0,1-1 1,-3 2-1,-41 26 229,32-21-171,-2 1-14,1 1 0,1 1 0,0 0 0,0 0 0,-16 20 0,27-29 9,0 1 0,1-1 1,0 0-1,-1 0 0,1 0 0,0 1 0,0-1 1,0 1-1,1-1 0,-1 1 0,0-1 1,1 1-1,0-1 0,-1 1 0,1 0 0,0-1 1,1 4-1,0-5-49,0 0 1,-1-1-1,1 1 0,0 0 1,0 0-1,0-1 0,0 1 1,0-1-1,1 1 0,-1-1 1,0 1-1,0-1 0,0 1 1,0-1-1,0 0 0,1 0 1,-1 0-1,2 0 0,27 4 11,-26-4-3,76 4-1197,-68-4 300,-1-1 1,1-1 0,-1 0-1,0 0 1,13-5-1,-8 1-922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4.32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 7777,'6'-1'-306,"17"-1"2059,-22 2-1685,-1-1 0,1 1-1,-1 0 1,1 0 0,-1 0-1,1 0 1,-1 0 0,1 0 0,-1 0-1,1 0 1,-1 0 0,0 1-1,1-1 1,-1 0 0,1 0-1,-1 0 1,1 0 0,-1 1-1,0-1 1,1 0 0,-1 0-1,0 1 1,1-1 0,-1 0 0,0 1-1,1-1 1,-1 0 0,0 1-1,1-1 1,-1 1 0,0-1-1,0 0 1,0 1 0,1-1-1,-1 1 1,9 37 2016,-8-30-2009,0 0 0,1 0 1,0 0-1,3 10 1,3 8-310,19 121 517,-19-97-97,-1-10 119,3 66 0,-3 6-845,0 6-1261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5.03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542 100 7137,'-2'-2'3845,"-9"16"-2817,-22 11-502,1 1 1,-48 52 0,14-12-155,21-25-372,-80 80 159,110-105-194,1 1-1,1 0 1,0 1-1,1 1 1,-15 34 0,24-43 94,0 1 1,1 0-1,1 0 1,-1-1-1,2 1 1,0 0-1,2 19 0,-1 4-179,-1-32 127,1 1 1,0-1-1,0 0 1,0 0-1,0 0 1,0 0-1,0 0 0,1 0 1,-1 0-1,0 0 1,1 0-1,0-1 0,-1 1 1,1-1-1,0 1 1,0-1-1,0 0 1,0 1-1,0-1 0,0 0 1,3 1-1,4 2 13,1 0-1,0 0 1,16 4-1,-15-7-36,1 1-1,0-2 0,-1 1 0,1-2 1,0 1-1,-1-2 0,1 1 1,0-2-1,-1 0 0,0 0 0,0-1 1,0 0-1,12-6 0,-11 4-6,0-1-1,0 0 1,-1-1-1,0 0 1,0-1-1,0 0 0,-1-1 1,-1 0-1,0 0 1,15-23-1,-21 27-6,-1-1 0,0 0 0,-1 1 0,0-1 0,0 0 0,0 0 0,-1 0 0,0 0 0,0 0 0,-2-9 0,1-11-78,0 22 80,0-1 0,0 1 1,-1 0-1,1-1 0,-2 1 1,1 0-1,0 0 0,-1 0 0,0 1 1,0-1-1,0 0 0,-1 1 1,-7-7-1,-9-10-57,-29-22-1,45 40 148,-147-108 38,32 27-180,117 82 57,-41-36 629,41 35-587,0 1-1,0-1 0,0 0 0,1 0 0,-1 0 0,1 0 0,-1 0 0,1 0 0,0 0 0,0 0 0,1 0 0,-1-1 0,1 1 0,-1-5 0,1 7-16,0-1 0,0 1 1,0 0-1,0 0 0,0-1 0,0 1 0,1 0 1,-1 0-1,0-1 0,1 1 0,-1 0 1,1 0-1,-1 0 0,1 0 0,-1 0 0,1 0 1,0 0-1,0 0 0,0-1 0,25-8 28,-21 8 132,66-14-106,1 3 0,89-4 1,77-14 35,-204 21-72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6.31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 94 8197,'18'-60'649,"-17"47"181,2-6-211,1 17-331,2 9 62,-5-4-197,-1-1-1,1 1 1,-1-1 0,1 1-1,-1 0 1,0-1-1,0 1 1,0-1 0,0 1-1,-1 3 1,1 16 502,6 33-526,-2 1 0,-6 78 0,0-36-184,3-50 198,-1 0 1,-3 0-1,-3 0 1,-13 60 0,6-42-345,10-51 217,0 1 0,-8 27 1,9-33 43,2-10-58,0 0 1,0 1 0,0-1 0,0 0 0,0 1 0,0-1 0,0 0 0,-1 1 0,1-1 0,0 0 0,0 1 0,0-1-1,0 0 1,0 1 0,-1-1 0,1 0 0,0 1 0,0-1 0,0 0 0,-1 0 0,1 1 0,0-1 0,0 0 0,-1 0-1,1 0 1,0 1 0,-1-1 0,1 0 0,0 0 0,0 0 0,-1 0 0,1 0 0,0 0 0,-1 1 0,-1-1-7,3-13-70,1 0 29,0 1 0,0-1 0,2 1 0,-1-1 0,2 1 0,-1 0 0,2 0-1,8-15 1,12-14-97,32-41 0,-58 82 144,7-9 14,1-1 1,0 1 0,1 0 0,0 1 0,1 0 0,-1 1 0,1 0 0,1 0 0,-1 1 0,1 1-1,0-1 1,1 2 0,-1 0 0,13-3 0,-16 5-28,-1 1 1,1 0-1,0 0 0,-1 1 1,1 0-1,0 0 0,0 1 0,-1 0 1,1 0-1,-1 1 0,1 0 1,-1 0-1,0 1 0,0 0 1,0 0-1,0 0 0,0 1 0,-1 0 1,1 1-1,-1-1 0,0 1 1,-1 1-1,7 6 0,-6-5 33,0 0 1,-1 0-1,0 1 0,0-1 0,-1 1 1,0 0-1,0 0 0,-1 1 0,3 9 1,-3-1 106,0 0 1,-1 0-1,-1 32 0,0-43-87,-1 1-1,0 0 1,-1 0 0,1 0-1,-1 0 1,-1-1-1,1 1 1,-1 0-1,0-1 1,-1 1 0,0-1-1,0 0 1,-6 10-1,2-6-16,-1 0 0,0 0 0,-1-1-1,0-1 1,0 1 0,-1-1-1,0-1 1,-1 0 0,0 0 0,0-1-1,0 0 1,0-1 0,-1-1 0,0 0-1,0 0 1,0-1 0,0-1-1,-1 0 1,1 0 0,-1-1 0,0-1-1,1 0 1,-24-4 0,32 4-129,0-1 0,1 1 0,-1-1 0,1 0 0,-1-1 0,1 1 0,-1 0 0,1-1 0,-1 0 0,1 0 0,0 0 0,0 0 0,0 0-1,0-1 1,1 1 0,-1-1 0,0 0 0,1 1 0,0-1 0,0 0 0,0-1 0,0 1 0,0 0 0,-2-7 0,1-2-964,0-1-1,1 0 0,1 0 0,0 0 1,1-21-1,0 31 804,0-21-1870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6.69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241 55 8521,'17'-16'-211,"-13"11"417,0 0 1,1 1-1,0 0 1,0-1 0,1 2-1,8-6 1,-12 8-103,0 0-1,0 1 1,0-1 0,0 1 0,0-1 0,0 1-1,0 0 1,0 0 0,0 0 0,0 0 0,0 0-1,1 1 1,-1-1 0,0 1 0,-1-1 0,1 1-1,0 0 1,0-1 0,0 1 0,0 0 0,0 0-1,-1 1 1,1-1 0,0 0 0,-1 0 0,3 3-1,3 4 35,0 0 0,0 1 0,0 0 0,-1 0 0,0 1 0,-1-1-1,0 1 1,-1 0 0,6 19 0,1 12 26,8 47 1,-18-80-114,23 152 498,-6 1-1,-6 200 1,-13-335-536,-1 0-1,-2 1 1,-1-1 0,-1 0 0,-1-1 0,-1 0-1,-1 0 1,-16 30 0,3-13-75,-2-2 0,-1 0 0,-56 65 0,47-67-833,-76 65-1,1-25-4020,78-58 2010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8.48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2 346 7321,'0'-9'-156,"-1"7"248,1-1 1,0 1-1,0-1 0,0 1 1,0-1-1,0 0 0,1 1 1,-1-1-1,1 1 1,0-1-1,-1 1 0,1 0 1,0-1-1,1 1 0,-1 0 1,0 0-1,3-3 0,15-17 315,22-31 0,7-8-106,-25 35-117,1 1 0,32-26 0,-48 45-184,-1 0 0,1 1-1,0 0 1,0 0-1,1 1 1,-1 0-1,1 1 1,0-1-1,0 2 1,0-1-1,1 1 1,-1 1-1,11-1 1,-16 2 94,-1 1-1,1 0 1,-1 0 0,0 0 0,1 0 0,-1 0 0,0 1 0,0-1 0,0 1 0,0 0 0,0 0 0,0 0 0,-1 0-1,1 0 1,-1 1 0,1-1 0,-1 1 0,0 0 0,0 0 0,0 0 0,2 5 0,5 8 68,0 2 1,10 29-1,-14-31 84,13 33-429,-1-1 478,2-1-1,36 65 0,-48-99-301,1-1 0,0-1 1,1 1-1,0-1 0,1-1 1,0 0-1,0 0 0,1-1 1,1 0-1,-1-1 0,1 0 1,1-1-1,20 9 0,-26-14-47,0 0-1,0 0 1,1 0-1,-1-1 0,1 0 1,-1 0-1,1-1 1,-1 0-1,1 0 1,-1-1-1,1 0 1,-1 0-1,9-3 0,-10 2-527,1-1 0,-1 0 0,0 0 0,0 0 0,0-1 0,0 1 0,-1-1 0,1-1 0,5-5 0,2-3-1335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8.74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495 0 7505,'-9'15'978,"6"-11"-790,0-1 0,0 1-1,0-1 1,1 1 0,0 0 0,0 0 0,-2 4 0,-9 15 420,-81 127 1647,56-87-2244,-47 61 0,27-49-28,-30 37-570,27-42-2691,40-49 552,16-14 1203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9.1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84 4920,'19'-12'276,"0"1"0,1 1 0,1 1 0,-1 0 0,1 2 0,0 0 0,1 2 0,0 0 0,0 1 0,0 2 0,0 0 0,34 2 0,-55 32 1369,-1-28-1572,-1-1 0,0 1 1,0-1-1,0 1 0,0-1 0,-1 1 1,1-1-1,-1 0 0,0 0 0,0 0 0,0 0 1,0 0-1,-1 0 0,-2 2 0,-47 43 1437,30-29-1520,19-17 22,0 0 1,0 0-1,1 1 0,0-1 1,-1 1-1,1 0 0,0-1 1,0 1-1,0 0 0,1 0 1,-1 0-1,1 1 0,-1-1 0,1 0 1,0 0-1,0 1 0,1-1 1,-1 1-1,1-1 0,-1 1 1,1-1-1,0 1 0,1 4 1,0-7-16,-1 0 1,0 0 0,1-1 0,-1 1 0,1 0-1,-1 0 1,1-1 0,0 1 0,-1 0 0,1-1 0,0 1-1,-1-1 1,1 1 0,0-1 0,0 1 0,-1-1 0,1 1-1,0-1 1,0 0 0,0 1 0,0-1 0,0 0 0,1 0-1,27 7-137,-24-6-70,25 3-1922,58 2 0,-46-5 575,-2 2-218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9.45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29 8661,'0'0'22,"1"1"0,-1 0 0,1-1 0,-1 1 0,1-1 0,-1 1 1,1-1-1,0 1 0,-1-1 0,1 0 0,0 1 0,0-1 0,-1 0 0,1 0 0,0 1 0,-1-1 1,1 0-1,0 0 0,0 0 0,0 0 0,-1 0 0,1 0 0,0 0 0,1 0 0,30 0 783,-22-1-605,407-19 50,-321 13-2230,-65 2-897,-19 3 850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39.7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77 8 6461,'0'-7'3619,"0"20"-1800,-3 25-441,-8-6-1346,1 1 0,2 1 0,1-1 0,-4 58-1,-3 11 559,4 18-1851,9-108 312,0 0 0,1 24 0,0-13-682,0-7-235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40.31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318 173 10141,'0'190'1126,"1"-184"-1113,0 0 0,0-1 0,1 1 0,0 0 0,0-1 1,0 1-1,1-1 0,0 0 0,0 1 0,0-1 0,6 6 0,-3-3-62,0 0 1,1-1-1,0 1 0,0-2 0,1 1 1,9 5-1,-14-9 61,0-1 1,1 0-1,-1-1 0,1 1 1,-1-1-1,1 1 0,0-1 1,0 0-1,-1 0 0,1-1 1,0 1-1,0-1 0,0 0 1,0 0-1,0 0 0,0 0 1,-1-1-1,8-2 1,-6 1-54,0 0 1,0 0-1,-1-1 1,1 0-1,-1 0 1,0 0-1,0-1 1,0 0-1,0 1 1,-1-1-1,1-1 1,2-4-1,7-12-20,-2 0-1,0 0 0,-2-1 1,13-41-1,-7 5 51,11-73 1,-5 60 241,-20 66-69,1 0-1,-1 0 1,1 0 0,0 1 0,0-1-1,0 1 1,1-1 0,4-5-1,-6 10-139,-1 0 0,0 0 0,0 0 0,1 0 0,-1 0 0,0 0-1,0 0 1,0 0 0,1 0 0,-1 0 0,0 0 0,0 0-1,1 0 1,-1 0 0,0 1 0,0-1 0,0 0 0,0 0 0,1 0-1,-1 0 1,0 1 0,0-1 0,0 0 0,0 0 0,0 0-1,1 1 1,-1-1 0,0 0 0,0 0 0,0 0 0,0 1 0,0-1-1,0 0 1,0 0 0,0 0 0,0 1 0,0-1 0,0 0-1,0 0 1,0 1 0,0-1 0,2 15 168,-2-10-95,8 62 300,-4 0 1,-4 77-1,-1-59-157,0-46-76,-2 1 1,-13 58-1,-27 77 236,40-163-364,-15 50 259,-2 0 1,-38 78-1,40-105-258,-1 0 1,-2-1-1,-1-2 0,-1 0 1,-31 32-1,45-55-76,0 1-1,-1-1 1,0-1 0,0 0-1,-1-1 1,0 0-1,0 0 1,-1-1-1,0 0 1,0-1 0,0-1-1,-1 0 1,1-1-1,-1 0 1,0 0 0,-24 0-1,25-3-426,0-1 1,0 0-1,0 0 1,0-1-1,-16-5 0,21 4 38,1 1-1,0-1 0,0 0 0,0 0 1,0-1-1,1 0 0,-1 0 0,1 0 1,0 0-1,0-1 0,-5-7 0,-3-8-1599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2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9417,'0'0'2923,"0"29"-1315,0-26-1569,0 0 0,0 1 1,0-1-1,0 0 0,0 1 1,1-1-1,-1 0 0,1 1 0,0-1 1,0 0-1,0 0 0,1 0 0,-1 0 1,1 0-1,-1 0 0,1 0 0,4 5 1,0-1-104,4 7 137,1-2 1,22 21 0,-30-29-246,1-1 0,0-1 1,0 1-1,0-1 0,0 1 1,0-1-1,1 0 0,-1-1 1,1 1-1,-1-1 0,1 0 1,0 0-1,0 0 0,6 0 0,-10-2 52,1 1 0,-1-1-1,1 1 1,-1-1-1,1 0 1,-1 0 0,0 0-1,0 1 1,1-1 0,-1 0-1,0-1 1,0 1-1,0 0 1,0 0 0,0 0-1,0-1 1,0 1-1,0 0 1,-1-1 0,1 1-1,-1-1 1,1 1-1,-1-1 1,1 1 0,-1-1-1,0 1 1,1-1-1,-1 1 1,0-3 0,4-11-1240,0 6 1107,-1 0 0,0 0 0,-1-1-1,0 1 1,0-1 0,-1 1-1,0-1 1,-1 0 0,-1-12 0,1 18 420,7-90 6541,-7 120-4184,2-2-1983,0 1 0,2 0 1,7 26-1,4 21 258,-9-19-218,-3 87 0,-4-93-537,1-46-74,0 1-1,0 0 0,0-1 0,-1 1 0,1-1 0,0 1 1,-1-1-1,1 0 0,-1 1 0,0-1 0,0 1 1,1-1-1,-1 0 0,0 0 0,0 0 0,0 1 0,-2 1 1,-3-19-7280,-1-1 3141,0 7 1756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40.758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1 100 9849,'10'-23'72,"-9"20"-17,0 0 1,0 1-1,0-1 1,0 1 0,0 0-1,0-1 1,1 1-1,-1 0 1,3-3-1,5-4 204,-6 6-234,0-1 0,0 1-1,0 0 1,1 1 0,-1-1 0,1 0 0,0 1 0,0 0 0,0 0-1,7-3 1,-4 3-23,0 1 0,-1-1 0,1 1 0,0 0 0,-1 0 0,1 1 0,0 0 0,0 0 0,0 1 0,-1-1 0,12 4 0,-14-3 60,0 1 1,-1-1-1,1 1 1,-1 0-1,1 0 1,-1 0-1,0 0 1,0 1-1,0-1 1,0 1-1,0 0 1,0 0-1,-1 0 0,1 0 1,-1 0-1,0 1 1,0-1-1,0 1 1,-1-1-1,3 8 1,-2-5-25,0 0 0,0 0 1,-1 1-1,0-1 0,0 0 1,-1 1-1,1-1 0,-1 1 1,-1-1-1,1 1 0,-1-1 0,0 0 1,-1 1-1,1-1 0,-1 0 1,-1 0-1,1 0 0,-1 0 1,0-1-1,0 1 0,-1-1 0,1 1 1,-1-1-1,0 0 0,-1-1 1,1 1-1,-1-1 0,-5 4 1,-81 65-195,90-72 159,1-1 0,-1 1 0,0-1 0,1 1 0,-1 0 0,0 0 0,1-1 0,-1 1 0,1 0 0,-1 0 0,1-1 0,-1 1 0,1 0 0,0 0 0,-1 0 0,1 0 0,0 0 0,0-1 0,0 1 1,0 0-1,0 0 0,0 0 0,0 0 0,0 0 0,0 0 0,0 0 0,0 0 0,0-1 0,1 1 0,-1 0 0,0 0 0,1 0 0,-1 0 0,1 0 0,-1-1 0,1 1 0,-1 0 0,1-1 0,-1 1 1,1 0-1,0-1 0,-1 1 0,1 0 0,0-1 0,0 1 0,-1-1 0,1 1 0,0-1 0,0 0 0,0 1 0,0-1 0,-1 0 0,3 1 0,43 3-2189,71 0-1,-96-4 1186,21 0-1219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41.409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48 7549,'19'4'474,"0"-2"-1,0-1 1,0 0 0,0-1 0,0-1 0,0-1 0,28-6-1,28-2 788,361-24-704,-430 33-457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41.66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10 7229,'15'6'5066,"-13"-6"-4846,27 0 595,-21 0-73,149-8 297,-96 3-1200,0 3 1,64 5-1,-66 5-2597,-26-4-1683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43.82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4836 232 5485,'0'-1'33,"0"0"1,-1 0 0,1 1-1,0-1 1,0 0 0,0 0-1,-1 0 1,1 0 0,0 1-1,-1-1 1,1 0 0,-1 0-1,1 1 1,-1-1 0,1 0 0,-1 0-1,0 1 1,1-1 0,-1 1-1,0-1 1,1 1 0,-2-1-1,-25-8 1826,-43 5 2318,41 4-3250,-137-3-230,95 4-539,-125 8 666,-230-37-59,3-35-782,341 50 20,-78-6 201,-31-6-19,-122-10 65,116 17-133,104 11-219,-120 7 1,88 2-35,116-2 143,-87-1 26,-1 4 1,-128 21 0,-184 44 54,119-24-279,68-11 84,-183 8-229,244-41-835,82 0-2139,46-8-846,29 6 3627,-8-3-1328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44.72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1538 496 5617,'0'-1'118,"0"-1"1,0 0 0,0 1 0,0-1 0,0 0-1,-1 1 1,1-1 0,0 0 0,-1 1 0,0-1-1,1 1 1,-1-1 0,0 1 0,0-1 0,0 1 0,0-1-1,0 1 1,0 0 0,0-1 0,0 1 0,-1 0-1,1 0 1,0 0 0,-1 0 0,1 0 0,-1 0 0,1 1-1,-1-1 1,1 0 0,-3 0 0,-7-5 316,-236-138 3446,201 117-3844,-2 3 0,-1 2 0,0 3 1,-2 1-1,0 3 0,0 2 0,-2 2 0,1 2 0,-1 3 0,-61 0 1,35 9 106,-1 3 1,-149 31 0,28 15-166,201-53 17,0 1-1,0 0 1,0 0 0,0 0-1,0 0 1,0-1-1,1 1 1,-1 0 0,0 0-1,0 0 1,0-1 0,0 1-1,0 0 1,0 0 0,0 0-1,0 0 1,0-1-1,0 1 1,0 0 0,0 0-1,-1 0 1,1-1 0,0 1-1,0 0 1,0 0 0,0 0-1,0 0 1,0-1-1,0 1 1,0 0 0,-1 0-1,1 0 1,0 0 0,0 0-1,0-1 1,0 1 0,0 0-1,-1 0 1,1 0-1,0 0 1,0 0 0,0 0-1,-1 0 1,1 0 0,0 0-1,0 0 1,0 0 0,-1 0-1,1 0 1,0 0-1,0 0 1,19-21 10,-11 13-14,8-12-76,-14 18 80,0 0 1,0 0-1,0-1 0,0 1 1,-1-1-1,1 1 0,-1-1 1,0 0-1,2-2 1,-2 0 26,1 1 0,1 0 1,-1 0-1,0 0 1,1 0-1,0 1 0,0-1 1,5-4-1,-4 4-78,0-1 0,-1 1-1,1-1 1,-1 1 0,0-1 0,2-5 0,11-16 42,-14 23 12,-1 1 1,1-1 0,0 1-1,-1-1 1,1 0-1,-1 1 1,0-1 0,0 0-1,0 0 1,0 0-1,-1 0 1,1 0 0,-1 0-1,1-5 1,-1 8 6,-3 15-5,-20 0-57,18-12 56,0 0-1,0 1 1,0-1 0,0 1 0,1 0 0,-7 8 0,-17 27 76,-33 62-1,57-92-59,0 0 1,0 1-1,1-1 0,-3 18 0,-3 10 129,8-32-133,0 0 0,1 1 0,-1-1-1,1 0 1,0 0 0,1 7 0,0 5 26,-1-15-46,1 0 0,0 0 1,0 0-1,0 0 0,0 0 0,0 0 0,0-1 1,1 1-1,-1 0 0,0-1 0,1 1 0,0-1 1,-1 0-1,1 1 0,0-1 0,-1 0 0,1 0 1,0 0-1,0 0 0,3 1 0,46 18-1370,-47-19 1069,11 4-1262,0-2 0,0 1-1,20 0 1,-12-2-551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46.12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13 312 6641,'-12'-79'4003,"12"78"-3968,0 1 0,0 0 0,0-1 0,0 1 0,0-1 0,0 1 0,0 0 0,0-1 0,0 1 0,0-1 0,0 1 0,0 0 0,0-1 0,1 1 0,-1-1 0,0 1 0,0 0 0,0-1 0,1 1 0,-1 0 0,0-1 0,0 1 0,1 0 0,-1 0 0,0-1 0,1 1 0,-1 0 0,0 0 0,1 0 0,-1-1 0,1 1 0,-1 0 0,0 0 0,1 0 0,-1 0-1,0 0 1,1 0 0,-1 0 0,1 0 0,0 0 0,21 7 1020,21 22-280,-23-14-773,-1 1-1,-1 1 1,0 0 0,-1 2-1,-1 0 1,-1 0 0,20 35-1,-15 1 64,-7-18-43,-12-33-1,0 0 1,0 1-1,-1-1 1,1 0-1,-1 0 1,0 0-1,0 1 1,-1 3-1,0 9 1093,1-46-906,-12-46-256,12 61 33,0 7 10,-1 0 0,1 0-1,1 0 1,-1 0 0,1 0-1,0 0 1,1 0-1,0 1 1,0-1 0,0 0-1,4-7 1,20-29-56,2 2 0,38-44 0,-51 69-78,0 0 1,1 1-1,1 1 0,0 0 0,1 2 0,1 0 0,27-14 1,-10 11-806,48-15 0,-2 7-3107,-45 13 889,-26 6 1600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46.42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10 6641,'43'12'2561,"-17"-9"-2350,0-1 1,0-1-1,0-1 0,0-1 0,0-2 0,39-8 0,15-1-2236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46.693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66 7689,'6'7'4805,"16"-5"-3074,17-6-1592,47-12-33,35-6-487,-42-2-3589,-62 15 581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47.09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 16 9657,'0'-1'-7,"0"0"0,0 1 0,0-1 0,0 1 0,0-1 1,1 1-1,-1-1 0,0 0 0,0 1 0,1-1 0,-1 1 0,0-1 0,1 1 1,-1-1-1,0 1 0,1 0 0,-1-1 0,1 1 0,-1-1 0,1 1 0,-1 0 0,1-1 1,-1 1-1,1 0 0,-1 0 0,1 0 0,-1-1 0,1 1 0,-1 0 0,2 0 1,17-2 3957,-17 36-2319,-2 83-41,0-116-1583,0 0 0,0 0 1,0 0-1,0-1 0,0 1 0,0 0 0,1 0 0,-1 0 0,0 0 0,1 0 1,-1 0-1,1 0 0,-1 0 0,1-1 0,-1 1 0,1 0 0,1 1 0,-1-2 2,-1 1 0,1 0 0,-1-1 0,1 1 0,-1 0 0,1 0 0,-1-1 0,1 1 0,-1 0 0,0 0-1,1 0 1,-1 0 0,0-1 0,0 1 0,1 0 0,-1 0 0,0 2 0,0-1 2,1 0 0,0 0 0,0 0 0,0 0 0,0 0 0,1 0 0,-1 0 0,0 0 0,1 0 0,-1 0 0,1 0 0,0-1 0,-1 1 0,1-1 0,3 2 0,35 22-54,-32-21-31,1-1 1,-1 0-1,1 0 1,0-1 0,18 2-1,-22-3-304,1-1-1,-1 0 1,0 0 0,1 0-1,-1 0 1,1-1 0,-1 0-1,1 0 1,-1-1-1,0 0 1,6-2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47.344"/>
    </inkml:context>
    <inkml:brush xml:id="br0">
      <inkml:brushProperty name="width" value="0.2" units="cm"/>
      <inkml:brushProperty name="height" value="0.2" units="cm"/>
    </inkml:brush>
  </inkml:definitions>
  <inkml:trace contextRef="#ctx0" brushRef="#br0">0 0 7137,'1'37'8875,"6"78"-7085,1 0-1959,-8 118-1,-2-95-5591,2-103 2056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2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4 6865,'0'0'168,"1"-1"1,-1 1-1,0 0 1,1-1 0,-1 1-1,1 0 1,-1 0-1,1-1 1,-1 1-1,1 0 1,-1 0 0,1 0-1,0 0 1,-1 0-1,1-1 1,-1 1-1,1 0 1,-1 0 0,1 1-1,-1-1 1,1 0-1,-1 0 1,1 0 0,0 0-1,-1 0 1,1 1-1,-1-1 1,1 0-1,-1 0 1,0 1 0,1-1-1,-1 0 1,1 1-1,0 0 1,21 10 1105,0 2-849,0 2 1,-1 1-1,0 0 1,-2 1-1,33 37 1,-44-44-359,-1 0 0,0 1 0,0 0 0,-1 0-1,0 1 1,-1 0 0,0 0 0,-1 0 0,0 0 0,-1 1 0,-1 0 0,0-1 0,1 25 0,-3-22-67,0-1 1,-1 1-1,0 0 1,-1 0-1,-1-1 1,0 1-1,-1-1 1,-1 0-1,0 0 1,-1-1-1,0 1 0,-11 16 1,-4-1-320,-1-2-1,-1-1 1,-1-1 0,-1 0 0,-1-2 0,-2-1-1,-37 23 1,1-7-2087,-1-2-1,-99 38 1,118-56 645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48.285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201 1 9753,'0'0'-144,"0"20"2336,-2 7-1729,-1 0 0,-1-1 0,-1 1 1,-9 25-1,-7 39-68,-46 213 448,39-188-763,24-97-46,1-4-26,0 0 1,-2-1-1,1 1 0,-9 16 1,4-13 10,-7 10-215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48.747"/>
    </inkml:context>
    <inkml:brush xml:id="br0">
      <inkml:brushProperty name="width" value="0.2" units="cm"/>
      <inkml:brushProperty name="height" value="0.2" units="cm"/>
    </inkml:brush>
  </inkml:definitions>
  <inkml:trace contextRef="#ctx0" brushRef="#br0">638 13 10089,'5'-12'1969,"-12"19"-1646,0 0-1,0-1 0,0 1 1,-17 10-1,-7 6 91,-36 36-215,2 3 0,4 3 0,2 3 0,4 2 1,2 2-1,4 2 0,-42 85 0,81-136-113,0-1 0,2 1 1,0 1-1,2 0 0,0 0 0,2 0 0,0 0 0,2 1 0,0 26 1,3-43-74,0 0 1,0-1-1,1 1 1,0-1 0,0 1-1,1-1 1,0 0 0,0 0-1,1 0 1,0-1 0,0 1-1,0-1 1,1 0 0,0 0-1,0 0 1,0-1 0,1 1-1,0-1 1,13 8 0,-6-5-6,0 1 1,1-2 0,0 0 0,1 0 0,0-1 0,0-1 0,0-1 0,28 5 0,-21-6-73,-1-1 1,1-2 0,0 0-1,-1-1 1,1-1 0,-1-1-1,0-1 1,0-1 0,0-1-1,24-10 1,-37 12 25,1 0 0,-1 0 0,0-1 0,0 0 0,0 0 1,-1-1-1,0 0 0,0-1 0,-1 1 0,1-1 0,-1 0 0,-1-1 0,1 1 0,-2-1 1,1 0-1,-1-1 0,0 1 0,0-1 0,-1 1 0,0-1 0,-1 0 0,0 0 0,-1-1 0,1 1 1,-1-18-1,-1 17 47,0 0-1,-1-1 1,0 1 0,-1 0 0,0 0 0,0 0-1,-1 0 1,0 0 0,-1 1 0,0-1 0,0 1 0,-1 0-1,-1 0 1,1 1 0,-1 0 0,-1 0 0,0 0 0,-9-9-1,5 8 17,0 0-1,0 1 0,-1 0 0,0 1 0,0 0 0,0 1 0,-1 0 1,0 1-1,0 0 0,-17-3 0,-2 2-112,1 2-1,-1 1 1,-42 1 0,38 7-757,35-5 693,0 0 0,0 0 0,0 0-1,0 1 1,0-1 0,-1 0-1,1 1 1,0-1 0,0 1 0,0-1-1,0 1 1,0 0 0,0-1-1,0 1 1,1 0 0,-1 0 0,0 0-1,0 0 1,0-1 0,1 1 0,-1 0-1,1 0 1,-1 0 0,1 0-1,-1 0 1,0 2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56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 3682,'0'-41'19922,"0"48"-16902,0 7-3452,9 30 454,6 84-22,-11 279-1157,-4-417 2314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2:57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857 118 1442,'-24'-22'3133,"19"17"-1802,0 0-1,0 1 1,0-1-1,0 1 1,-7-4-1,-45-19 10016,38 20-10179,-1 0 0,-26-5 0,12 7-1564,0 1 0,-50 1 0,65 5 397,0 1 0,0 0 0,0 1 0,0 1 0,1 1 0,0 0 0,0 2 0,-25 14 0,23-9 0,0 1 0,2 0 0,0 2 0,0 0 0,2 1 0,0 1 0,1 0 0,-14 23 0,8-7 0,2 0 0,2 0 0,1 2 0,-13 44 0,21-47 0,-6 36 0,12-56 0,-8 69 0,8-62 0,1 1 0,0-1 0,3 21 0,-1 4 0,0-33 7,0 1 0,1-1 0,1 0 0,0 0 0,0 0 0,1 0 0,1 0 1,7 13-1,-2-6-206,1 0 0,1-1 0,26 32 0,-28-39-371,0-1 0,1-1 0,21 16-1,-16-15 875,1-1-1,0-1 1,0 0-1,33 10 1,-27-12-114,0-1 1,1-1-1,0 0 0,-1-2 1,1-1-1,44-4 1,-38-1-2140,-1-1 1,1-2-1,-1-1 1,-1-1-1,0-2 1,0-1-1,37-21 0,-31 12 467,50-39 0,-51 32 2145,38-41 0,-60 55-646,1 0 0,-2-1 0,0 0 0,-1-1 0,0 0-1,-2 0 1,0-1 0,0 0 0,-2 0 0,7-33 0,-5 0 35,-1-2 0,-2-77 0,-7 112-54,0-1 1,-1 1 0,0 0-1,-2 0 1,0 1-1,0-1 1,-11-16-1,-5-16 10,-33-58-1207,47 91 623,-1-7-1166,-1 13 472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00.4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0 321 2920,'6'-14'14532,"9"-6"-7473,27-27-5422,-15 18-1571,21-33-66,-32 40 0,0 1 0,1 1 0,1 0 0,36-29 0,-52 47-19,18-10-35,-19 12 56,0-1 0,-1 1 0,1 0 0,0 0 0,-1-1 0,1 1 0,0 0 0,-1 0 0,1 0 1,0 0-1,-1 0 0,1 0 0,0 0 0,-1 0 0,1 0 0,0 0 0,-1 1 0,1-1 0,0 0 0,-1 0 0,1 1 1,-1-1-1,1 0 0,0 1 0,-1-1 0,1 1 0,-1-1 0,1 1 0,-1-1 0,1 1 0,-1-1 0,1 1 0,-1-1 0,1 2 1,20 29-41,7 13 76,33 130-38,11 24 0,-70-193-1,1 1 0,-1-1 1,1 0-1,0-1 0,1 1 1,-1 0-1,1-1 1,0 0-1,0 0 0,0 0 1,0-1-1,1 1 0,-1-1 1,1 0-1,0 0 1,0 0-1,9 2 0,-6-3-13,0 0-1,0-1 1,0 0 0,0-1-1,0 0 1,0 0-1,0 0 1,1-1 0,-1-1-1,-1 1 1,16-6-1,-17 5 42,0 0-1,0-1 0,0 1 1,0-2-1,-1 1 0,9-6 1,-2-2-27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00.8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438 1 3478,'0'0'-5,"-9"20"5984,-37 46 5616,1 1-6169,-171 227-5685,103-170 169,104-109-2479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01.1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90 3728,'8'-8'862,"0"0"-1,0 1 0,0 1 0,1-1 1,0 1-1,0 1 0,0-1 1,1 2-1,0-1 0,18-4 0,-8 3 1741,0 2 0,0 1 0,1 0 0,34 1 0,-27 9-2599,-27-7-4,0 1 1,0-1-1,0 1 1,0-1-1,0 1 1,0-1-1,0 1 0,0 0 1,-1-1-1,1 1 1,0 0-1,0 0 1,-1-1-1,1 1 1,-1 0-1,1 0 0,-1 0 1,1 0-1,-1 0 1,1 0-1,-1 0 1,0 0-1,1 1 1,3 24-16,-3-23 15,0 0 1,0 0 0,0 0 0,-1 1-1,1-1 1,-1 0 0,0 0 0,0 1-1,0-1 1,0 0 0,0 1 0,-1-1-1,0 0 1,0 0 0,-1 4 0,-45 55-99,45-59 107,1 1 0,-1-1 0,1 1 1,0-1-1,0 1 0,0-1 0,0 1 1,0 0-1,1-1 0,0 1 0,0 4 1,-5 8-5,5-15-6,-1-1 1,1 1 0,0-1 0,-1 1-1,1-1 1,0 1 0,-1-1-1,1 1 1,0 0 0,0-1 0,0 1-1,-1-1 1,1 1 0,0 0-1,0-1 1,0 1 0,0 0 0,0-1-1,0 1 1,0-1 0,0 1-1,1 0 1,-1-1 0,0 1 0,0 0-1,0-1 1,1 1 0,-1-1-1,0 1 1,1-1 0,-1 1 0,0-1-1,1 1 1,-1-1 0,1 1 0,-1-1-1,1 1 1,-1-1 0,1 0-1,-1 1 1,1-1 0,-1 0 0,1 1-1,-1-1 1,1 0 0,0 0-1,-1 0 1,1 1 0,-1-1 0,1 0-1,0 0 1,-1 0 0,1 0-1,0 0 1,-1 0 0,2-1 0,57 11-1103,-36-9-237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01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 4496,'13'12'15550,"32"-12"-9437,-36 0-6246,198-7 8,-119-2-5309,-61 1 2777,-16 4 1710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01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1 3388,'-10'6'9927,"10"42"-709,0-1-5133,0 147-4489,0-184 406,-1 0 1,-1 0-1,-4 16 1,3-16-34,1 0 0,0-1 0,0 18 0,1-18-120,0 0-1,-1-1 1,1 1-1,-2 0 1,1-1-1,-6 14 1,0-14-849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02.3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287 180 3982,'0'14'10475,"0"8"-4157,0 55-879,1-73-5439,0 1 0,0-1 0,0 0 0,0 1 0,1-1 0,0 0 0,0 0 0,0 0 0,3 5 0,5 11-16,-7-15 9,0 1 0,0-1 0,0 0 1,0 1-1,1-1 0,0-1 1,0 1-1,0-1 0,1 1 1,-1-1-1,1 0 0,0-1 0,0 1 1,1-1-1,-1 0 0,1 0 1,-1-1-1,10 3 0,-11-4-213,0 0 0,1 0 0,-1-1-1,0 0 1,0 0 0,1 0 0,-1 0 0,0-1-1,1 1 1,-1-1 0,7-2 0,-7 1-389,1 0 1,-1-1-1,1 1 1,-1-1-1,0 0 1,0 0 0,0 0-1,0 0 1,0-1-1,-1 0 1,4-5-1,-2 1-412,0 0 0,-1-1 0,-1 0-1,0 0 1,0 0 0,0 0 0,1-16 0,2 1-402,3-20 1323,-4 19 42,14-43 0,-3 3 97,-5 19 26,-3 6 507,-8 59-541,0 289 8930,0-103-10644,-1-178 100,-10 55-1,1-15-529,0-8 1995,-2-1 1,-40 112-1,43-146 119,-1 1 0,-2-2 0,0 1 0,-1-2 0,-2 0 0,0 0 0,-1-2 0,-33 33 0,38-43 253,-1 0 0,-1 0 1,1-1-1,-2-1 1,1 0-1,-29 11 0,32-15 244,-1-1-1,0 0 1,1-1-1,-1 0 1,0 0-1,0-1 1,0-1-1,-1 0 1,1-1-1,-17-2 1,18 0-132,1 1 0,0-1 0,0-1 0,0 0 0,0 0 0,0 0 1,1-1-1,0-1 0,-10-7 0,-4-8-1466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2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0 7457,'0'0'682,"0"0"-620,0 1 0,0-1 0,0 0 0,0 0 0,1 1 0,-1-1 0,0 0-1,0 1 1,0-1 0,0 0 0,0 0 0,0 1 0,-1-1 0,1 0 0,0 1-1,0-1 1,0 0 0,0 0 0,0 1 0,0-1 0,0 0 0,0 0 0,-1 1-1,1-1 1,0 0 0,0 0 0,0 0 0,-1 1 0,1-1 0,0 0 0,-53 32 2803,-31 22-1482,50-28-985,1 2 0,-51 55 0,70-67-375,0 1 0,1 0 0,1 1 1,1 0-1,0 1 0,2 1 0,-11 28 0,16-36-28,1 0-1,1 0 1,0 0-1,0 0 0,1 1 1,1-1-1,0 0 1,1 1-1,0-1 1,1 0-1,5 19 0,-3-16-98,2 0-1,0-1 1,1 0-1,0 0 1,1 0-1,1-1 0,0 0 1,17 18-1,-11-15-839,1 0-1,0-1 0,2-1 0,-1-1 1,2 0-1,-1-1 0,33 14 0,-12-9-1690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02.9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74 4542,'1'-3'207,"0"1"-1,0-1 0,1 0 0,-1 1 0,0-1 0,1 1 0,0-1 0,-1 1 0,1 0 0,0 0 0,0 0 0,0 0 1,4-2-1,18-12 4731,-19 14-4449,55-15 8710,-22 13-4972,-14 8-4289,-22-3 62,0-1 1,0 1-1,0 0 1,0 0 0,0 0-1,-1 1 1,1-1 0,0 0-1,-1 1 1,1-1 0,-1 1-1,1-1 1,-1 1-1,0 0 1,0-1 0,0 1-1,0 0 1,0 0 0,0 0-1,0 0 1,-1 0-1,1 0 1,0 3 0,0 5 1,0 0 0,0 0 0,-1 18 0,-1-10 4,1-14-5,-1-1 0,0 0 0,0 0 0,0 0 0,-1 0 0,1 0 0,-1-1 0,1 1 0,-1 0 0,0-1 0,0 1 0,0-1 0,-4 4 0,-40 35 0,30-27 0,6-6 0,8-6 0,0-1 0,0 1 0,0-1 0,0 1 0,0 0 0,0-1 0,1 1 0,-1 0 0,1 0 0,-1 0 0,1 1 0,0-1 0,-1 0 0,1 0 0,1 1 0,-1-1 0,0 1 0,0-1 0,0 4 0,2-6 0,-1 1 0,1 0 0,-1-1 0,1 1 0,0-1 0,-1 1 0,1-1 1,0 1-1,-1-1 0,1 1 0,0-1 0,-1 0 0,1 1 0,0-1 0,-1 0 0,1 0 1,0 0-1,0 1 0,0-1 0,-1 0 0,3 0 0,20 2-31,-22-2 22,153 11-8406,-125-8 6003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03.4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3592,'54'0'12935,"0"-1"-5040,54-2-3467,107-1-14695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03.7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3934,'-1'7'-1064,"-1"4"4519,-2 11 4331,9-18-5667,27 4 8916,-24-6-12086,19 3 965,0-1 0,1-1 1,0-1-1,54-5 0,-14 1-5828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05.7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370 237 2656,'1'-3'236,"1"1"0,0-1-1,-1 0 1,0 0 0,0 0 0,0 0-1,0 0 1,0 0 0,-1 0-1,1-1 1,-1 1 0,0-4 0,-1-49 6381,-1 26-1723,2 27-4309,0 0 0,0 0 0,0-1 0,0 1 0,-1 0 0,1 0 0,-1 0 0,0 0 0,0 0 0,0 0 1,-1 0-1,1 0 0,-1 0 0,-2-4 0,1 3-561,-1 1 0,1 0-1,-1 0 1,1 0 0,-1 1 0,-6-4 0,-4-2 11,9 5-35,0 0 0,0 0 0,0 0 0,-1 1 0,1 0 0,-1 0 0,-9-2 0,5 3-165,0-1 0,-1 2 0,1 0 0,0 0 0,0 0 0,-1 2 0,1-1 0,0 1 0,-17 6 0,17-4-783,-1 0 1,1 1-1,0 0 0,0 0 1,1 1-1,-1 1 1,1 0-1,1 0 0,-1 1 1,1 0-1,0 0 1,1 0-1,0 1 1,-6 10-1,12-15 488,-1-1 0,1 1-1,-1 0 1,1-1 0,0 1 0,1 0 0,-2 7-1,3 55 926,1-34-521,-2-29 53,1 0 0,0-1 1,0 1-1,0-1 1,0 1-1,1-1 0,-1 1 1,0-1-1,1 0 1,0 0-1,0 0 1,0 0-1,0 0 0,0 0 1,0 0-1,0 0 1,0-1-1,5 3 0,0 0-32,1 1-1,0-1 0,0-1 0,16 6 1,-12-6 34,0-1 0,0 0 0,0 0 0,0-1 0,0-1 1,0 0-1,0-1 0,0 0 0,21-5 0,-24 3-3,0-1-1,0 1 0,0-1 1,0-1-1,-1 0 1,0 0-1,0 0 1,0-1-1,0 0 1,-1-1-1,0 0 1,10-13-1,-14 15 9,0 0 0,-1 0 1,0 0-1,0 0 0,0-1 0,-1 1 1,1 0-1,-1-1 0,-1 1 0,1-1 0,-1-5 1,5-26 7,-3 23 1573,-3-52 16204,-1 105-18516,-2 1 1,-2-1 0,-18 61 0,11-49-1938,-7 65 0,-2 13-2937,-10 12 1770,16-68 3844,6-32-13,10-39 0,-18 34 13879,18-45-11357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06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0 4028,'-9'0'-43,"7"0"-55,-15 34 12306,13-9-7868,1-18-3365,1 0-1,0 1 1,0-1 0,1 1 0,-1 8 0,3 75-1368,0-43 716,-1-40-347,1-1 1,0 0 0,0 0 0,1 0-1,0 0 1,0 0 0,0-1 0,1 1 0,0 0-1,1-1 1,-1 0 0,1 0 0,0 0-1,1 0 1,-1-1 0,1 1 0,0-1-1,0 0 1,1-1 0,0 0 0,0 1 0,8 3-1,-8-5-440,0 0 0,0 0-1,0-1 1,1 0-1,-1-1 1,1 1 0,-1-1-1,1 0 1,9 0 0,2-2-2920,1 0 0,36-7 0,-44 6 2730,0-1 0,-1 0 0,1-1 0,-1 0 0,0-1 0,0 0 0,-1 0 0,1-1 1,-1 0-1,14-13 0,-12 7-471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06.5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3456,'15'41'6310,"-11"-14"3188,-2 2-5456,2 10-1524,-1-5-2391,-2 0 1,-2 40-1,-1-8-119,-5 765-437,15-818 464,-2-13 359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07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37 196 4028,'-1'-16'856,"1"13"-8,-1 0-1,1-1 1,0 1-1,0-1 1,0 1-1,0-1 1,0 1-1,1-1 0,0 1 1,-1 0-1,1-1 1,1 1-1,-1 0 1,3-6-1,23-21 4677,9-10-2599,-30 34-2960,1 1 1,-1-1 0,1 1 0,0 0 0,0 1-1,0 0 1,1 0 0,8-3 0,22 0-1031,-33 7 252,-1 0 0,1 0 0,0 0 0,0 1 0,-1 0 0,1 0 0,-1 0-1,1 1 1,6 3 0,-7-4 174,-1 1-1,1 1 0,-1-1 1,0 0-1,0 1 1,0-1-1,-1 1 0,1 0 1,-1 0-1,1 0 1,-1 0-1,2 4 0,-2-3 442,0 0-1,0 1 0,-1-1 0,1 1 1,-1-1-1,1 9 0,6 154 238,-9-156-40,-1 0 0,0 0 0,0-1 0,-1 1 0,-1 0 0,0-1 0,0 0 0,-1 0 0,-9 16 0,1-6 56,-1 0 1,-1-1 0,-25 27-1,27-34-77,-1 1-1,0-2 1,-1 0-1,0-1 1,-1 0 0,0-1-1,-1-1 1,0-1-1,0 0 1,-22 5-1,38-11 26,1-1-1,0 0 0,-1 0 0,1 0 1,0 0-1,-1 0 0,1 0 0,0 0 1,-1 0-1,1 1 0,0-1 0,-1 0 1,1 0-1,0-1 0,-1 1 0,1 0 1,-1 0-1,1 0 0,0 0 1,-1 0-1,1 0 0,0 0 0,-1-1 1,1 1-1,0 0 0,0 0 0,-1 0 1,1-1-1,0 1 0,-1 0 0,1 0 1,0-1-1,0 1 0,0 0 0,-1-1 1,1 1-1,0 0 0,0-1 1,0 1-1,0 0 0,-1-1 0,1 1 1,0 0-1,0-1 0,0 1 0,0 0 1,0-1-1,0 1 0,0 0 0,0-1 1,0 1-1,0 0 0,0-1 0,1 1 1,-1-1-1,0 1 0,0 0 1,0-1-1,1 1 0,-1-2 9,0 1 1,1-1-1,-1 1 0,1-1 0,0 1 1,-1-1-1,1 1 0,0 0 1,0 0-1,0-1 0,0 1 0,0 0 1,2-1-1,14-6 993,0 1 0,1 1 0,0 0-1,0 1 1,1 1 0,29-2 0,115 3-762,-94 4-4619,104-5 15050,-173-2-9798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08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928 182 2116,'-7'-6'-213,"-55"-46"2445,34 31 3618,-42-26 1,54 38-3767,0 0 0,-1 2 0,1 0 1,-28-7-1,30 11-2095,-1 0 0,0 2 0,-22-2 1,16 4 10,1 1 0,0 1 0,0 1 0,0 1 0,-36 13 0,14-1 0,-64 36 0,88-43-87,0 2 1,0 0 0,1 2-1,1 0 1,0 0 0,1 1 0,-22 29-1,21-21-1148,1 0-1,2 1 1,0 0-1,2 1 1,-14 42-1,19-42-379,2-1-1,0 1 1,2 1-1,1-1 1,2 38-1,0-14 2056,0-39-412,0 0 0,1 1 0,0-1 0,1 0 0,0 0 0,1 0 0,0-1 0,0 1 0,10 14 0,58 79 94,-69-99-116,10 13 29,1 0 0,1-1 0,0-1 0,1 0 0,1-1 1,0-1-1,0-1 0,2 0 0,-1-1 0,2-1 1,-1-1-1,1-1 0,0 0 0,1-2 0,0 0 1,0-1-1,43 3 0,-28-5-18,0-3 0,0-1-1,1-1 1,-1-2 0,-1-2 0,1-1 0,-1-2-1,37-14 1,-45 12-21,0 0 0,0-2-1,-1-1 1,-1-1 0,0-1-1,-1-1 1,-1-2 0,-1 0-1,0-1 1,25-31 0,-39 40 5,-1 0 1,0 0 0,0-1 0,-1 0 0,-1 0 0,0-1 0,0 0 0,-1 0 0,-1 0-1,-1 0 1,1 0 0,-2 0 0,0-1 0,-1-21 0,0 26 38,-1-1 1,0 1-1,-1 0 1,1 0-1,-2 0 1,1 0-1,-1 0 1,-1 0-1,0 0 1,0 1 0,0 0-1,-1 0 1,-9-11-1,-17-26-557,-3 1 1,-72-73-1,96 105-449,-5-2-747,12 12 1426,2 2 219,1 0 1,0 0 0,-1 0 0,1 0-1,0 0 1,-1 0 0,1-1-1,0 1 1,-1 0 0,1 0 0,0 0-1,-1-1 1,1 1 0,0 0-1,0 0 1,-1-1 0,1 1 0,0 0-1,0 0 1,0-1 0,-1 1-1,1 0 1,0-1 0,0 1 0,0 0-1,0-1 1,0 0 0,0-1-1104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09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2 257 3432,'0'-18'1397,"-1"14"-973,1 1-1,0-1 0,-1 1 0,1-1 1,0 1-1,1-1 0,-1 1 0,1-1 0,0 1 1,0-1-1,0 1 0,0-1 0,0 1 1,1 0-1,-1 0 0,1 0 0,4-6 0,45-52 8173,-1 0-3005,-44 55-5643,-1 1-1,1 0 1,1 0-1,-1 0 0,1 0 1,0 1-1,9-4 1,-4 2-55,23 54-16876,-23 0 15517,7 89 1782,-9-47-268,-6-68 37,0 0-1,13 36 1,-14-49-71,1 1 1,1-1-1,-1 0 0,1 0 1,1 0-1,0-1 0,0 1 0,9 8 1,-10-13-20,1-1 0,-1 1 0,0-1 0,1 0 0,0-1 0,0 1 0,0-1 0,0 0 0,0 0-1,11 1 1,-8-2-233,1 0 0,-1 0 1,1 0-1,-1-2 0,1 1 0,14-3 0,-19 1-108,-1 1-1,1-1 1,-1-1 0,1 1 0,-1 0 0,0-1 0,0 0 0,0 0 0,4-5 0,2-2-719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0.1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592 3 2786,'-30'-2'12312,"25"3"-11278,1 1 0,-1 0 0,1 0 1,0 1-1,0-1 0,0 1 0,0 0 1,-6 5-1,-29 33 1159,24-24-2578,-276 320 385,127-115-44,162-219-49,1-1 1,0 0-1,0 1 1,0-1-1,1 1 1,-1-1-1,1 1 1,-1 0-1,1-1 1,0 1-1,0-1 1,0 6-1,0-2-1164,0-2 196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2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7549,'16'-8'1597,"-14"7"-1373,0 0 0,0 0 0,-1 0 0,1 0-1,0 0 1,0 0 0,1 0 0,-1 1 0,0-1 0,0 1-1,0-1 1,0 1 0,3 0 0,12-1 293,-11 0-491,0 0-1,0 1 1,1 0 0,-1 0 0,0 0 0,0 1-1,0 0 1,0 0 0,11 4 0,-10-2-71,-6-3 42,0 0 0,-1 0 0,1 0 0,0 1 0,-1-1 0,1 0 0,0 0 0,-1 0 1,1 1-1,-1-1 0,1 0 0,-1 1 0,1-1 0,0 1 0,-1-1 0,1 0 0,-1 1 1,0-1-1,1 1 0,-1 0 0,1-1 0,-1 1 0,0-1 0,1 1 0,-1 0 1,10 22 849,-10-19-787,0-1 1,0 1-1,-1-1 0,1 0 0,-1 1 1,1-1-1,-1 0 0,0 0 1,0 1-1,0-1 0,-1 0 1,1 0-1,-1 0 0,0 0 0,0 0 1,0-1-1,0 1 0,0-1 1,-1 1-1,1-1 0,-1 0 1,1 0-1,-1 0 0,-3 2 0,2-1-57,1 1 0,0-1 0,0 1 0,0-1 0,0 1 0,1 0 1,-1 0-1,1 0 0,0 0 0,1 1 0,-1-1 0,1 0 0,-1 1 0,1-1 0,1 1 0,-1 0 0,1-1 0,-1 1 0,1-1 0,1 9 0,1-11-80,0-1 1,0 0 0,0 0 0,0 0-1,0 0 1,0 0 0,0-1-1,0 1 1,0-1 0,0 1-1,1-1 1,-1 0 0,4 1 0,-3-1-84,117 10-5594,-90-10 3636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0.7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64 2374,'0'0'557,"24"-1"4828,28-12 4358,0 5-3724,55 2-2580,-67 5-6144,-1-2 0,67-13 0,-97 14 623,-6 1 1114,-1 1 1,0 0 0,0-1 0,1 1 0,12-8-4837,-14 5 5017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1.0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2 2590,'-3'-1'21638,"0"13"-18339,2-2-4612,-7 47 1313,6-45 0,-1 0 0,0 24 0,-11 109 0,7 8-956,7-139-87,0-12 97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1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3 3752,'1'-1'62,"-1"1"0,1 0-1,-1 0 1,1 0 0,-1-1 0,1 1-1,0 0 1,-1 0 0,1 0-1,-1 0 1,1 0 0,-1 0 0,1 0-1,0 0 1,-1 0 0,1 0-1,-1 0 1,1 0 0,-1 1 0,1-1-1,0 0 1,-1 0 0,1 1-1,-1-1 1,1 0 0,-1 1-1,1-1 1,-1 0 0,0 1 0,1-1-1,-1 1 1,1-1 0,-1 0-1,0 1 1,1 0 0,0 34 9856,3 0-4696,0 37-377,-4 206-4590,-1-263-262,-1 0 1,0 0 0,-1 0-1,-1-1 1,-1 1 0,-9 20-1,7-16-56,-6 0-138,1 1 339,12-16-989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1.6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 0 3276,'7'1'598,"0"0"0,0 0 0,1 1 0,-1 0 0,-1 0 0,1 1 0,0 0 0,0 0 0,-1 1 0,0-1 0,0 1 0,0 1 0,0-1 0,-1 1-1,1 0 1,-1 0 0,5 8 0,8 9 1407,-2 0 0,0 1-1,14 29 1,-18-28-646,0 1 0,12 41 0,-16-35-1349,-1 0-1,-1 0 1,-2 1 0,-1 0 0,-1 0 0,-2 0 0,-4 36 0,1-46-101,-1 0 1,-1-1 0,-1 1 0,-1-1 0,-1 0 0,-1-1 0,-1 0 0,0 0 0,-24 32 0,16-29-736,-1 0 0,0-2 1,-1 0-1,-2-1 0,0-1 1,-1-2-1,-26 17 1,-7-3-1436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2.1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459 1 2920,'-10'0'4151,"-10"8"-2273,-6 8 1135,1 0 0,-35 31 0,32-22-183,-42 48-1,41-36-2187,1 1-1,2 1 1,-39 78 0,53-89-817,0 0 1,1 0 0,2 2 0,1-1-1,2 1 1,1 0 0,1 0 0,1 1-1,2-1 1,1 1 0,4 35 0,-1-50-353,1-1 1,0 1-1,1-1 1,0 0 0,2-1-1,-1 1 1,2-1-1,0 0 1,1-1 0,0 0-1,18 20 1,-10-16-924,0 0 1,2-1 0,0-1-1,0-1 1,1-1-1,1-1 1,24 11 0,3-1-1692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2.9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58 2808,'-1'-1'144,"0"0"0,0 0 0,0 0 0,0 0 0,0 0 0,1 0-1,-1 0 1,8-34 15510,63 22-9506,-59 12-6091,0 0-1,0 1 1,0 1-1,0 0 1,1 0 0,-2 1-1,16 5 1,-23-6-58,0-1 1,-1 1 0,1 0 0,-1 0 0,1 0-1,-1 0 1,0 0 0,1 1 0,-1-1 0,0 1-1,0-1 1,0 1 0,0 0 0,0 0 0,0 0-1,0 0 1,1 3 0,-1 0-1,-1 0 1,0 0-1,0 0 0,0 0 1,-1 1-1,0-1 0,0 10 0,0-8-4,0-4 6,-1 0-1,1 0 1,-1 1 0,0-1-1,0 0 1,0 0 0,0 0-1,0 0 1,-1 0 0,1 0-1,-1 0 1,0 0 0,-4 4-1,-36 33 7,18-18-8,21-20-5,1 0 0,0 0 0,0 1 0,0-1 0,0 0 0,0 1 0,0 0 0,1-1 0,-1 1 0,1 0 0,0 0 0,0 0 1,0 0-1,0 0 0,0 0 0,1 0 0,-1 0 0,1 4 0,1-6 12,0 0 0,-1 0 1,1 0-1,0-1 0,0 1 0,0 0 0,0 0 1,0 0-1,1-1 0,-1 1 0,0 0 0,0-1 1,0 1-1,1-1 0,-1 0 0,0 1 0,0-1 1,2 0-1,28 7-17,-30-7 13,93 14-458,-31-10-3533,-46-3 1042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3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52 4756,'12'-12'13049,"-11"12"-12599,31-4 7509,200-2-7962,-180 6-3,-44-1-20,-1 0 1,0 0-1,1 0 1,-1-1-1,0 0 1,1-1-1,-1 1 0,12-8 1,-14 8 13,2-2 263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3.9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2568,'0'6'22927,"0"-1"-20882,0 10-4761,0-11 4106,0 7-1390,0 7 0,0 1 0,1-1 0,6 28 0,-5-34 0,-1-1 0,0 0 0,0 13 0,1 22 0,0-28-885,-1 0-1,-2 26 1,0-10-2658,1-19 2343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4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381 61 4004,'0'34'10246,"0"0"-4090,0 67-348,2-96-5808,0 1 0,0-1 0,0 0 0,0 0 0,1 0 0,0 0 0,0 0 0,0 0 0,1-1 0,0 0 0,0 0 0,0 0 0,0 0 0,0 0 0,1-1 0,-1 0 0,1 0 0,0 0 0,10 4 0,-12-7-38,0 0 1,0 0 0,0 0-1,1-1 1,-1 1 0,0-1 0,0 1-1,0-1 1,0 0 0,0-1 0,0 1-1,0 0 1,0-1 0,0 1-1,0-1 1,-1 0 0,1 0 0,-1 0-1,1 0 1,-1-1 0,2-2-1,0 0-561,0 0 0,0 0 0,-1 0 0,0-1-1,0 0 1,0 1 0,-1-1 0,1 0 0,1-11 0,3-14-1226,-2 9-974,-1-1 1,-1 1 0,0-26 0,-3-6 1743,0 33 1276,0 19 202,0 8 258,0 17-462,-1-9-133,1 0-1,1 0 1,0-1-1,1 1 1,5 20-1,0-5 36,-1 1-1,3 50 1,-5-36-39,1 20 61,-6 79-1,-1-50-19,2-77-103,0 0-1,-1-1 0,0 1 0,-1-1 0,-1 0 0,-6 17 0,-5 10 19,-1-1-1,-3-1 0,-1-1 0,-2-1 0,-38 53 1,48-77-26,-1 0 0,-1-1 1,0 0-1,-1-1 0,0-1 1,-28 18-1,30-23-10,0 0-1,0 0 1,-1-1 0,0-1 0,0 0-1,0-1 1,0 0 0,-1-1-1,1-1 1,-16 0 0,18-1-49,0 0 0,0-1-1,0-1 1,0 0 0,1 0 0,-1-1 0,1 0 0,-13-6 0,18 7-131,1-1 0,0 1 0,-1-1 0,1 0 1,1 0-1,-1 0 0,0 0 0,1-1 0,-1 1 1,1-1-1,0 0 0,0 0 0,1 0 0,-1-1 1,1 1-1,0 0 0,0-1 0,0 0 0,1 1 1,-2-10-1,-3-9-1131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4.9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 4924,'0'0'49,"20"-1"4199,17-4 10018,-8 4-10414,1 1-3680,25 0-2867,-20-4 3652,-28 3-1120,-2 1-405,0-1 0,1 0 0,-1 0-1,0 0 1,0 0 0,0-1 0,9-4-1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33.9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58 6865,'15'-1'333,"-1"-1"1,1-1 0,-1 0-1,18-6 1,21-5 1211,79 0-201,-43 6-1562,-82 6 86,0 1-358,-2 1-3723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5.5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2 204 3706,'0'-6'44,"-1"2"411,1 1 0,0-1 0,0 0 0,0 1 0,0-1-1,0 0 1,1 1 0,0-1 0,0 0 0,0 1 0,0-1 0,0 1 0,1-1 0,-1 1 0,1 0 0,0 0 0,0 0 0,0 0 0,1 0 0,4-5 0,5-4 1386,1 0 1,1 2 0,0-1 0,0 1-1,21-10 1,-19 12-1637,1 1 0,-1 1 0,1 0 0,0 1 0,0 1 0,0 1 1,1 0-1,31 0 0,-47 3-205,-1 0 0,1 0 0,-1 1 0,1-1 0,-1 0 0,1 1 1,-1 0-1,0-1 0,1 1 0,-1 0 0,0-1 0,0 1 0,1 0 1,-1 0-1,0 0 0,0 0 0,0 0 0,0 1 0,0-1 0,0 0 1,0 0-1,-1 1 0,1-1 0,0 0 0,-1 1 0,1-1 0,-1 0 1,1 1-1,-1-1 0,0 1 0,0-1 0,0 1 0,1 1 0,-1 0 1,0 1 0,0-1-1,0 1 1,0-1-1,0 0 1,-1 1 0,1-1-1,-1 1 1,0-1 0,0 0-1,0 0 1,0 1-1,-1-1 1,-2 3 0,-6 13-1,8-16-1,1 0 1,0-1 0,-1 1 0,0 0-1,1-1 1,-1 1 0,-4 3 0,-88 78-1935,88-78 3857,-4 2-2297,66 9-18746,-34-15 19243,0 0 1,35 9 0,-50-9-121,-1 0 0,1 1 0,-1-1-1,1 2 1,-1-1 0,0 0-1,0 1 1,-1 0 0,1 1 0,-1-1-1,0 1 1,0 0 0,-1 0-1,1 0 1,-1 1 0,0 0 0,-1 0-1,1 0 1,3 8 0,-3 1 84,0 0 1,-1 1 0,0-1 0,-2 1 0,1-1 0,-2 1-1,-2 26 1,1 1-45,0-35-32,0 0 0,0 0 0,-1 0 0,0 0 0,0-1 0,-1 1 1,0-1-1,-1 1 0,1-1 0,-1 0 0,-1-1 0,1 1 0,-1-1 0,0 0 0,-1 0 1,1 0-1,-1-1 0,-12 9 0,3-3-122,0-1 0,-1 0 1,0-1-1,0-1 0,-1-1 0,0 0 1,-24 5-1,20-7-953,-1-1 0,-38 2 1,36-6-110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5.9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 6 5264,'13'-3'869,"0"2"-1,0 0 0,0 1 1,0 0-1,0 1 0,0 0 0,0 1 1,0 0-1,25 9 0,-6 0 2030,-1 2 0,50 28-1,-66-32-2581,0 1-1,-1 0 1,0 1 0,0 0-1,-1 1 1,-1 1-1,0 0 1,0 1-1,-2 0 1,11 18 0,-11-14-483,-1 0 0,-1 1 0,0 0-1,-2 0 1,0 1 0,-1 0 0,-1 0 0,2 23 0,-5-15-452,0-1 0,-2 1 0,-1 0 0,-1-1 0,-2 1 0,0-1 0,-2 0 0,-1-1-1,-1 0 1,-2 0 0,0-1 0,-1 0 0,-22 32 0,7-20-851,-2-1 0,-1-2 0,-2-1 0,-55 46 0,15-24-575,-103 61 0,81-62 736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6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419 0 2852,'-13'0'916,"1"1"-1,0 0 0,0 0 0,0 1 1,0 1-1,1 0 0,-1 1 0,1 0 1,-1 1-1,1 0 0,1 0 0,-11 8 1,1 0 120,1 1 0,0 0 0,1 2 0,1 0 0,0 1 0,1 1 0,1 0 0,1 1 0,-13 22 0,15-20-914,1 1 1,2 0-1,0 0 1,1 1-1,1 0 1,1 0-1,1 1 1,-3 47 0,7-35-400,2 1-1,2-1 1,1 1 0,1-1 0,3-1 0,0 1 0,3-1 0,17 41 0,-7-29-1533,2-1 0,3-1 0,1-1-1,2-1 1,43 49 0,-30-47-1388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7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49 3660,'11'-34'10460,"-8"31"-9718,18-7 8198,-2 8-6590,-11 2-2345,-1 0-1,0 1 0,1 0 0,-1 0 1,11 3-1,-15-3-2,-1 0-1,1 0 1,-1 0 0,0 1-1,1-1 1,-1 0 0,0 1-1,0 0 1,0-1 0,0 1-1,0 0 1,0 0 0,-1 0-1,1 0 1,-1 0 0,1 1-1,-1-1 1,1 3 0,2 4-2,-2 1 1,1 0-1,-2-1 1,1 1-1,-1 0 1,0 0-1,-2 14 1,0-19-2,0 0 1,0 0 0,0 0 0,-1 0 0,0 0 0,0-1 0,0 1-1,-1-1 1,1 1 0,-1-1 0,0 0 0,0 0 0,-1 0 0,1-1-1,-1 1 1,0-1 0,-7 6 0,-12 7-30,-48 27-1,62-37 17,3-3 57,4-3-43,0 1 0,0 0 0,0 0 1,0 0-1,0 0 0,0 0 0,0 1 1,1-1-1,-1 1 0,0-1 0,1 1 1,-1-1-1,1 1 0,0 0 0,-2 2 1,3-3 8,39 12 13,212 24-1583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8.9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74 4028,'11'0'1339,"0"0"0,0-1 0,0-1-1,0 0 1,16-5 0,29-8 5659,1 3-4296,30-3-4924,-2 3-5084,-42 6 2482,-38 4 4318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9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2940,'0'1'310,"1"0"0,0 0 0,-1 0 0,1 0 0,0 0 0,-1 0 0,1-1 0,0 1 1,0 0-1,0-1 0,0 1 0,0 0 0,0-1 0,0 1 0,0-1 0,0 0 0,0 1 0,0-1 0,0 0 0,0 1 0,0-1 0,0 0 0,0 0 0,1 0 0,-1 0 0,0 0 0,1-1 0,45 2 4503,-36-1-2730,61 0 4633,0 2-4814,76 1-7635,-125-7 1188,-11 0 950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19.7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78 3456,'25'-21'2018,"-19"15"-901,1 0-1,0 0 1,13-8 0,-12 10 245,1 0-1,1 1 1,-1-1 0,0 2-1,1 0 1,-1 0 0,1 0-1,0 1 1,14 1 0,-14 0-569,0 1 0,0 0-1,18 4 1,-22-3-866,1 0-1,-1 1 0,0-1 1,0 1-1,-1 0 0,8 5 1,-11-6 72,0 0 1,0 0-1,0 0 1,-1 0-1,1 0 1,-1 1-1,1-1 1,-1 1-1,0-1 1,0 1-1,0-1 1,0 1 0,0-1-1,-1 1 1,1 0-1,-1 3 1,1 52-35,-2-36 78,1-17-93,-1 1 1,0 0-1,0-1 1,-1 1-1,1-1 1,-1 0-1,0 1 1,-1-1-1,1 0 1,-1 0-1,-4 5 1,-44 52-1659,33-41 879,-98 99-6158,-6 6-2232,122-126 9231,-1 1 0,0-1-1,1 1 1,-1-1 0,1 1 0,-1-1-1,1 1 1,-1-1 0,1 1-1,0-1 1,-1 1 0,1 0 0,0-1-1,-1 1 1,1-1 0,0 1 0,0 0-1,0 0 1,-1-1 0,1 1-1,0 0 1,0-1 0,0 1 0,0 0-1,0-1 1,0 1 0,0 0-1,1 0 1,-1-1 0,0 1 0,0 0-1,0-1 1,1 1 0,-1 0-1,0-1 1,1 1 0,-1-1 0,0 1-1,1-1 1,-1 1 0,1 0 0,-1-1-1,1 0 1,-1 1 0,1-1-1,0 1 1,-1-1 0,1 0 0,-1 1-1,1-1 1,1 1 0,5 1 135,0 0 1,0-1-1,0 0 1,11 1-1,-3 0 57,52 6-88,82-2 0,-148-5-46,0-1 1,0 0-1,1 0 1,-1-1-1,0 1 0,0 0 1,0 0-1,1 0 1,-1-1-1,0 1 1,0-1-1,0 1 1,0-1-1,0 1 1,0-1-1,0 0 1,0 0-1,2-1 1,7-3 2839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20.2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130 3 3074,'0'0'34,"-1"0"0,1 0 0,0-1 0,0 1 0,0 0 0,0 0 0,0 0 0,0 0 0,-1-1 0,1 1 0,0 0 0,0 0 0,0 0 0,0 0 0,-1 0 0,-27 21 12473,14-9-7181,-5 4-1923,17-14-3327,0 1-1,0-1 1,0 0-1,0 1 1,0-1-1,1 1 1,-1 0-1,1 0 1,-1-1-1,1 1 1,0 0 0,0 0-1,0 0 1,1 0-1,-1 1 1,1-1-1,0 4 1,-10 52-146,10-54 65,1 0-1,-1-1 0,1 1 0,0 0 1,0-1-1,0 1 0,0 0 0,1-1 1,0 0-1,0 1 0,0-1 0,1 0 1,-1 0-1,1 0 0,0 0 0,0-1 1,0 1-1,1-1 0,-1 0 0,1 0 1,0 0-1,4 2 0,3 3-933,1-1 0,0 0-1,0-1 1,15 5 0,-12-5-1788,-1 0 0,20 13 0,-33-18 2453,0 0 0,1 0 0,-1 1 0,0-1 0,0 1 0,0-1 0,0 1 0,0-1 0,0 1 0,0 0 0,-1 0-1,1-1 1,-1 1 0,1 0 0,-1 0 0,1 0 0,-1 3 0,0 39 3704,-1-25-947,0-15-1816,0 0 1,0 0-1,0 0 0,-1 0 1,1 0-1,-1-1 0,0 1 1,0 0-1,0-1 0,-1 1 1,1-1-1,-1 0 1,-4 5-1,-20 17 2394,4-5-4812,14-13 477,0-1-1,0-1 0,-1 1 0,1-2 1,-16 7-1,20-9 279,-1-1 0,1 1-1,0-1 1,-1 0 0,1 0 0,0 0 0,-1-1 0,1 0 0,-1 0 0,1 0 0,-1-1 0,-8-2-1,6-2 143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20.5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97 3982,'12'-6'2241,"-1"1"-1,1 1 1,0 0-1,0 0 1,0 1-1,13-1 1,46-4 3490,-4 0-6219,-30 2-739,23-4-5903,64-17 0,-101 19 2310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23.4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17 182 2072,'-12'-6'10536,"12"5"-10217,-5-23 9613,8-4-4358,4 8-7793,3 8 2208,1 0 1,1 0 0,0 1 0,0 1 0,15-10 0,-22 17 11,0-1 1,0 2 0,0-1 0,1 0 0,-1 1 0,1 0 0,0 1 0,-1-1 0,1 1 0,0 0 0,0 0 0,0 1 0,-1 0 0,1 0 0,0 0 0,0 1 0,9 1 0,-12-1-88,-1 1 1,1-1 0,0 0-1,-1 1 1,1-1 0,-1 1-1,0 0 1,0 0 0,1 0-1,-1 0 1,-1 0-1,1 1 1,0-1 0,0 0-1,-1 1 1,1-1 0,-1 1-1,0 0 1,0-1 0,0 1-1,0 0 1,0 0 0,0 5-1,1 8-1318,0 0-1,-1 0 0,-2 19 0,1-17-239,-1-12 1003,1 0 1,-1 1-1,0-1 1,-1 0-1,1 0 1,-1 0-1,-1-1 1,1 1-1,-1 0 1,0-1-1,0 1 1,-1-1-1,-5 7 1,-8 7 175,0-2-1,-22 19 1,-6-4 12940,59-40-8696,26-8-263,-26 13-3530,0 0 1,1 1-1,0 0 0,24 0 0,-37 3-136,0-1 0,0 0 1,1 0-1,-1 1 1,0-1-1,0 1 0,0 0 1,0 0-1,0 0 1,0 0-1,0 0 0,-1 0 1,1 0-1,0 0 1,-1 1-1,1-1 0,0 1 1,-1-1-1,0 1 1,1 0-1,-1 0 0,0-1 1,0 1-1,0 0 1,0 0-1,0 0 0,0 0 1,-1 0-1,1 0 1,0 5-1,1 6-1765,0 0 0,-1 0 1,0 25-1,-1-26 692,0-6 810,0 0 0,-1 0-1,1-1 1,-1 1 0,0 0-1,0-1 1,-1 1-1,0-1 1,0 1 0,0-1-1,0 0 1,-1 0 0,-4 7-1,-6 11 613,12-20-199,0 0 1,-1 0-1,0 0 1,1 0-1,-1 0 1,0 0-1,-1 0 1,1-1-1,0 1 1,-1-1-1,-2 3 1,-11 6-166,-76 51-307,81-56 54,-1 0 0,0 0 0,-1-1 0,1-1 0,-1 0 0,-16 3 0,8-4-559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34.1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5356,'0'1'166,"1"0"-1,0 0 1,-1 0-1,1-1 1,0 1-1,0 0 1,-1-1-1,1 1 1,0-1-1,0 1 1,0-1-1,0 1 1,0-1-1,0 1 1,-1-1-1,1 0 1,0 0-1,0 1 0,0-1 1,0 0-1,0 0 1,0 0-1,0 0 1,0 0-1,2-1 1,39 1 3152,-31 0-3100,60-3-1222,-24-3-3626,-33 4 2786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24.3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874 73 1484,'-25'-21'1971,"21"17"-880,-1 0-1,1 0 1,-1 0-1,-1 1 1,-6-5 0,-24-6 7390,1 6-3337,24 7-4492,0 0 1,0 0-1,0 2 1,-15 1-1,5 2-786,1 1-1,0 0 1,0 2-1,-37 17 1,22-7-202,1 2 0,-35 25-1,40-22-1620,0 1-1,2 1 0,1 1 1,1 1-1,1 2 0,1 0 1,2 2-1,-24 40 0,13-11 2088,3 2-1,-32 95 0,53-121-35,1 0 0,3 0 0,0 0 0,2 0-1,5 51 1,-2-20-52,-1-57-15,1 0-1,1-1 0,0 1 0,0-1 0,0 0 1,1 0-1,0 0 0,1 0 0,0 0 0,10 14 0,5 5 98,33 35-1,-37-45 7,0-1 0,2 0 0,0-1 0,1-1 0,0 0 0,1-1 0,0-2 1,1 0-1,1-1 0,-1-1 0,2 0 0,-1-2 0,1-1 0,0 0 0,0-2 1,1 0-1,34 0 0,-31-5-320,0-1 1,0-2-1,-1-1 1,1 0-1,-1-2 1,0-1-1,-1-1 1,29-15-1,-21 8 152,-1-2 0,-1 0 1,-1-3-1,-1 0 0,39-38 0,-47 37 47,-1 0 1,-1-2-1,-1 0 0,-1-1 0,23-46 1,-23 34-2,-1 0 0,-2 0 1,14-69-1,-21 60-155,-2 0-1,-2-76 1,-2 73-298,-2 34 53,0 0 0,-2-1-1,1 1 1,-2 1 0,0-1-1,0 0 1,-2 1 0,1 0-1,-2 1 1,-11-16 0,5 5-1096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29.6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2961 186 6373,'0'0'-420,"-35"0"4198,-97 0-478,-182 0-1282,212-5-1436,72 5-387,1-1 0,0-1 0,-34-7 0,34 4-164,0 0 1,-1 2-1,-30 1 1,44 1-31,1 0 0,-28-8 0,-4 0 27,27 7 3,-34-6 89,-57 1 1,86 6-131,-37-7 1,3 0 219,-59 2-16,-40-5-345,38 5 4,41 4 173,0 0-43,38 1 81,-58-8 0,58 4-65,-46 0 0,-33-3 37,-348-29-520,320 31-3011,101 5 106,26 1 728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30.6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47 7229,'0'0'386,"10"-12"2506,-8 15-2412,0 0 1,0 0-1,0 0 1,0-1-1,1 1 1,-1 0-1,5 3 1,18 19-377,-14-9 7,0 1 0,-1 0 0,0 1 0,-2 0 0,0 1 0,-1 0 0,-1 0 0,4 20 0,-3-16-80,-5-20-19,-1 1 0,0-1 0,0 1 0,0-1 0,0 1 0,0 0 0,-1 3 0,7 44 233,3-13 28,-10-191 437,0 147-708,2 0 0,-1 0 1,0 0-1,1 0 0,0 0 1,1 1-1,-1-1 0,1 1 1,0 0-1,0-1 0,7-6 0,45-52 52,-44 52-76,1 1 0,1 0 0,-1 1 1,2 1-1,-1 0 0,1 0 0,0 1 0,1 1 0,0 1 0,0 0 0,1 1 0,-1 0 0,1 2 0,0 0 0,0 0 0,1 1 0,30 2 1,-38-1-98,-1 1 1,0 0 0,0 1 0,0 0 0,0 0 0,0 1 0,0 0-1,0 1 1,0-1 0,11 7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30.97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4316,'1'0'248,"-1"1"0,0 0 0,0 0 0,0 0-1,0 0 1,1-1 0,-1 1 0,0 0 0,1 0-1,-1-1 1,1 1 0,-1 0 0,1 0 0,-1-1-1,1 1 1,-1-1 0,1 1 0,-1 0 0,1-1-1,0 1 1,0-1 0,-1 1 0,2 0 0,27 7 2713,39-6-1736,-57-2-1126,105 0-362,-68 0-4212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31.27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5312,'11'17'8042,"-10"-16"-7692,29 8 2093,38-4-3558,-56-5 1802,53 4-635,24 1-3938,-78-10 56,1 1 1568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31.8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61 1 5705,'0'6'3680,"-2"21"-3265,-45 48-438,45-72 29,1-2-2,1 0 1,-1 0-1,0 0 1,1 1-1,-1-1 0,1 0 1,-1 1-1,1-1 1,0 0-1,-1 1 0,1-1 1,0 0-1,0 1 1,0 1-1,-3 4 773,11-10-834,11-2 194,88-19-243,-93 22 306,0 0 0,0 1 0,-1 0 0,1 1 0,24 4 0,-35-3-100,0 0 0,-1 0 1,1 0-1,-1 0 0,1 1 0,-1-1 1,1 1-1,-1 0 0,0 0 0,0 0 1,0 0-1,0 0 0,0 0 1,0 0-1,2 4 0,19 40 888,-20-36-841,-1 0 0,0 0-1,0 0 1,-1 0 0,-1 1 0,0-1-1,-1 12 1,0 6 108,-1-23-234,0 0 1,0 0-1,-1 0 1,0 0-1,0-1 0,0 0 1,0 1-1,-1-1 1,1 0-1,-1 0 1,0-1-1,-7 5 0,0-2-162,0-1 0,0-1 0,-1 0 0,0 0 0,0-1 0,-19 2 0,19-4-1155,0 0 0,0-1 0,-21-1 0,19-3-799,2-2-65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32.2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43 4832,'0'0'13479,"14"0"-12652,53 0-496,239-5-881,-102-15-4458,-152 12 2639,1-1-912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37.3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1 418 4004,'0'-11'530,"0"-15"3840,4-36 0,-2 53-3332,0-1-1,0 1 1,1 0 0,0 0 0,1 0-1,0 0 1,5-9 0,34-45 3648,76-72-4851,-116 132 262,0-1-96,0 1 0,0 0 0,0 1 0,0-1 0,0 1 0,1-1 0,-1 1 0,1 0 0,0 0 0,-1 0 0,1 1 0,0 0 1,0-1-1,0 1 0,0 0 0,0 1 0,7-1 0,-10 1-2,1 1 1,-1-1 0,0 1 0,1-1 0,-1 1 0,0 0 0,1 0-1,-1 0 1,0-1 0,0 1 0,0 0 0,0 0 0,0 0 0,0 1-1,0-1 1,0 0 0,0 0 0,-1 0 0,1 1 0,0-1 0,-1 0 0,1 3-1,15 41 8,-12-30-9,4 15-68,-2 1 1,5 60-1,6 29-3052,-14-108 2228,0 6-618,1-1 1,1 0-1,0 0 1,2 0-1,12 25 0,-16-38 1591,-1-1 0,0 0 0,1 0-1,-1 0 1,1 0 0,0 0 0,0-1-1,0 1 1,0-1 0,1 0 0,-1 0-1,0 0 1,5 2 0,-4-3 534,0 0 1,1-1-1,-1 1 0,0-1 1,0 0-1,0 1 1,0-2-1,0 1 0,1 0 1,-1-1-1,0 0 0,0 0 1,0 0-1,0-1 1,4-1-1,5-3-249,1 0 1,-1-1-1,0 0 1,-1-1-1,23-18 1,-23 14-1318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37.6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422 0 3478,'-11'17'16327,"9"-8"-13842,-25 57 1507,-49 92-4060,26-74 57,-3-4 1,-84 98 0,89-118-64,32-26-182,15-30-570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37.9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47 4520,'17'0'9683,"-13"0"-10058,36-2 10908,20-5-8519,-2 0-2175,59-1 162,100-12-250,-209 19-351,-2-1-367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34.67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 6733,'15'-6'115,"-6"5"2447,-7 18-1186,-2-6-1371,0 1 0,-1-1 0,0 0 0,0 0-1,-2 0 1,1-1 0,-5 14 0,5 2-110,2-12 259,22-15-318,36-14 225,-36 8-51,1 2 1,0 0-1,0 1 1,30 0-1,-48 4 100,1 1 0,0-1 0,-1 2 0,0-1 1,1 0-1,-1 1 0,0 0 0,0 0 0,0 1 0,5 2 0,-7-3-76,-1-1 0,1 1 0,-1-1 0,0 1 0,0 0 0,1 0 1,-1 0-1,-1 0 0,1 1 0,0-1 0,0 0 0,-1 1 0,0-1 0,1 1 0,-1-1 0,0 1 0,0 0 0,0-1 0,-1 1 0,1 0 0,0 4 0,2 22 486,-2-27-535,0 1-1,0 0 1,0 0 0,-1 0 0,0-1-1,1 1 1,-1 0 0,0 0 0,0 0-1,-1 0 1,1 0 0,-1-1 0,1 1-1,-1 0 1,0 0 0,0-1 0,0 1-1,0 0 1,-1-1 0,-2 5 0,-4 2-127,-1 0 0,-1 0 0,1-1 0,-1 0 1,-1-1-1,1 0 0,-1-1 0,0 0 1,-1-1-1,-17 7 0,18-9-595,0 0 1,0-1-1,-1-1 1,1 1-1,0-2 1,-1 0-1,-14-1 1,7-2-931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38.2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1 3958,'-1'-1'261,"-15"9"6789,15-7-6789,-8 27 8843,6 7-2617,2-7-6763,1-25-355,0 30 631,-2 0 0,-2 1 0,-1-1 0,-1-1 0,-2 1 0,-2-1 0,0-1 0,-30 60 0,21-40 0,17-39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38.8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1 117 4566,'11'-13'1596,"2"0"-1,-1 1 0,2 0 0,29-19 0,-34 25-248,0 1 1,1 1 0,0 0-1,0 0 1,0 1-1,0 1 1,1-1-1,-1 2 1,19-2 0,-23 3-1413,-1-1 0,1 1 0,0 1 0,-1-1 0,1 1 1,-1 0-1,0 0 0,7 3 0,-10-3 102,0 0 0,0 0 1,0 1-1,1-1 0,-2 1 0,1-1 0,0 1 0,0 0 0,0 0 0,-1 0 0,1 0 1,-1 0-1,0 0 0,1 0 0,-1 0 0,0 1 0,0-1 0,0 0 0,-1 1 0,2 2 1,1 13-337,-1 0 1,-1 1-1,0-1 0,-2 20 1,0-2-1192,1-32 1145,-1 1 0,1 0 0,-1 0 0,-1-1 0,1 1 0,-1 0 0,0-1 0,0 1 1,0-1-1,-4 5 0,-30 39-7260,35-47 7390,0 0 0,0-1-1,0 1 1,1 0 0,-1 0-1,0 0 1,1 0 0,-1 0-1,1 1 1,-1-1 0,1 0-1,-1 0 1,1 0 0,6 9 4117,-6-10-3738,0 0 1,1 0 0,0 1 0,41-1 12146,-22-1-15353,-1 0 3703,-14 0-370,1 1-1,0-1 0,-1 1 1,1 1-1,-1-1 1,1 1-1,-1 0 1,1 0-1,9 3 1,-13-2-291,0 0 1,-1 0 0,1 0 0,-1 1 0,1-1 0,-1 0 0,0 0-1,0 1 1,0-1 0,0 1 0,0-1 0,0 1 0,-1-1 0,1 1-1,-1 0 1,0-1 0,0 1 0,0 0 0,0-1 0,0 1-1,-1 3 1,1 0-28,-1 0 0,0 0 0,0-1 0,0 1 0,-1 0-1,0-1 1,0 1 0,-5 9 0,-17 16-2051,-32 33 1,37-45 94,-1-1 0,-1 0 0,0-1-1,-1-2 1,-1 0 0,0-1 0,-1-1 0,-43 15 0,53-23 888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39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386 13 5681,'14'-3'1008,"0"0"0,0 0 0,0 1 0,0 1 0,1 1 0,-1 0 0,0 0 0,0 1 0,1 1 0,-1 1 0,26 8 0,-23-5-268,-1 1 1,0 1-1,0 0 0,0 1 0,-1 1 1,-1 1-1,0 0 0,22 22 1,-18-14-599,-2 1 0,0 0 0,-1 1 1,-1 1-1,20 42 0,-24-41-1030,-1 1-1,0 0 1,-2 0-1,-1 1 1,5 43-1,-9-37-71,-1 0 1,-2 0-1,-1 0 0,-1 0 0,-2 0 1,-1-1-1,-16 50 0,8-41 479,-3 0-1,-1-1 0,-2-1 0,-1 0 1,-28 34-1,7-16 169,-4-2-1,-69 64 1,-115 72-1515,33-55 65,96-74 540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39.6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635 1 4448,'-25'10'1253,"1"2"0,0 0 0,1 1 0,0 2 0,1 0 0,1 2 0,0 0-1,1 1 1,-28 34 0,15-13-40,-31 49 0,-15 43-2342,42-62-277,3 1 0,4 2-1,-35 119 1,53-144 889,2 1 0,2 0 1,2 0-1,3 0 0,1 1 1,9 94-1,-2-118 315,0 0 0,2-1 0,0 1 1,2-1-1,0-1 0,2 1 0,1-2 1,0 0-1,2 0 0,1-1 0,0-1 0,1 0 1,1-1-1,1-1 0,1-1 0,1 0 0,0-2 1,1 0-1,23 12 0,14 4-1362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40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0 122 2986,'2'-3'545,"0"0"-1,-1-1 0,1 1 0,-1 0 1,0-1-1,0 1 0,0-1 0,0-5 1,7-19 5820,-6 25-5478,0 0 1,-1 0 0,2 0 0,-1 1 0,0-1 0,0 1 0,1-1 0,4-2-1,29-15 2628,-31 18-3488,1 0-1,-1 0 0,1 1 1,0 0-1,-1 0 0,1 0 1,0 1-1,-1 0 1,1 0-1,0 0 0,10 3 1,-13-3-325,0 1 0,0 1 0,0-1 0,-1 0 0,1 1 0,0 0-1,-1-1 1,1 1 0,-1 0 0,1 0 0,-1 0 0,0 1 0,0-1 0,0 1 0,0-1 0,0 1 0,-1-1 0,1 1 0,-1 0 0,1 0 0,-1 0 0,1 5 0,1 4-1474,-1 1 1,-1-1-1,0 1 1,0 17-1,-1-28 1468,-1 4-53,0 0 0,0 0 1,-1 0-1,0 0 0,0 0 1,0-1-1,0 1 0,-1-1 1,0 0-1,-4 6 0,-40 52 1026,40-54-943,0-1 258,5-6 18,0 0-1,0 0 0,0 0 1,0 37 16515,56-39-13640,67 6-2573,-96-3-304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41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0 109 4756,'7'0'726,"-1"-1"0,0-1-1,1 1 1,-1-1 0,0 0-1,0 0 1,7-4 0,22-7 3582,44-7 2599,0 1-3443,162-21-2711,-205 40-533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41.3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3 4214,'-10'-3'11894,"1"24"-4039,6-10-6600,0 5-1060,2 1 0,0-1-1,0 1 1,4 22 0,-1 9-173,-2 233-1278,0-266-784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42.0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330 166 5020,'-3'30'21046,"1"-22"-18800,0-1-4515,-1 5 2289,0 1 0,2-1 0,-1 1 0,1 0 0,1 0 1,0-1-1,3 16 0,-1 14-159,-2-39-93,1 0-1,-1 1 0,1-1 0,0 0 0,0 0 0,0 0 1,0 0-1,0 0 0,1 0 0,-1-1 0,1 1 0,0 0 1,0-1-1,0 1 0,0-1 0,1 0 0,-1 1 1,0-1-1,1 0 0,3 2 0,-1-1-688,-1 0 0,1-1-1,0 1 1,0-1 0,0 0 0,0 0-1,1-1 1,-1 0 0,0 0 0,1 0-1,5 0 1,-5-1 735,0-1 0,0 0 0,-1 0 0,1 0 0,-1-1 0,1 0 0,-1 0 0,0-1 0,1 1-1,-1-1 1,0 0 0,-1 0 0,1-1 0,-1 0 0,1 1 0,-1-1 0,5-6 0,-3 2 144,0 0 1,0 0-1,-1 0 1,0 0-1,0-1 1,-1 0-1,0 0 0,-1 0 1,4-14-1,3-22 65,-4 20 16,0-1 0,-2-1 0,1-36 1,2-52 1017,-7 114-926,0 34 395,0 290 488,-3-262-690,-20 111 0,6-72-142,15-80-136,-7 51 87,-3 0 0,-3-1 1,-27 76-1,34-123-148,-2-1 0,-1-1-1,0 0 1,-2 0 0,-21 27-1,22-35-37,1-1 0,-2 1-1,0-2 1,0 0-1,-1-1 1,0 0-1,-1-1 1,-25 12 0,26-15-176,0 0 1,-1-1-1,0-1 1,0 0-1,-28 3 1,35-6-108,0-1 0,0 0 0,0 0 0,0-1 0,0 0 0,0-1 0,0 0 0,0 0 0,1 0 0,-1-1 0,1 0-1,-14-8 1,0-3-1011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44.0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280 0 4004,'-14'7'779,"0"0"-1,1 1 0,1 0 0,-1 1 0,1 0 0,1 1 0,0 1 1,0 0-1,1 0 0,0 1 0,1 0 0,1 1 0,-8 13 1,-2 7 887,2 0 1,2 2 0,1-1-1,-11 45 1,14-39-1056,3 0 1,1 1 0,-2 73-1,9-68-1010,2 1 0,2-1 0,11 47 0,-2-38-1525,2 0 0,25 58 0,-12-48-3116,50 82 1,-50-99 1243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42.5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5583,'6'4'15091,"9"-2"-8591,28 0-7533,-17-2-672,-13 1 3483,230 17-1766,-84-9-164,-153-9-53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34.9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29 7137,'0'0'476,"31"0"3183,22 1-2282,106-5-513,-138 1-3073,1 0-1,38-13 1,-46 12 452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42.7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4496,'6'50'15348,"6"3"-9439,-7-34-5794,0 0 0,-1 1 0,2 35 1,-6 152-150,-1-203-11,1 0 0,-1 0-1,0 0 1,0 1 0,0-1 0,-3 5 0,-4 23-580,8-28-561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43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 4948,'13'-6'1149,"1"1"0,-1 1-1,1 0 1,0 0 0,1 1-1,-1 1 1,0 1 0,15 0 0,-22 1-603,0 0 0,0 1 1,-1-1-1,1 2 0,-1-1 1,1 1-1,-1 0 0,1 0 1,-1 1-1,0-1 0,0 1 1,0 1-1,0-1 0,-1 1 1,0 0-1,1 1 1,-1-1-1,-1 1 0,6 6 1,-8-7-547,0 1 0,-1 0 0,1-1 0,-1 1 0,0 0 0,0 0 0,-1 0 0,1 0 0,-1 0 0,0 0 0,-1 0 0,0 7 0,0 9 0,0-17-2,1 1 0,-1-1 0,0 0 0,0 1-1,-1-1 1,1 0 0,-1 0 0,0 0 0,0 0 0,0 0 0,-5 5 0,-36 42-620,19-23-306,12-14-560,2 0 0,-16 27 0,23-34 417,0 0 0,0 0 0,1 0 0,0 0-1,0 0 1,1 0 0,0 1 0,0-1-1,0 9 1,1-14 1045,1-1 0,-1 0 0,0 1-1,0-1 1,1 0 0,-1 1 0,1-1-1,-1 0 1,1 1 0,0-1 0,-1 0-1,1 0 1,0 0 0,0 0 0,0 0-1,0 0 1,0 0 0,0 0 0,0 0-1,0 0 1,2 1 0,2 1 5,-1-1 0,1 0-1,0 0 1,0 0 0,0 0 0,5 0 0,10 1-178,-1 0 1,25-1-1,-30-1-373,0 0 0,0-2 0,0 0 0,0 0 0,0-1-1,20-7 1,-13 2-785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43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5094,'18'-5'1660,"-1"2"-1,1 0 0,0 0 1,33 1-1,-33 3-785,0 1 0,1 0 0,-1 1 0,24 8-1,-19-3-820,-2 0-1,1 2 1,-1 1-1,-1 0 0,0 1 1,-1 2-1,0 0 0,19 18 1,-14-8-634,-1 0 1,-2 1 0,0 1 0,-2 2 0,0 0-1,-2 0 1,-2 2 0,0 0 0,-2 1 0,-1 0-1,-2 1 1,10 48 0,-17-56 489,0-1-1,-2 1 1,-1 0-1,0 0 1,-2 0 0,-1-1-1,-1 1 1,-1-1-1,-1 0 1,-1 0-1,-14 31 1,3-15-551,-3-1 1,-1 0-1,-2-2 0,-1-1 1,-43 46-1,-3-5-1188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44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52 3592,'2'-16'437,"8"3"4520,-6 11-3573,0 0-1,0 0 1,1 1 0,-1 0 0,0 0 0,7-1 0,51-7 5935,-44 8-7264,1 0 1,0 1-1,20 2 1,-37-1-57,1-1 1,-1 0-1,0 0 1,0 1-1,0 0 1,0-1-1,1 1 1,-1 0-1,0 0 1,0 0 0,-1 0-1,1 0 1,0 1-1,0-1 1,0 0-1,-1 1 1,1-1-1,2 5 1,-2-3-6,-1 0 0,0 1-1,1-1 1,-1 0 0,-1 1 0,1 0 0,0-1 0,-1 1 0,0-1 0,0 7 0,0-6 9,0 0 1,0 0-1,-1 0 0,1 0 1,-1 0-1,0 0 1,0 0-1,0 0 1,-1 0-1,1-1 1,-1 1-1,0 0 1,0-1-1,-1 0 1,1 1-1,0-1 1,-1 0-1,0 0 1,-4 3-1,-3 5 4,-65 69-7,73-78 0,0 0 0,0 0 0,0 1 0,1-1 0,-1 1 0,1-1 0,-1 1 0,1 0 0,0-1 0,0 1 0,0 0 0,1 0 0,-1 0 0,1 0 0,-1-1 0,1 1 0,0 4 0,3-5 0,1-1 0,-1 1 0,0-1 0,1 0 0,-1 0 0,0 0 0,1 0 0,-1 0 0,5-1 0,-5 1 0,154 18-333,-51-14-4416,-76-4 2325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45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4756,'12'4'9168,"24"-4"-5578,-29 0-2628,91-3 6254,0-1-5970,97-3-2636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45.8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4354,'-3'18'7551,"19"-15"-966,72 6 489,45-3-6109,20 1-1280,-128-5 315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46.8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33 293 4448,'-9'-44'4993,"9"35"-3913,0 1-1,1-1 1,0 1-1,1 0 1,-1-1-1,2 1 1,-1 0-1,1 0 1,1 0 0,-1 1-1,1-1 1,0 1-1,1 0 1,7-9-1,0-3-584,-10 16-485,-1 0-1,1 0 1,0 0-1,0 1 0,0-1 1,0 1-1,1-1 0,3-2 1,58-37 142,-53 36-1084,0 1 0,1 0 0,-1 1 0,18-4 0,-24 6 552,-1 1 0,0 0 0,0 1 0,1-1 0,-1 1 0,0 0 1,0 0-1,1 0 0,-1 1 0,0 0 0,1-1 0,-1 2 0,0-1 0,0 0 0,0 1 1,0-1-1,0 1 0,0 0 0,-1 1 0,1-1 0,-1 1 0,1-1 0,-1 1 1,0 0-1,0 0 0,0 1 0,-1-1 0,1 1 0,-1-1 0,1 1 0,-1 0 1,0-1-1,1 7 0,2 6 387,0 0 0,-1 0 0,-2 0 0,1 0 0,-2 1 1,0-1-1,-2 28 0,1-14 7,-2-10-15,0 1 1,0-2-1,-2 1 0,-1 0 1,0-1-1,-2 0 1,-12 27-1,3-11-4,-2-2-1,-46 63 1,49-76 55,-1 0 1,-2-1-1,-28 24 0,37-35 11,0-1-1,-1 0 0,0-1 0,0 0 0,0-1 0,-1 0 1,0-1-1,0 0 0,-22 5 0,32-9-42,0 0-1,1 0 1,-1 0-1,0 0 1,1 0 0,-1 0-1,0 0 1,0 0-1,1 0 1,-1 0-1,0 0 1,1-1 0,-1 1-1,0 0 1,1 0-1,-1-1 1,0 1 0,1-1-1,-2 1 1,2-1 268,-1 0 0,0 0 0,1 0 0,-1 0 0,1 0 0,-1 0 0,1 0 0,-1 0 0,1 0 0,0 0 0,0 0 0,-1-1 0,1 1 0,0 0 0,0 0 0,0 0 0,0-2 0,0 0 442,1 1 0,-1-1 1,0 1-1,1-1 1,0 0-1,-1 1 0,1 0 1,0-1-1,0 1 0,1-1 1,-1 1-1,0 0 1,3-3-1,2-1-609,1 0-1,1 0 1,-1 1 0,1 0 0,0 0 0,0 1-1,11-5 1,-14 8-123,-1 0-1,0 0 1,1 1-1,-1-1 1,1 1-1,-1 0 1,1 0-1,-1 1 1,0-1-1,1 1 1,-1 0-1,1 0 1,-1 0-1,0 1 1,0 0-1,8 4 1,0 0 4,45 24 0,78 29 0,-115-53 0,-1 0 0,1 0 0,1-2 0,-1-1 0,0 0 0,1-2 0,0 0 0,25-3 0,-38 1-27,-1 0 0,1-1 1,-1 0-1,0-1 0,11-4 1,-15 5 38,1 1 0,-1-1 1,0 0-1,1 0 0,-1 0 1,0-1-1,-1 1 0,1-1 0,0 0 1,-1 1-1,1-1 0,3-6 1,-4-4-13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47.3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13 4424,'0'-12'16952,"-1"15"-16410,0 1 1,0 0-1,0-1 0,0 1 1,-1 0-1,1-1 1,-1 1-1,-4 5 1,-7 17-587,3 4 18,-6 16-94,-20 89-1,31-76-1659,4-19-3961,15-44 6610,0-2 4746,90-57-4148,51-27-3836,-141 83 1461,0 1 0,0 1 0,0 0 0,1 1 0,-1 1 1,1 0-1,0 1 0,0 0 0,0 2 0,0-1 0,21 4 0,-24-1 270,-1 0-1,1 1 1,-1 0-1,1 1 0,-1 0 1,0 1-1,19 12 1,-20-10 819,0 0 1,0 1-1,-1 0 1,15 17-1,-13-13-130,-1 1 0,-1 0 0,0 1 0,-1 0 0,-1 0 0,0 1 0,-1 0 0,5 17 0,-5-8 63,-1 1 1,-2 0-1,0 0 0,-1 37 1,-3-55-109,0 1 1,0-1 0,0 0 0,-1-1 0,0 1-1,-1 0 1,0 0 0,0-1 0,0 0 0,-1 0-1,0 0 1,0 0 0,0 0 0,-1-1 0,0 1-1,0-1 1,0-1 0,-7 6 0,-2 1-61,0-1-1,-1-1 1,-1 0 0,1 0 0,-1-2 0,-22 8 0,14-7-457,-2-1 0,1-1 1,-1-2-1,1 0 0,-1-1 1,0-2-1,0-1 0,0-1 1,0-1-1,0-1 0,-48-12 1,45 5-707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47.8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8 503 4050,'-7'-5'4869,"13"3"-3844,30 1 14622,-28 1-15024,217 15-744,-75-18-3706,0-5 1,289-56-1,278-129 1905,24-26-3698,-649 196 4100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58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638 32 5094,'1'-1'170,"-1"-1"-1,0 1 0,0 0 0,0 0 0,0 0 0,0 0 0,0-1 0,0 1 0,-1 0 0,1 0 0,0 0 0,0 0 0,-1 0 0,1 0 0,-1 0 0,1 0 0,-1 0 0,0 0 0,1 0 0,-1 0 0,0 0 1,1 0-1,-1 0 0,0 1 0,0-1 0,-2-1 0,-1 1 508,1 1 1,-1-1 0,0 1 0,1 0-1,-1 0 1,0 0 0,0 1-1,-3 0 1,4-1-521,-8 2 1240,-1 0 0,1 1 1,-1 0-1,-10 5 0,-45 26 1568,31-11-2791,-46 40 0,44-31-164,1 1 0,2 3 0,2 0 0,-52 76 1,71-91-64,0 0 0,2 2 0,1 0 1,1 0-1,1 1 0,1 0 1,1 0-1,1 1 0,1 0 1,1 0-1,0 32 0,4-47-99,4 103-2457,-2-98 1736,1 0-1,0 0 1,1 0 0,1-1-1,9 20 1,-7-19-375,1 0-1,0-1 0,1 0 1,16 20-1,-21-30 1274,0 0-1,1 0 0,-1 0 0,1 0 1,-1-1-1,1 0 0,7 4 1,-9-6 230,0 0 0,0 0 0,0 0 1,0 0-1,0 0 0,1-1 0,-1 1 0,0-1 0,0 0 1,1 0-1,-1 0 0,0-1 0,6 0 0,-7 0-165,-1 1-1,1-1 0,0 0 0,-1 1 0,1-1 0,-1 0 0,1 0 1,-1 0-1,0 0 0,0 0 0,1 0 0,-1-1 0,1-1 0,11-8-619,1 3 4607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35.4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214 13 8241,'-6'-1'4341,"-9"7"-3337,-13 11-1024,27-17 220,-18 13-101,0 0 0,0 1 0,-20 20 0,33-28-81,-1 1 0,0 1-1,1-1 1,1 1 0,-1 0 0,1 0-1,1 1 1,-1-1 0,1 1 0,-3 12-1,4-6 42,2 0 0,0 0 0,0 0 0,3 23 0,0 5 60,-1-40-97,0 1 1,0-1-1,0 0 0,0 0 0,1 0 0,-1 0 0,1 0 0,0-1 1,0 1-1,0 0 0,0-1 0,0 1 0,0-1 0,1 0 0,-1 0 0,1 0 1,0 0-1,3 2 0,2 1-1,1 1 1,0-1 0,1 0-1,16 5 1,-16-7 6,1-1-1,-1 0 0,1-1 1,0-1-1,-1 1 1,1-1-1,0-1 1,-1 0-1,1-1 1,-1 0-1,1 0 1,-1-1-1,17-8 1,-20 8-13,0 0 1,0 0 0,-1-1-1,1 0 1,-1 0 0,0-1-1,-1 0 1,1 0 0,-1 0 0,0-1-1,0 0 1,0 0 0,-1 0-1,0 0 1,0-1 0,-1 1-1,0-1 1,0 0 0,0 0-1,1-10 1,2-21 187,-3 0 1,-1-54-1,-2 87-185,-1 1 0,-1-1 0,1 0 0,-1 1 0,0-1-1,0 1 1,0 0 0,0-1 0,-1 1 0,0 0 0,0 0 0,0 1 0,0-1 0,0 1-1,-1-1 1,-5-3 0,0 0-235,0 0-1,0 1 1,-1-1-1,0 2 1,0 0 0,-12-5-1,-10 3-4269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58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41 5857,'12'-3'2306,"0"0"1,0 1-1,0 1 1,0 0-1,0 0 1,0 2-1,18 1 1,12 0-402,7 0-1904,-31-1-23,-1 0 1,1-1 0,0-1-1,0 0 1,-1-2 0,22-5-1,-20-6-2118,-13 8 3713,-4 1-1959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59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0 4308,'9'21'10919,"-9"-6"-5670,-1-10-4429,0 0 0,0 1-1,0-1 1,0 0-1,-1 0 1,-2 6 0,0 1-821,0 1 0,0 1 1,1-1-1,1 1 1,0-1-1,1 1 0,1-1 1,1 15-1,-1-26 1,1-1-1,0 0 1,-1 1-1,1-1 1,0 0 0,0 0-1,0 1 1,0-1-1,0 0 1,0 0-1,0 0 1,0 0 0,1 0-1,-1-1 1,0 1-1,0 0 1,1 0-1,-1-1 1,1 1-1,-1-1 1,0 1 0,1-1-1,-1 0 1,4 1-1,40 6 18,-29-7-17,1 0-1,-1-1 1,1-1 0,30-7 0,-27 4 0,0 2 1,38-3-1,-57 6 0,0 0 0,1 0 0,-1 0 0,0 0 0,0 0 0,0 1 0,0-1 0,0 0 0,0 1 0,0-1 0,0 0 0,0 1 0,0-1 0,0 1 0,0 0 0,0-1 0,0 1 0,-1 0 0,1-1 0,0 1 0,0 0 0,-1 0 0,1 0 0,0 0 0,-1 0 0,1 0 0,-1 0 0,1 0 0,-1 0 0,0 0 0,1 0 0,-1 0 0,0 0 0,0 2 0,2 2 0,3 25 0,-3-12 0,7 41 0,-7-48 0,0-1 0,-1 0 0,-1 1 0,0-1 0,-2 15 0,1 7 0,0-30-3,1 1 0,-1 0 1,0-1-1,0 1 1,0-1-1,-1 1 0,1-1 1,-1 0-1,1 1 1,-1-1-1,0 0 1,0 0-1,0 0 0,0 0 1,0-1-1,0 1 1,0 0-1,-1-1 0,1 1 1,-1-1-1,1 0 1,-1 0-1,-2 1 0,-7 3 19,1-1 0,-1 0-1,-24 4 1,-27-1-1742,55-7 746,0 0 1,0 0-1,0-1 1,0 0 0,-15-4-1,4-1-1626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59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0 144 5460,'64'-15'9391,"67"-7"-1,-57 11-6470,-1-2-3867,-58 10 947,63-14 0,103-36 0,-157 44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59.7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361 0 6335,'10'9'4921,"-10"-8"-4570,1-1 1,-1 1 0,0 0-1,1 0 1,-1 0-1,0 0 1,0 0-1,1 0 1,-1 0-1,0 0 1,0 0-1,0 0 1,0-1-1,0 1 1,0 0-1,-1 0 1,1 0-1,0 0 1,0 0-1,-1 0 1,1 0 0,-1 1-1,-9 24 6792,3-12-6049,4-8-2458,-9 17 1364,-1 0 0,-1-1 0,-2-1 0,0 0 0,-1-1 0,-25 24 0,-127 92 0,135-110 0,17-14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00.9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591 3 3410,'-23'31'15031,"-18"-9"-10293,4-2-2047,-59 42-2577,3 3 1,-96 90 0,184-151-114,-8 8-3,-1 1 0,-17 22 0,27-30 3,1-1-1,0 1 0,1 0 0,-1-1 0,1 1 0,0 0 0,0 1 1,1-1-1,-1 0 0,1 0 0,0 1 0,0 10 0,1-6 0,0-7 0,0-1 0,-1 1-1,2-1 1,-1 1 0,0 0 0,0-1 0,1 1 0,-1-1 0,3 5-1,-2-5 2,0-1-1,1 0 0,-1 0 0,0 1 1,1-1-1,-1 0 0,1 0 0,0 0 1,-1-1-1,1 1 0,0 0 0,-1-1 1,1 1-1,0-1 0,0 1 0,2-1 1,6 2-2,0-1 1,0-1-1,0 1 1,1-2-1,-1 1 1,0-2 0,0 1-1,0-1 1,0-1-1,16-5 1,-14 3-1,0 0 1,0-1-1,-1 0 1,1-1-1,-2 0 0,1 0 1,17-17-1,-24 19 0,1-1-1,-1 1 1,0-1 0,-1 0-1,0 0 1,0 0-1,0 0 1,0 0 0,-1-1-1,0 1 1,-1-1-1,1 0 1,-1 0 0,0 1-1,-1-1 1,0 0-1,-1-9 1,1 13-1,-1 0-1,0 0 1,0 0-1,0 0 1,0 0 0,0 1-1,0-1 1,-1 0-1,1 1 1,-1-1-1,0 1 1,-3-4 0,-33-33-109,22 23 221,-16-15-363,-64-48-1,5 13-5234,73 53 3316,-1-13 10022,48 19-10644,40 0 988,36 1 3736,49-5 417,-56 4-3341,-97 7 314,13-4 3061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01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4 1988,'9'-4'7317,"-9"5"-7154,21 8 3729,18 16 886,-2 1-989,46 44 1,-53-41-3183,45 56 1,-55-58-717,-1 0 1,-1 1-1,-2 1 0,-1 0 1,-1 1-1,-2 1 1,12 44-1,-18-45-352,-1 1 0,-2 0 0,-1 0 0,-2 0 0,-5 55 0,0-58-241,-1 0 1,-1 0 0,-1 0 0,-1-1 0,-2 0 0,-15 27 0,-4 2-2576,-64 86 0,-186 207-3058,250-315 4859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54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4236,'0'17'10564,"0"0"-3612,-1 23-1057,5 27-8803,1-40 4383,14 94-1475,-18-115 0,0 1 0,0 0 0,-1 0 0,-1 11 0,0 0-42,13-24 84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55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765 76 5020,'4'-76'19351,"5"86"-17508,-1 22-1843,-1-1 0,3 35 0,-8-43 0,2 0 0,0 0 0,1 0 0,1-1 0,2 1 0,12 27 0,-17-45-15,0 0 1,0-1 0,0 1 0,1-1 0,0 0 0,0 0 0,0 0 0,0 0-1,0-1 1,1 0 0,-1 0 0,1 0 0,9 4 0,-6-4 64,1 0 1,0-1-1,0 0 1,1 0-1,-1 0 0,0-2 1,15 1-1,-2-2-539,-1-2-1,0 0 1,0-1-1,0-1 1,0-1-1,27-12 1,-46 17 507,0 1-238,-1 0 0,0 0 0,1-1 0,-1 1 0,0-1 0,0 1 0,1-1 0,-1 0 0,0 1 0,0-1 0,0 0 0,0 0 0,0 0 0,0 1 0,0-1 1,0 0-1,0-1 0,0 1 0,-1 0 0,1 0 0,0 0 0,-1 0 0,1-1 0,-1 1 0,1 0 0,-1 0 0,1-1 0,-1-2 0,-6 2 1442,-25 2 7787,28 0-9658,-44 1 791,-50 8 1,-49 18-3986,-136 59-10904,274-82 14760,-1-1-1,1 2 1,0-1-1,0 1 1,0 0-1,1 1 1,-8 7-1,-8 9 3121,19-17-3343,1 0 1,0 0 0,0 0 0,1 0 0,-1 0-1,1 0 1,0 1 0,-1 9 0,-8 16 2847,8-24-2145,-1-2 0,0 1 1,0 0-1,-1-1 0,0 0 0,0 0 1,0 0-1,0-1 0,-1 1 1,0-1-1,0-1 0,0 1 1,0-1-1,0 0 0,-1 0 1,1-1-1,-1 0 0,-10 2 0,-14 2 143,0-1 0,-57 0 0,67-4-1653,5 0 770,-18 1-938,0-2-1,-36-4 1,43-2-191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55.9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530 153 3866,'1'-24'319,"-1"14"568,1 1 1,-1 0-1,-1 0 0,1 0 0,-2 0 0,1-1 0,-1 1 1,-4-9-1,3-14 2572,4 27-1485,-1 23 5118,1-13-6894,0 0-1,0 0 0,0-1 0,0 1 1,1 0-1,0-1 0,4 9 0,6 17-256,-3 7-93,3 39 1,-8 3-3244,-4-74 2866,0 2-592,0 0-1,0 1 1,-1-1-1,-2 12 0,2-15 671,-1-1-1,1 1 0,-1-1 0,0 0 0,0 1 1,0-1-1,-1 0 0,1 0 0,-1-1 1,1 1-1,-5 3 0,-9 6 27,-1-1 1,0-1-1,0 0 0,-22 8 1,-41 25 793,72-39-367,1 2-1,0-1 0,1 1 1,-1 0-1,1 0 1,0 0-1,-10 15 1,13-14 8,0 1 1,0 0 0,0-1-1,1 1 1,1 0-1,-3 16 1,0 4 5,3-23-121,-1 1 0,1 0 0,-1-1 0,-1 0 1,1 1-1,-1-1 0,0 0 0,0 0 0,0-1 1,0 1-1,-1 0 0,0-1 0,0 0 0,0 0 1,-1 0-1,1-1 0,-1 1 0,0-1 1,0 0-1,0-1 0,0 1 0,-1-1 0,-6 2 1,-7 1-409,-1 0 0,0-2 0,0 0 0,0-2 0,-30 0 1,29-1-610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56.6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1122 4028,'43'-7'20534,"-38"5"-18886,90-27-1647,-2-3 0,-1-5 0,152-84 0,56-86-3071,-13-20-6254,-205 160 5305,40-39 2765,-106 90 1414,-1-1-1,-1 0 1,-1-1 0,0 0 0,12-24-1,-4-12 1117,0 8 1760,-19 43-2427,1-1 1,-1 0-1,0 0 1,-1-1-1,1 1 1,0 0-1,0-8 1,1-7 6901,-3 37-7505,0 13-5,-1 0 0,-6 40 1,4-46-2,1 0 0,2 0 0,2 28 0,0 4 0,-1-41 0,2 1 0,0-1 0,1-1 0,0 1 0,2 0 0,0-1 0,8 16 0,17 48 0,-23-63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5356,'10'-4'5861,"32"5"-4806,16 9-665,1-3-1,81 0 1,-138-7-617,5 1-1364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40.2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60 22 5925,'0'-22'7551,"0"38"-5449,0 36-1990,-1 4 396,-11 88 0,-1 25-399,10-143-156,-7 33 138,5-33-88,5-23-4,0 0 0,0 0 0,0 0 0,-1 0 0,1 1 0,-1-1 0,0 0 0,0 0 0,0-1 0,0 1 0,-1 0 0,1 0 0,-4 5 0,4-6 838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3:57.2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4448,'2'25'21766,"15"-6"-21766,-11-12 0,1 0 0,-1 0 0,1-1 0,9 7 0,-3-4-12,11 5-104,-18-12-213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04.2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 3366,'7'-15'8431,"2"49"6217,-5-25-12794,-2-1-3939,6 24 2085,5 45 0,4 19 0,11 61-11,-22-100-534,5-48-1149,-9-8 875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04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1 2986,'11'14'1764,"-6"8"3792,-6 31 7472,0-31-10277,1-21-2758,-1 0-1,1 1 1,-1-1 0,1 0 0,-1 0-1,0 1 1,1-1 0,-1 0 0,0 0-1,0 0 1,0 0 0,1 0 0,-1 0-1,0 0 1,-1 0 0,1 0 0,0 0-1,0 0 1,0-1 0,0 1 0,-1 0-1,1-1 1,0 1 0,-1-1 0,0 1-1,-37 7 171,20-8-8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05.2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288 0 3500,'10'9'18018,"16"2"-12503,34 12-7431,-50-20 3013,65 21-1110,1-4 1,1-2-1,88 6 0,-22-15 52,-143-10-41,1 1 0,-1 0-1,1 0 1,-1 0 0,1 0-1,-1 0 1,1-1 0,-1 1-1,1 0 1,-1 0 0,1-1-1,-1 1 1,0 0 0,1-1-1,-1 1 1,1 0 0,-1-1-1,0 1 1,1-1 0,-1 1-1,0-1 1,0 1 0,1-1-1,-1 1 1,0-1 0,0 1-1,0-1 1,0 1 0,1-1-1,-1 1 1,0-1 0,0 1-1,0-1 1,0 1 0,0-1-1,0 1 1,0-1 0,-1 1-1,1-1 1,0 1 0,0-1-1,0 0 1,0 1 0,-1 0-1,1-1 1,0 1 0,-1-1-1,1 1 1,-1-1 0,-13-2 14,1 1 1,-1 0 0,0 1-1,0 1 1,0 0 0,0 1-1,0 1 1,0 0-1,1 1 1,-22 7 0,-9 4-19,-77 39 1,81-32-62,-74 31-1740,100-47 2050,-1 0 0,0-1 1,0-1-1,0 0 0,0-1 0,-18 0 1,25-3-233,0-1 0,0 0 0,1-1 1,0 0-1,-1 0 0,1-1 0,0 1 1,0-1-1,1-1 0,-1 1 1,1-1-1,0-1 0,1 1 0,-9-10 1,11 11-12,-1 0 0,1 0 0,0-1 1,0 0-1,0 1 0,-3-11 1,5 14-3,1-1 0,0 1 0,0 0 1,0 0-1,-1 0 0,1 0 0,-1 0 0,1-1 1,-1 1-1,1 0 0,-1 0 0,1 0 1,-1 0-1,0 1 0,0-1 0,-1-2 0,1 3 4,0-1 0,1 0 0,-1 0 0,0 0-1,0 0 1,1 0 0,-1 0 0,1 0-1,-1 0 1,1 0 0,-1 0 0,1-1-1,0 1 1,-1 0 0,1 0 0,0-2 0,-4-7-3,4 10 1,0 0 0,0 0 0,0 0 0,-1 0 0,1 0 0,0 0 0,0 0 0,0 0 0,0 0 0,-1 0 0,1 0 0,0 0 0,0 0 0,0 0 0,0 0 0,-1 0 0,1 0 0,0 0 0,0 0 0,0 1 0,0-1 0,0 0 0,-1 0 0,1 0 0,0 0 0,0 0 0,0 0 0,0 1 0,0-1 0,0 0 0,0 0 0,0 0 0,0 0 0,-1 0 0,1 1 1,0-1-1,0 0 0,0 0 0,0 0 0,0 0 0,0 1 0,0-1 0,0 0 0,0 0 0,0 0 0,0 0 0,0 1 0,0-1 0,1 0 0,-1 0 0,0 0 0,0 0 0,0 1 0,0-1 0,0 0 0,0 0 0,0 0 0,0 0 0,0 0 0,1 1 0,-1 118 0,-1-117-48,1 0 0,-1 1 0,1-1 1,-1 0-1,0 0 0,0 0 0,0 0 1,0 0-1,0 0 0,0 0 0,-1 0 1,1-1-1,-1 1 0,1 0 0,-1-1 1,1 1-1,-1-1 0,0 1 0,0-1 1,0 0-1,0 0 0,0 0 1,0 0-1,0 0 0,-4 1 0,-2 0-1066,0 1 0,0-1 0,0-1-1,-1 1 1,-14 0 0,-15-4-2752,20-3 101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05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4638,'0'10'18682,"2"-1"-17746,14 26 858,-5-14-1712,14 45 0,26 120-466,-50-148 432,-1-29-827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06.1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605 355 4638,'6'1'583,"0"0"-1,0 0 0,0 0 1,0 1-1,9 4 0,25 13 8425,-39-18-8593,1 0 1,-1 1-1,0-1 1,0 0-1,1 1 0,-1-1 1,0 1-1,0-1 0,0 1 1,-1-1-1,1 1 0,0 0 1,-1-1-1,1 1 1,-1 0-1,1 0 0,-1 3 1,1 36 1684,-1-24-2582,-1-14 483,0-1 0,0 1 0,-1 0 0,1 0 0,0 0 0,-1-1 0,0 1 0,1-1 0,-1 1 0,0-1 0,0 0 0,0 0 0,-1 0 0,1 0 0,-1 0 0,-3 2 0,-3 3 0,0-2 0,-1 1 0,-16 6 0,23-10-1,-1-1 1,0 1-1,0-1 1,1 0-1,-1-1 1,0 1 0,0-1-1,0 1 1,0-1-1,0 0 1,1-1-1,-1 1 1,0-1 0,0 1-1,0-1 1,0 0-1,1-1 1,-1 1-1,1-1 1,-1 1-1,1-1 1,-1 0 0,1 0-1,0-1 1,-4-2-1,5 1 2,-1 1 0,1 0 0,0-1-1,-1 0 1,2 1 0,-1-1 0,0 0-1,1 0 1,0 0 0,0 0 0,0 0-1,0 0 1,1-1 0,-1-6 0,1 11-2,0-1 1,0 1 0,0 0-1,0 0 1,0 0 0,0 0 0,-1 0-1,1-1 1,0 1 0,0 0-1,0 0 1,0 0 0,0 0 0,0 0-1,-1 0 1,1 0 0,0 0-1,0 0 1,0-1 0,0 1 0,-1 0-1,1 0 1,0 0 0,0 0-1,0 0 1,0 0 0,-1 0 0,1 0-1,0 0 1,0 0 0,0 0-1,0 0 1,-1 0 0,1 0 0,0 1-1,0-1 1,0 0 0,0 0-1,-1 0 1,1 0 0,0 0 0,0 0-1,0 0 1,0 0 0,0 0-1,0 1 1,-1-1 0,1 0 0,0 0-1,0 0 1,0 0 0,0 0-1,0 1 1,0-1 0,0 0 0,0 0-1,0 0 1,0 0 0,0 1-1,-12 10 4,10-9 6,-21 14-6,-1 0-1,-39 18 1,46-25-5,-2 2 2,-1-2 0,0 0 0,0-1 0,0-1 0,-1-1 0,0-1 0,-1 0 0,1-2 0,-26 1 0,46-4 0,-1-1 0,1 1 0,-1-1 0,1 0 0,-1 1 0,1-1 0,-1 0 0,1 0 0,0 0 0,0 0 0,-1 0 0,1 0 0,0 0 0,0 0 0,0 0 0,0-1 0,0 1 0,0 0 0,0-1 0,1 1 0,-1-1 0,0 1 0,1-1 0,-1 1 0,1-1 0,0 1 0,0-1 0,-1 0 0,1 1 0,0-3 0,-3-7 0,-5-10-389,1-1 0,-6-33 0,-8-104-6597,14 90 3004,5 47 2235,-24-146-1905,25 115-344,1 48 2632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06.6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2962,'6'0'268,"39"18"13868,-42-17-13561,29 9 7722,-12-3-8330,-16-6-74,-1 1 1,1-1 0,0 0 0,0 0 0,-1-1-1,1 1 1,0-1 0,0 0 0,6 0 0,-3-4 892,-6 4-773,-1-1 0,1 0 0,0 1 0,0-1 0,0 0 0,-1 1 0,1-1 0,0 1 0,0 0 0,0-1 0,0 1-1,0 0 1,0-1 0,0 1 0,0 0 0,0 0 0,0 0 0,0 0 0,0 0 0,0 0 0,2 0 0,42 13-47,-43-12 249,12-2-1411,-14 1 1110,1 0 0,-1 0 0,1 0 0,-1 0 0,1 0 0,-1-1 0,1 1 0,-1 0 0,1 0 0,-1 0 0,0-1 0,1 1 0,-1 0 0,1 0 1,-1-1-1,1 1 0,-1 0 0,0-1 0,1 1 0,-1-1 0,0 1 0,0 0 0,1-1 0,-1 1 0,0-1 0,0 1 0,1-1 0,-1 1 0,0-1 0,0 1 1,0-1-1,0-6-926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06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8 3796,'0'-4'3732,"-11"3"-3562,11 0-82,0 0-50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07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4028,'9'9'601,"-5"-5"333,0 0-1,0 0 1,1 0-1,-1-1 1,7 4 0,-8-5 212,1-1 0,1 1 0,-1-1 0,0 0 0,0 0 0,0-1 0,0 1 0,1-1 0,4 0 0,61-5 3401,37-14-4806,-41 7 494,-43 8-235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07.7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1537 2 3456,'3'-1'7175,"9"6"-3048,5 9 1179,2 12-228,3-1-3755,23 34-1574,-41-54 264,-1 0 0,-1 1 1,1 0-1,-1-1 0,0 1 1,0 0-1,-1 0 1,1 0-1,-1 1 0,0 8 1,-1 21-3910,0-33 3378,-2-1 89,-1 0 0,0 0-1,0-1 1,0 1-1,-1-1 1,1 0 0,0 0-1,0 0 1,-1 0-1,1 0 1,-5 0 0,3 0 2017,-54 8 57,-32-4-5523,1-1-2147,-952 97 5172,729-82-1463,313-19 2293,-1 0-48,-1 0-1,1 0 1,0 0 0,-1 0 0,1 0-1,0 0 1,0 0 0,-1-1 0,1 1-1,0 0 1,0-1 0,0 1 0,-1-1-1,1 0 1,0 1 0,0-1 0,0 0-1,0 1 1,-1-3 0,-8-3-1076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40.7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67 7593,'25'-6'3420,"110"16"-738,-102-12-2563,-1-1 0,1-1 0,-1-2 0,-1-2-1,1-1 1,-1-1 0,31-15 0,-60 24-91,7-2 514,-8 10 17,-3 13-242,2 242 340,0-253-657,-1 0 0,-1 0 0,1-1 1,-4 11-1,2-11-5,1 1-1,0-1 1,1 1 0,-1 9 0,2-9 18,-1 0 0,0-1 0,-5 17 1,-2 22-66,8-45-63,0 0 1,0-1-1,-1 1 0,1 0 1,0 0-1,-1-1 1,1 1-1,-1 0 0,0-1 1,0 1-1,1-1 1,-1 1-1,0-1 0,0 1 1,0-1-1,-1 1 1,1-1-1,-2 2 0,-17-2-7180,10-6 5071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08.1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1 137 6823,'6'1'471,"0"0"1,1-1 0,-1 1 0,0-1 0,1 0-1,11-3 1,36-15 6747,-17 4-2942,50-13 1,104-13-3992,-26 8-257,-141 26-29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10.3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1 366 4424,'0'-1'27,"0"0"0,0 0 0,0 0-1,0 0 1,0 0 0,15-22 9618,-14 23-9517,-1 0 0,1-1-1,-1 1 1,0 0-1,1 0 1,-1-1-1,1 1 1,-1 0 0,1 0-1,-1 0 1,1-1-1,-1 1 1,1 0 0,-1 0-1,1 0 1,-1 0-1,1 0 1,-1 0-1,1 0 1,10 6 4558,11 11-2925,0 2 0,32 35 1,-32-27-2724,-1 0 0,-2 1 0,29 56 0,-36-63 140,-8-15 124,-1 0-1,1 0 0,-1 0 0,-1 0 0,1 0 1,-1 1-1,9 15 8411,-17-30-7625,1 0 0,0-1 1,1 1-1,-1-1 1,2 0-1,-1 0 0,1-1 1,1 1-1,0-1 1,0 1-1,1-1 0,0 0 1,0 0-1,2-15 1,0 3-132,2 1 0,0 0-1,1 0 1,1 1 0,1-1 0,0 1 0,2 0 0,0 1 0,2 0 0,22-36 0,-17 33-548,1 1 1,1 0-1,0 1 1,2 1-1,0 1 0,1 0 1,1 2-1,32-21 0,-31 26-732,0 0-1,1 1 0,1 1 1,-1 1-1,1 1 0,35-5 0,-18 7 8,-1 2 1,1 1-1,46 5 0,-33 6-522,-30-3 658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10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5166,'2'2'389,"0"-1"-1,0 1 1,0-1-1,0 0 1,0 0-1,0 0 1,0 0-1,0 0 1,1-1-1,-1 1 1,0 0-1,0-1 1,1 0-1,-1 0 1,4 1-1,51-2 9363,14 1-4787,94 7-5370,-143-7-145,-15 0-600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10.8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5336,'12'31'7010,"-11"-30"-6529,0 0 1,0-1-1,1 1 1,-1-1-1,0 1 1,0-1-1,1 1 0,-1-1 1,0 0-1,1 0 1,-1 0-1,0 0 1,2 0-1,9 3 426,75 12 5534,48-2-7154,-85-9 1206,-19-1-493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11.8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1 960 3866,'15'14'13686,"-1"11"-6572,-8-12-5792,22 42-1144,-11-19-169,1 0 1,2-2-1,1 0 1,51 60 0,-72-94-11,1 1 0,-1 0 0,1 0 0,-1-1 1,1 1-1,0 0 0,-1 0 0,1-1 0,0 1 1,0-1-1,0 1 0,-1-1 0,1 1 0,0-1 1,0 1-1,0-1 0,1 1 0,1-26-13,4-106-3164,-4 89 1514,33-268-10317,-1 22 10513,-28 215 1500,4-63 222,-10 118-155,0-1-1,6-21 1,-3 22 383,-2 0 0,2-21 0,-4 37-497,0 0 0,1 0 0,-1 0 0,1 0-1,-1 1 1,1-1 0,0 0 0,0 0 0,0 0-1,0 1 1,0-1 0,0 0 0,1 1 0,-1-1-1,1 1 1,-1 0 0,1-1 0,-1 1 0,1 0 0,0 0-1,-1 0 1,1 0 0,0 0 0,0 0 0,0 1-1,0-1 1,0 1 0,0-1 0,0 1 0,3-1-1,11-1-270,0 0 0,31 0 0,-29 2 1090,1160-85 1014,-1037 66-1635,-117 15 7434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12.4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95 4236,'0'-6'-90,"3"-26"3519,-2 30-3127,1 0-1,-1 0 1,0 0 0,0 1 0,1-1 0,-1 1-1,1-1 1,0 1 0,-1-1 0,1 1-1,0 0 1,0 0 0,2-1 0,7-4 1434,1 1 0,-1 0 0,1 1 1,-1 1-1,1 0 0,13-2 0,-13 3-1359,1 1 0,-1 0 0,1 1-1,0 1 1,22 3 0,-31-4-494,0 1 0,0 0 0,0 0 1,0 0-1,0 1 0,0-1 0,-1 1 0,1 0 1,0 0-1,-1 0 0,1 0 0,-1 1 1,0-1-1,0 1 0,4 4 0,-5-3-488,0 1 0,0-1 0,0 1 0,0-1 0,-1 1 0,1-1 0,-1 1 0,0 0 0,-1 0 0,1-1 0,-1 1 0,-1 7 0,1-8 661,-1-1-1,1 1 1,-1-1-1,0 1 1,-1-1-1,1 1 1,0-1-1,-1 0 1,0 0-1,0 0 1,0 0-1,0 0 1,0 0-1,-1 0 1,1-1-1,-1 1 1,0-1-1,1 0 1,-1 0-1,0 0 1,0 0-1,-1 0 1,1-1-1,-4 2 1,-13 6-2125,-1-2 0,-39 10 0,26-3 10039,63-15 562,-11 3-10481,-12 0 1948,0 0 1,0 0-1,0 1 1,-1 0-1,1 0 1,-1 0-1,1 1 1,-1 0-1,0 0 1,-1 0-1,1 0 1,-1 1-1,1 0 1,-1 0 0,6 11-1,-6-8-496,0 0 0,0 1 1,-1-1-1,0 1 0,0 0 0,-1 0 0,-1 1 0,1-1 0,-1 0 1,-1 10-1,0-14 15,1-1 1,-1 1 0,-1-1-1,1 1 1,-1-1 0,0 0-1,0 1 1,0-1 0,-1 0-1,1 1 1,-1-1 0,0 0-1,0 0 1,-1 0 0,1-1-1,-1 1 1,0 0 0,0-1-1,0 0 1,0 0 0,0 0-1,-1 0 1,1 0 0,-1-1 0,-6 4-1,-7 3 189,0-1 0,-1-1 0,-1-1 0,1 0 0,-1-1 0,0-1-1,0-1 1,0 0 0,0-2 0,0 0 0,-1-1 0,-22-3 0,26-1-481,1 0 44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12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526 1 4828,'0'0'-7,"-27"0"3155,22 0-2616,0 1-1,0 0 1,1 0-1,-1 1 1,0-1 0,1 1-1,-1 0 1,1 0-1,-1 0 1,-6 5 0,-43 35 3592,41-31-3121,-98 91 5605,73-62-6475,2 2-1,2 1 0,2 2 0,-40 72 1,63-99-133,1 1 0,1 0 0,1 0 0,0 0 0,2 1 0,0 0 0,1 0 0,1 0 0,1 39 0,1-55 0,0 1 0,0-1-1,1 1 1,0 0 0,0-1 0,0 0 0,0 1 0,1-1 0,-1 0 0,1 1 0,0-1 0,0 0 0,1 0 0,-1-1 0,1 1 0,0 0 0,0-1 0,0 0 0,1 1 0,-1-1 0,1-1-1,-1 1 1,1 0 0,0-1 0,7 3 0,-4-1-10,1-1-1,-1 0 1,1 0-1,0-1 1,0 0 0,0-1-1,0 0 1,0 0-1,0 0 1,0-1-1,0 0 1,0-1-1,0 0 1,0 0-1,0-1 1,0 0 0,0 0-1,0-1 1,-1 1-1,1-2 1,-1 1-1,0-1 1,0-1-1,0 1 1,-1-1-1,1 0 1,-1 0-1,0-1 1,-1 0 0,0 0-1,1-1 1,-2 1-1,6-10 1,-8 10 27,0-1 1,0 0-1,0 1 1,-1-1-1,0 0 1,-1 0-1,0 0 1,0 1-1,-1-11 1,0-7-199,0 20 168,0-1 0,0 1-1,0 0 1,0-1-1,-1 1 1,0 0-1,0 0 1,0 0 0,-1 0-1,1 0 1,-1 0-1,0 1 1,0-1-1,0 1 1,0 0 0,-1 0-1,-3-3 1,-7-4-834,0-1 1,0 2 0,-20-10-1,-31-9-4308,45 23 4118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13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5166,'1'0'53,"-1"0"-1,0-1 1,0 1-1,1-1 1,-1 1-1,0-1 1,1 1-1,-1 0 1,0-1-1,1 1 1,-1-1-1,1 1 1,-1 0-1,0 0 1,1-1-1,-1 1 1,1 0-1,-1 0 0,1 0 1,-1-1-1,1 1 1,-1 0-1,1 0 1,-1 0-1,1 0 1,-1 0-1,1 0 1,0 0-1,25-1 3192,-10 1-1871,5-4 2277,0 2-1,25-1 0,47 5 693,-21 0-4723,105-2 102,-166 0-177,-1-4 1191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13.4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4900,'0'0'83,"-1"0"-1,1 0 0,0 0 0,-1 0 1,1 0-1,0 0 0,-1 0 0,1 0 1,0 1-1,-1-1 0,1 0 0,0 0 1,0 0-1,-1 1 0,1-1 0,0 0 1,0 0-1,-1 0 0,1 1 0,0-1 1,0 0-1,0 0 0,-1 1 0,1-1 1,0 0-1,0 1 0,0-1 0,0 0 1,0 1-1,0-1 0,0 0 0,0 1 1,0-1-1,0 0 0,0 1 0,0-1 1,0 0-1,0 1 0,0-1 0,0 0 1,0 1-1,0-1 0,0 0 0,0 0 1,0 1-1,0-1 0,1 0 0,-1 1 1,0-1-1,0 0 0,0 0 0,1 1 1,-1-1-1,0 0 0,0 0 0,1 0 1,-1 1-1,0-1 0,0 0 0,1 0 1,-1 0-1,0 0 0,1 1 0,-1-1 1,0 0-1,1 0 0,-1 0 0,1 0 1,30 3 6944,-22-2-6397,85 4 6123,1-7-5580,-4 0-6488,-68 2 3164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13.9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751 56 4638,'13'-12'495,"2"-32"17487,-17 45-17299,-16 5 1733,-43 20-2609,1 2 0,2 3 0,1 2 0,2 3 0,-73 59 0,88-59-1047,0 2 0,-50 64 0,62-65-588,2 1 1,1 1 0,-25 54 0,42-76 760,1 1 1,1 0-1,-8 36 1,12-39 1016,0-1 0,1 1 1,0-1-1,1 1 0,4 25 1,-2-31 61,0-1 1,1 0 0,0 1 0,0-1 0,1 0 0,0-1 0,1 1 0,-1-1 0,1 0 0,1 0 0,-1 0 0,1-1 0,0 0 0,1 0 0,0 0 0,0-1 0,0 0 0,0 0-1,1-1 1,12 6 0,-5-4 203,-1 0 0,1-1 0,0-1 0,0 0 0,0-1 0,1-1 0,-1 0 0,1-1 0,0-1 0,27-3 0,-33 2 352,-1-1 0,1 0-1,-1-1 1,0 0 0,0-1-1,0 0 1,0 0-1,0-1 1,-1 0 0,0 0-1,0-1 1,0 0-1,-1 0 1,0-1 0,0 0-1,-1 0 1,0-1-1,0 0 1,-1 0 0,0 0-1,0-1 1,7-17 0,-10 18-394,0 0 1,0 0 0,0 0-1,-1-1 1,0-11 0,-1 7-175,0 3 0,0-1 0,-1 1 0,-2-18 0,1 24 0,1 0 0,-1-1 0,0 1 0,0 0 0,0 0 0,0 0 0,-1 0 0,0 0 0,1 1 0,-1-1 0,-5-3 0,-2-2 0,0 0 0,-1 1 0,-1 0 0,1 1 0,-1 0 0,0 1 0,-1 0 0,0 1 0,0 1 0,0 0 0,0 0 0,0 1 0,-1 1 0,0 1 0,1 0 0,-16 0 0,8 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41.0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48 5705,'3'-4'5245,"3"3"-4592,205-5 2987,-3-20-10370,-190 21 4980,-1-1-229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29.5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0 202 3866,'8'7'6100,"31"2"5032,2-4-5762,10-3-4099,27-4-3724,-7 0 3381,40-4-929,154-27 0,-263 33 1,25-7 300,-26 7-444,0-1 1,0 1 0,-1-1-1,1 1 1,0 0-1,0-1 1,0 1 0,-1-1-1,1 0 1,0 1 0,0-1-1,-1 0 1,1 1-1,-1-1 1,1 0 0,0 0-1,-1 0 1,0 1 0,1-1-1,-1 0 1,1 0-1,-1 0 1,0 0 0,0 0-1,1-1 1,-24-10-8743,10 5 4223,-39-32 3604,30 22 1053,0 0 0,-1 2-1,-36-18 1,48 22 8,6 6-45,4 11-22,4-3 78,-1 0 1,1 0-1,0 0 0,0 0 1,0 0-1,0-1 0,1 1 0,-1-1 1,4 2-1,6 5 13,135 101 309,-144-106-316,0 0 1,0-1 0,-1 1 0,1 1-1,-1-1 1,0 0 0,0 1-1,-1-1 1,1 1 0,-1 0-1,0 0 1,-1 0 0,2 6-1,0 5-19,-1-1-1,-1 1 1,-1 18-1,0-31-42,-1 0-1,0 0 1,0 1-1,0-1 1,0 0-1,0 0 0,-1 0 1,1-1-1,-1 1 1,0 0-1,0-1 0,0 1 1,-4 3-1,-34 32-1613,33-33 1266,-24 20-1507,12-13 576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21.1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76 3230,'-19'10'22984,"30"-3"-23002,0 0 1,1-1 0,-1-1-1,2 0 1,-1-1 0,0 0 0,23 3-1,99 7-4031,-65-8-2313,4-1 19,36-3 4839,61-1 16723,-178-13-10937,-29-15-6644,29 22 3583,-20-15-1539,-37-34-1,32 18-4171,30 31 3732,14 11 1847,55 48 4210,-1 8-6413,-20-18-5051,-43-41 5544,0 0 0,0 0-1,-1 1 1,0-1 0,0 1-1,0-1 1,0 1 0,0 0-1,-1-1 1,1 1 0,-1 0-1,0-1 1,0 1 0,0 0-1,-2 5 1,2 6-628,-1-12 1358,0-1-1,0 0 0,0 1 1,-1-1-1,1 0 1,0 0-1,-1 0 0,1 0 1,-1 0-1,0-1 0,0 1 1,0 0-1,0-1 0,-2 2 1,-31 22 1341,-51 34-4865,74-50 2471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21.8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439 34 3456,'-1'-17'368,"1"16"-57,0 0 1,-1 1-1,1-1 0,0 0 1,-1 0-1,1 0 0,0 0 1,-1 0-1,1 1 1,-4-5 1556,2 4-1557,1 0 171,-1 1 0,0-1 1,1 1-1,-1 0 0,0 0 0,1 0 1,-1 0-1,0 0 0,0 0 0,1 0 0,-1 0 1,0 1-1,1-1 0,-1 0 0,1 1 1,-1 0-1,1-1 0,-1 1 0,-2 2 0,-10 4 660,1 0 0,0 1 0,0 1 0,0 0 0,-14 15 0,9-6-709,1 1 0,-24 34 1,4 7-960,-41 86 0,69-128 879,-11 22-596,2 1 1,-24 86 0,36-101-600,1 0 1,1 0 0,0 43 0,3-33-864,0-18 237,1 1-1,4 34 1,-2-47 633,-1 1-1,1-1 1,0 0 0,1 1 0,-1-1-1,7 11 1,-3-9 1048,-1 0 0,1 0-1,1 0 1,0-1 0,0 0-1,11 8 1,-12-10 283,1-1 0,0 0 0,0 0 0,1-1-1,-1 0 1,0 0 0,1 0 0,0-1 0,0-1 0,0 1 0,0-1 0,0-1 0,8 1 0,-1-1 1934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22.2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4378,'2'0'412,"-1"0"0,0 0 0,0 0-1,0 0 1,0 1 0,1-1 0,-1 0-1,0 1 1,10 7 4529,-9-5-4529,0 0 493,-1 0 1,1 0-1,-1 0 1,0 1-1,0-1 1,0 0-1,1 7 0,0 8 1293,-1 1-1,-3 25 0,2-21-3255,0 197 1051,-1-210-10,-1 0 1,1 1-1,-2-1 1,1 0-1,-2 0 1,1 0-1,-10 18 1,9-17-513,4-10 496,-1-1 0,1 1 0,0-1 1,0 1-1,0-1 0,0 1 0,-1-1 0,1 1 0,0-1 0,-1 1 0,1-1 0,0 0 0,-1 1 0,1-1 0,0 1 0,-1-1 0,1 0 0,-1 1 0,1-1 0,-1 0 0,1 0 0,0 1 0,-1-1 0,1 0 0,-2 0 0,0 3 1025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22.8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322 104 3592,'0'-13'214,"1"10"12,-1 1 0,0-1 0,1 0-1,-1 0 1,0 1 0,-1-1 0,1 0 0,0 1 0,-1-1 0,0 0-1,1 1 1,-1-1 0,0 1 0,0-1 0,0 1 0,-1-1 0,1 1 0,-1 0-1,1 0 1,-1 0 0,0 0 0,0 0 0,0 0 0,-3-3 0,1 2 452,-1 0 0,0 0 0,0 0 0,0 1 0,0-1 0,0 1 0,0 1 1,-1-1-1,1 1 0,-1 0 0,1 0 0,-1 0 0,1 1 0,-1 0 0,-7 0 1,6 1-215,0 1 1,0 0 0,1 0 0,-1 0 0,0 1 0,1 0 0,0 0-1,-1 0 1,1 1 0,-10 8 0,3 0-376,1 0-1,0 1 1,0 1-1,1 0 1,1 0 0,0 1-1,1 0 1,-13 32 0,19-34-89,-1 0 0,2 0 0,0 1 0,1-1 0,0 0 0,1 1 0,2 20 0,-1 7 0,0-39-2,0 1 1,-1-1 0,1 0 0,0 0-1,0 0 1,0 1 0,1-1 0,-1 0 0,0 0-1,1 0 1,-1-1 0,1 1 0,0 0-1,0-1 1,-1 1 0,1-1 0,0 1-1,0-1 1,0 0 0,1 0 0,-1 0 0,0 0-1,0 0 1,1-1 0,-1 1 0,0 0-1,5-1 1,-1 2 4,-1-1 0,1 0 1,0 0-1,0-1 0,1 1 0,-1-2 0,0 1 0,0 0 0,0-1 0,9-3 1,-6 1-5,-1-2 1,1 1 0,-1-1 0,0-1 0,0 1 0,0-1 0,-1-1 0,0 1 0,0-1 0,-1 0-1,10-15 1,0-4 1,-2 0-1,17-42 1,-27 59-1,18-68 0,-20 60 0,-2 13 0,0 13 0,0 42-9,-6 156-74,3-113 73,-1 7-2,0-52 53,5 72 1,1-43-33,-2-76-44,-1 0-1,1-1 1,0 1-1,0 0 1,-1 0-1,1-1 1,-1 1-1,1-1 1,-1 1-1,1 0 1,-1-1-1,0 1 0,0-1 1,0 0-1,0 1 1,0-1-1,0 0 1,-1 1-1,0 0 1,-2 0-1251,4-2 1228,0 1 0,-1-1 0,1 0 0,0 0 1,0 0-1,0 0 0,-1 0 0,1 1 0,0-1 0,0 0 0,-1 0 1,1 0-1,0 0 0,-1 0 0,1 0 0,0 0 0,0 0 0,-1 0 1,1 0-1,0 0 0,0 0 0,-1 0 0,1 0 0,0 0 0,-8-5 3523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23.1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201 1 4804,'0'14'27,"0"-9"586,1-1 1,-1 0-1,0 1 0,0-1 0,-1 1 0,1-1 1,-1 0-1,0 1 0,0-1 0,-1 0 1,1 0-1,-1 0 0,-4 8 0,-13 16 3530,2 1 0,-22 48-1,3-5-3772,6 1-483,4-11 22,19-33-6,7-27 92,0 0 1,0 0-1,0 0 0,-1 0 1,1 0-1,-1 0 1,1 0-1,-1-1 0,0 1 1,1 0-1,-1 0 1,0 0-1,-1-1 1,0 3-1,0 0-620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23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76 156 4308,'1'-3'183,"0"-1"-1,0 1 0,1 0 0,-1 0 0,1 0 1,0 0-1,0 0 0,0 0 0,0 0 0,1 0 1,-1 1-1,5-4 0,37-31 4523,-30 27-3090,0 1 0,1 1 0,0 0-1,0 1 1,1 1 0,-1 0 0,2 1 0,30-6-1,-26 9-1464,38-2-1,-58 4-150,0 0 0,1 0 1,-1 0-1,1 0 1,-1 0-1,1 1 0,-1-1 1,1 0-1,-1 1 1,0-1-1,1 1 1,-1-1-1,0 1 0,1 0 1,-1 0-1,0 0 1,0-1-1,0 1 0,1 0 1,-1 0-1,0 0 1,0 1-1,-1-1 0,1 0 1,0 0-1,0 1 1,-1-1-1,1 0 1,0 1-1,0 2 0,0 2 1,0 1 0,0 0-1,-1 0 1,0 0-1,-1 11 1,1 2-3,-1-16-2,0 0 0,0-1-1,0 1 1,0 0 0,-1-1 0,1 0 0,-1 1-1,0-1 1,0 0 0,0 0 0,0 0 0,-1 0 0,-3 4-1,-46 42-982,32-32 138,8-6 214,-61 55-4346,22-26-1425,38-27 5125,12-12 1252,1-1 0,0 0 1,0 0-1,0 1 0,0-1 1,0 0-1,0 0 0,0 1 1,0-1-1,0 0 0,0 0 1,0 1-1,0-1 0,1 0 1,-1 0-1,0 1 0,0-1 1,0 0-1,0 0 1,0 0-1,0 1 0,1-1 1,-1 0-1,0 0 0,0 0 1,0 1-1,0-1 0,1 0 1,-1 0-1,0 0 0,0 0 1,1 1-1,-1-1 0,0 0 1,0 0-1,1 0 0,-1 0 1,0 0-1,0 0 1,1 0-1,-1 0 0,0 0 1,0 0-1,1 0 0,-1 0 1,0 0-1,0 0 0,1 0 1,-1 0-1,0 0 0,0 0 1,1 0-1,-1 0 0,0-1 1,67-4-3388,-51 3 4746,0 0 1,0 1 0,0 1-1,0 0 1,18 3-1,-32-2-1286,1-1 0,-1 1 0,0 0 0,1 0 0,-1 0 0,0 0 0,1 0 0,-1 0 0,0 1 0,0-1 0,0 1 0,0-1 0,0 1-1,-1 0 1,1 0 0,0 0 0,-1 0 0,0 0 0,1 0 0,-1 0 0,0 0 0,0 0 0,0 1 0,0-1 0,1 5 0,0 4-14,-1 0-1,0 0 1,-1 0 0,-1 19-1,0-3-2723,1-22 2393,-1-1 0,0 1 0,-1-1 0,1 0 0,-1 0 0,1 0 0,-1 0 0,0 0 0,-1 0 0,1 0 0,-1-1 0,0 1 0,-6 5 1,-3 4 3,-1-1 1,-17 12 0,11-11 49,-2-1-1,1-1 1,-1 0 0,-1-2 0,0-1-1,0 0 1,-1-2 0,1 0-1,-1-2 1,-1 0 0,1-2 0,-30 0-1,32-2-672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24.2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15 4542,'25'-4'1007,"4"0"3376,1 0-1,43 1 0,-63 4-3240,0 0 1,-1 0-1,1 1 1,0 0-1,17 7 1,-21-6-1033,1 0 1,-1 0-1,0 1 1,-1-1-1,9 8 1,-12-8-113,0-1 1,-1 0 0,1 1 0,-1 0 0,0-1 0,0 1 0,0 0 0,0-1-1,0 1 1,0 0 0,-1 0 0,1 0 0,-1 3 0,2 41-1178,-2-44 932,0 1 29,-1 0 1,0 0 0,0 0-1,-1 0 1,1 0 0,-1 0-1,0-1 1,1 1 0,-2 0 0,1-1-1,0 0 1,-1 0 0,0 1-1,1-1 1,-1-1 0,0 1-1,-6 3 1,-5 5-1552,-1 0 1,-25 12-1,18-13-903,0-1 0,-36 10-1,-13 5 1132,83-27 1302,0 1 1,0 0 0,0 1 0,15-1-1,-4 1 137,-22 1 111,20-2 90,1 1-1,36 3 0,-52-2 218,-1 1 1,1 0-1,0 1 1,0-1 0,-1 1-1,1 0 1,-1 1-1,0-1 1,1 1-1,-1 0 1,0 0-1,-1 1 1,1-1-1,7 9 1,-11-10 84,1 0 1,-1 0-1,0 0 0,0 0 1,0 1-1,0-1 1,-1 0-1,1 1 0,-1-1 1,1 1-1,-1-1 0,0 5 1,-1 35 346,0-21-1811,0-17 766,0 0-1,0-1 1,0 1 0,0-1 0,-1 0 0,1 1-1,-1-1 1,0 0 0,0 0 0,0 0 0,0 0-1,-1 0 1,1-1 0,-1 1 0,-4 3 0,-3 3-374,-1-1 0,0 0 1,-12 6-1,-5-1-72,0-1-1,-2-2 0,1-1 0,-1-2 1,-54 7-1,79-13 547,-14 2-653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24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13 4120,'0'0'120,"0"-1"0,0 1-1,0-1 1,0 1 0,0-1-1,1 1 1,-1-1 0,0 1-1,0-1 1,0 1 0,0-1-1,1 1 1,-1-1 0,0 1-1,0-1 1,1 1 0,-1-1-1,0 1 1,1 0-1,-1-1 1,1 1 0,-1 0-1,0-1 1,1 1 0,-1 0-1,1-1 1,-1 1 0,1 0-1,-1 0 1,1 0 0,-1-1-1,1 1 1,0 0 0,26 3 4573,29 19 2350,-51-20-6651,15 8 463,0 0 0,0 2 0,-1 0-1,-1 1 1,0 1 0,24 24-1,-26-20-892,0 1 0,0 1 0,-2 0 0,-1 1 0,0 0 0,-2 1 0,0 1 0,-2 0 0,0 0 0,-2 1 0,0 0 0,-2 0 0,0 0 0,-2 1 0,0 44 0,-2-45-442,-2 0 0,-1 1 0,-1-1 0,-1 0 0,-1 0 0,-14 39 0,-2-12-1750,-2 0 0,-2-1 0,-3-2 0,-66 88 0,14-39-666,-100 94-1,130-143 1724,1-4-183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25.5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1307 2 4260,'0'-2'9770,"-1"29"-2313,0-15-6263,-22 43 2254,-27 28-3547,37-63 283,-293 436-3652,-211 187-9156,347-463 12776,-55 52 12562,225-237-10917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41.56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429 15 7869,'0'-1'42,"0"0"-1,0 1 1,0-1 0,0 0 0,0 1 0,0-1 0,0 1 0,0-1-1,0 0 1,0 1 0,1-1 0,-1 1 0,0-1 0,1 1 0,-1-1-1,0 1 1,1-1 0,-1 1 0,0-1 0,1 1 0,-1-1-1,1 1 1,-1 0 0,2-1 0,-2 3 2617,-10 6-944,-39 25-1157,2 3 0,-83 78 0,103-85-493,1 0-1,2 2 0,1 0 0,1 1 0,-26 55 0,43-75-52,0 0 0,1 1 0,0 0 0,1 0-1,-3 26 1,3 68 87,3-71-20,1-33-72,0 1-1,0-1 0,0 1 1,0-1-1,1 0 0,0 1 1,-1-1-1,1 0 1,0 0-1,0 0 0,1 0 1,-1 0-1,0-1 0,1 1 1,0-1-1,0 1 0,0-1 1,0 0-1,0 0 0,4 2 1,2 1-4,0-1 0,0 1 0,0-2 0,1 1 0,-1-1 0,16 3 0,-16-5 3,-1-1 0,1 0 0,-1 0 0,1-1 0,-1 0 0,1 0 0,-1-1 1,0 0-1,0-1 0,13-5 0,-15 5 5,0 0 0,0 0 1,-1 0-1,1-1 1,-1 0-1,0 0 0,0 0 1,0-1-1,0 0 1,-1 0-1,0 0 0,0 0 1,0-1-1,4-8 0,-5 4 45,0-1-1,0 1 1,-1-1-1,0 0 0,-1 0 1,0 0-1,-2-21 1,1 17 91,-1 12-138,1 0 1,-1 0 0,0 1 0,-1-1-1,1 0 1,-1 0 0,1 1 0,-1-1-1,0 1 1,0 0 0,0-1 0,0 1-1,0 0 1,0 0 0,0 0 0,-4-2 0,-45-28 78,36 26-754,0 1 1,0 0-1,0 1 0,-25-3 1,19 3-2145,12 2 431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26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0 123 4542,'5'0'403,"0"1"0,0-1 0,0 1 0,0 1 0,0-1 0,0 1 0,0 0-1,-1 0 1,1 0 0,-1 0 0,1 1 0,-1 0 0,0 0 0,0 0-1,0 1 1,5 5 0,4 6 2295,0 1 1,18 30-1,-27-40-2339,47 84 5639,13 52-5627,-61-131-371,1 0 0,-1 0 0,-1 1 0,0-1 0,-1 1 0,0 11 0,-1-23 0,0 1 0,0-1 0,-1 0 0,1 0 0,0 1 0,-1-1 0,1 0 0,0 0 0,-1 0 0,1 1 0,0-1 0,-1 0 0,1 0 0,-1 0 0,1 0 0,0 0 0,-1 0 0,1 0 0,0 0 0,-1 0 0,1 0 0,-1 0 0,1 0 0,0 0 0,-1 0 0,1 0 0,-1 0 0,1 0 0,0-1 0,-1 1 0,0 0 0,-13-5 0,9 2-26,0 1 0,0-1 0,0 0 0,1 0 0,0-1 0,-1 1 0,1-1 0,0 0 0,1 0 0,-1-1 0,1 1 0,0-1 0,0 1 0,0-1 0,0 0 0,-2-8 0,2 0-687,0 0 0,1-1 0,0 0 0,1 1-1,1-22 1,0 26 217,2 1 0,-1 0 0,1-1 0,0 1 0,1 0 0,0 0 0,0 1 1,1-1-1,0 1 0,6-8 0,7-11-2058,28-32 0,-26 37 1875,0 1 0,1 1-1,0 0 1,2 2-1,39-25 1,-42 31 635,0 1 0,1 1 0,0 1 0,1 1 0,0 1 0,0 0 0,39-4 0,81 5-2517,-117 5 1514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26.3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 4120,'1'1'133,"-1"0"0,1 0 0,-1 0 0,1 0 0,-1-1 0,1 1 0,-1 0 0,1 0 0,0 0 0,0-1 0,-1 1 0,1 0 0,0-1 0,0 1 0,0-1 0,-1 1 0,1-1-1,0 1 1,0-1 0,0 0 0,0 1 0,0-1 0,0 0 0,0 0 0,0 0 0,0 0 0,0 0 0,0 0 0,0 0 0,0 0 0,0 0 0,2-1 0,49-3 4559,-33 2-3122,103-9 8277,-40 1-8250,-63 7-1597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26.5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4424,'0'4'-128,"0"10"6032,0-12-5504,15-1 2345,-4 2-2665,8 1 3227,0-4-1633,2 2 318,3 0 100,2-1-170,-3 0-2068,3-1 2094,0 0-1948,0 0 0,0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27.3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15 114 4638,'0'-11'379,"-1"9"-124,1 0 1,0 1-1,-1-1 0,1 0 1,0 0-1,0 0 0,0 1 0,0-1 1,1 0-1,-1 0 0,0 1 1,1-1-1,-1 0 0,1 0 1,0 1-1,-1-1 0,1 1 1,0-1-1,0 1 0,0-1 1,0 1-1,0-1 0,1 1 1,-1 0-1,0 0 0,1-1 1,-1 1-1,3-1 0,18-9 2751,1 2 0,0 0 0,44-10 0,-53 16-2785,1 1 0,0 0 0,-1 1 0,1 1 0,0 0 0,0 1 1,23 5-1,-32-5-330,-1 0 0,0 0 0,0 1 0,0 0 0,0 0 1,0 0-1,0 1 0,-1 0 0,1-1 0,-1 2 0,0-1 0,0 0 1,0 1-1,0 0 0,0 0 0,-1 0 0,0 0 0,0 0 0,0 1 1,0 0-1,2 5 0,-1 3-729,0 0 0,-1 0 0,0 1 1,-1-1-1,-1 1 0,0-1 0,-1 16 0,1 17-1587,1-30 1636,-2 0 0,0 1-1,0-1 1,-1 0-1,-1 0 1,-1 0 0,-1 0-1,-6 18 1,-12 17 795,-3-2 1,-45 68-1,60-103-10,0-1 1,0 0 0,-1-1-1,-1 0 1,0 0-1,-1-1 1,0-1-1,-1 0 1,0-1-1,0-1 1,-1 0-1,-25 10 1,33-15 174,0-1 0,-1 0-1,1-1 1,0 0 0,0 0 0,-1 0-1,1-1 1,0 0 0,-1 0 0,-7-2-1,5-8-271,10 9 633,-1-1 0,1 1 1,0-1-1,0 1 0,-1-1 0,1 1 0,0-1 1,1 1-1,-1-1 0,0 1 0,0-1 0,1-1 0,9-18 6829,-3 13-6676,4 0-496,-1 1 0,1 1 0,1 0 0,-1 0 0,1 1 0,0 1 0,0 0 0,0 1 0,1 0 0,21-2 0,-25 5-200,1 0 0,0 1 0,-1 0-1,1 0 1,-1 1 0,1 0 0,-1 1 0,0 0 0,0 1-1,0 0 1,0 0 0,0 1 0,-1 0 0,13 10 0,-3-2-439,1 0 0,0-1 0,1-1 0,35 13 0,-38-17-1307,1-2-1,-1 0 1,1-1 0,0-1 0,0-1 0,24 1 0,-37-3 848,1-1 1,-1 0 0,1 0-1,-1 0 1,1 0 0,-1-1-1,9-3 1,0-3-713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27.8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307 59 3500,'0'-3'299,"0"1"-1,0-1 1,0 0-1,0 1 1,-1-1-1,1 0 0,-1 1 1,0-1-1,1 1 1,-1-1-1,0 1 1,0-1-1,-1 1 0,1 0 1,-3-4-1,2 4 164,0 1 0,0-1 0,-1 1 0,1-1 0,-1 1-1,1 0 1,-1 0 0,1 0 0,-1 1 0,1-1-1,-1 0 1,0 1 0,0 0 0,1-1 0,-1 1 0,-4 1-1,2-1 250,0 0-1,0 1 1,0 0 0,0 0-1,0 0 1,0 1-1,0 0 1,1 0-1,-1 0 1,-7 5-1,3-1-233,1 0 0,0 0 0,0 1 0,-12 15 0,4-2-505,1 0-1,1 1 1,-17 36 0,22-37 28,0 1 0,2 1 0,0-1 0,1 1 0,-4 34 0,5-2 0,2 62 0,3-113 0,1 1-1,-1 0 1,1 0 0,0 0 0,0 0 0,1 0 0,-1-1 0,1 1 0,0 0 0,-1-1 0,2 0 0,-1 1 0,0-1 0,1 0 0,-1 0 0,1 0 0,0-1 0,0 1 0,0-1 0,1 1-1,-1-1 1,0 0 0,8 3 0,-2-1 0,0 0 1,1 0-1,-1-1 0,1-1 0,0 1 0,0-2 0,0 1 0,14-1 1,-5-1-4,0-2 0,1 0 0,-1-1 1,0-1-1,0-1 0,-1 0 1,0-1-1,0-1 0,0-1 1,-1-1-1,0 0 0,0-2 0,-1 1 1,0-2-1,-1 0 0,-1-1 1,0 0-1,-1-2 0,0 1 0,-1-1 1,-1-1-1,11-19 0,-19 28 2,-1-1-1,1 0 1,-2 0-1,1 0 0,-1 0 1,0 0-1,-1 0 1,0 0-1,-2-14 0,2-4-108,-1 21 25,1 0-1,-1 0 1,0 0-1,-1 0 1,1 0-1,-1 0 1,0 1-1,0-1 0,0 1 1,-1-1-1,1 1 1,-1 0-1,0 0 1,-1 0-1,1 0 1,-1 0-1,1 1 1,-1-1-1,-8-4 0,-7-4-1362,0 0 1,-1 1-1,-24-8 0,36 15 498,-13-6-1597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0.9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247 0 3366,'-2'18'21068,"-3"-2"-18072,-5-1-4212,1-2 1216,1-1 0,-12 23 0,15-27 0,-31 57-124,-68 138 345,94-180-530,2 1 0,0 1 1,2-1-1,0 1 1,2 0-1,-2 51 0,6-41-333,3 75-3508,-1-96 3666,0-1 0,1 0 0,0 0 0,1 0 0,1 0 0,6 14 0,-4-13 922,1 0 0,1 0-1,0-1 1,20 24-1,-23-31-85,1 0 0,0 0 0,0 0-1,0-1 1,0 0 0,1-1-1,0 0 1,0 0 0,0 0-1,12 3 1,-3-4 242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1.3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0 4948,'0'0'-52,"-2"2"660,-4 3 580,0 0 0,0 0-1,1 1 1,0 0 0,0 0-1,0 1 1,-6 12 0,0 1 1818,-13 36 0,19-44-1876,2 1-1,0 0 0,-2 20 1,1 78-506,4-78-570,1-25-54,0-1 0,0 1 0,0-1 0,1 1 0,0-1 0,0 0 0,1 0 0,0 0 0,1 0 0,-1 0 0,1-1 0,0 1 0,1-1 0,-1 0 0,1 0 0,11 9 0,-10-9 0,1-1 0,0 0 0,0 0 0,0 0 0,1-1 0,0 0 0,0 0 0,0-1 0,0 0 0,0 0 0,0-1 0,1 0 0,-1-1 0,15 1 0,-11-2 0,1-1 0,-1 0 0,1-1 0,-1 0-1,0-1 1,0 0 0,0-1 0,0 0 0,14-8 0,-19 8 0,1-1 0,-1 1 0,0-2 0,-1 1 0,1-1 0,-1 0 0,0 0 1,0-1-1,-1 1 0,0-1 0,0-1 0,0 1 0,-1-1 0,4-9 0,-2-3 0,-1 0 0,-1 0 0,-1-1 0,-1 1 0,0-1 0,-2 1 0,-2-28 0,1-1 0,0 43-7,0 1 0,0 1 1,-1-1-1,1 0 0,-1 0 1,0 0-1,-1 1 1,1-1-1,-1 1 0,0 0 1,0 0-1,0 0 0,-1 0 1,1 0-1,-1 1 1,-7-6-1,3 2 5,-1 1 0,0 0 0,0 0 0,0 1 0,0 0 0,-1 1 1,-15-5-1,23 8-9,-1 0 0,1 1 0,-1-1 0,1 1 0,-1 0 0,0-1 0,1 1 0,-1 0 0,1 1 0,-1-1 0,0 0 0,1 1 0,-1-1 0,1 1 0,-1 0 0,1 0 0,-4 2 0,-6 6-607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1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1 5166,'2'2'345,"-1"1"0,1 0 0,-1-1-1,0 1 1,1 0 0,-1 0 0,-1-1-1,1 1 1,0 0 0,-1 0 0,1 0-1,-1 0 1,0 0 0,0 0-1,0 0 1,-1 6 0,0 0 1085,0 0 0,0 0 0,-1 0 0,-5 13 1,-25 70 5649,-6 51-6124,24-76-1010,1-5 108,11-40-1990,2-18 769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1.9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31 6233,'73'-4'10271,"-6"1"-2201,-23 4-6430,168 5-1764,-204-6 92,-7 0-16,-1 0 0,1 0 0,-1 0 0,1 0 1,-1 0-1,1 0 0,-1 0 0,1 0 0,-1 0 0,0 0 1,1 0-1,-1 0 0,1-1 0,-1 1 0,1 0 1,-1 0-1,0-1 0,1 1 0,-1 0 0,0 0 1,1-1-1,-1 1 0,0 0 0,1-1 0,-1 1 0,0-1 1,0 1-1,1 0 0,-1-1 0,0 1 0,0-1 1,0 1-1,0 0 0,1-1 0,-1 1 0,0-1 1,0 1-1,0-1 0,0 1 0,0-1 0,0 0 1,4-11-1207,3 6 4672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2.2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4972,'0'29'12604,"-1"6"-6491,-1-26-5884,1 0 1,1 1-1,0-1 1,0 0-1,1 0 1,0 0-1,0 1 1,1-1 0,1 0-1,5 14 1,11 10-479,-14-22-387,1 0 0,1 0 1,0-1-1,13 15 1,-17-22-32,0 0 0,1 0 1,-1-1-1,1 1 1,0-1-1,-1 0 0,1 0 1,0 0-1,1 0 1,-1-1-1,0 0 0,0 1 1,1-2-1,-1 1 1,0 0-1,9-1 0,-1 0-1201,-9 1 1648,1-1 0,0 0 0,-1 1 1,1-1-1,0-1 0,-1 1 0,1-1 0,0 1 1,-1-1-1,1 0 0,-1 0 0,1 0 1,-1-1-1,1 0 0,-1 1 0,0-1 0,0 0 1,0 0-1,0-1 0,0 1 0,0-1 1,4-5-1,0-2-236,0 0 0,-1-1 0,-1 1 0,0-2 0,6-17 0,-4 13 14,4-8 194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45.4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7049,'5'6'2509,"-4"-5"-2364,0 0 0,0 0 0,-1 0 0,1 0 0,0 0 0,0 0-1,0 0 1,-1 0 0,1 0 0,0 1 0,-1-1 0,1 0 0,-1 0 0,0 1 0,1 1-1,0 11 161,1 0-1,0-1 0,0 1 1,6 14-1,-4-15-107,0 1 1,-1-1-1,-1 1 1,1 16-1,6 29-17,-5-24 556,-2-17-2161,-1 0-6166,-1-22 5434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2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33 1484,'4'-33'22233,"-9"173"-19517,-1 0-2935,-1 18 219,0 19-590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2.9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 3774,'0'0'40,"0"-1"-1,0 1 1,0-1-1,0 1 1,0-1-1,1 1 1,-1-1-1,0 1 1,0-1-1,0 1 0,0-1 1,1 1-1,-1-1 1,0 1-1,0-1 1,1 1-1,-1-1 1,0 1-1,1 0 1,-1-1-1,0 1 1,1 0-1,-1-1 1,1 1-1,-1 0 0,0-1 1,1 1-1,-1 0 1,1 0-1,0-1 1,19 2 3753,20 17 178,38 37 3852,-6 9-3314,-47-38-3964,-1 1-1,-1 1 1,25 39-1,-33-42-651,0 0 0,-2 1 1,-1 1-1,-1 0 0,-1 1 0,-2 0 0,-1 1 0,-1-1 1,-1 1-1,-2 0 0,0 30 0,-2-23-115,0-10-226,-1 1 0,-1-1 1,-1 0-1,-2 0 1,-12 48-1,-9-8-1796,-4 0 0,-2-2-1,-3-2 1,-2-1 0,-4-2 0,-1-1 0,-85 88 0,100-118 885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3.7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967 4 4354,'1'-3'7135,"-4"21"-3686,-22 12 2991,-9 14-2299,-99 169-3537,9-16-2500,-56 59-2359,-158 251-5618,243-321 10048,74-142-80,19-40-139,0-1-165,0 1 0,0 0 1,1-1-1,0 1 1,-1 0-1,1 0 0,-1 7 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4.7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1 294 3958,'13'4'1023,"0"0"-1,-1 1 1,0 0-1,1 1 0,-2 1 1,1 0-1,-1 0 1,0 1-1,0 0 0,-1 1 1,0 0-1,-1 1 1,0 0-1,7 12 0,40 63 5302,-10 6-5728,-42-80-598,-1 1 0,0 0 0,0 0 1,-2 0-1,1 1 0,-1-1 0,-1 17 1,-1-28-1,1-1 1,-1 0-1,1 1 1,-1-1-1,1 1 1,-1-1 0,1 0-1,-1 1 1,1-1-1,-1 0 1,0 1 0,1-1-1,-1 0 1,0 0-1,1 0 1,-1 1-1,1-1 1,-1 0 0,0 0-1,1 0 1,-1 0-1,0 0 1,1 0-1,-1 0 1,0-1 0,1 1-1,-1 0 1,0 0-1,-21-5 58,16 2-95,0 0 1,1-1-1,-1 1 1,1-1 0,0 0-1,1 0 1,-1-1-1,1 0 1,0 0-1,0 0 1,0 0 0,0 0-1,1-1 1,0 1-1,0-1 1,1 0 0,0 0-1,0 0 1,-2-11-1,-1-8-1227,2-1 0,1 0 0,1-39 0,1 50 400,0 5 321,1 1-1,1 0 1,0 0-1,0 0 1,0 0-1,1 0 1,5-9-1,33-61-3683,-34 65 3516,4-4 492,1 1 0,0 0 1,1 0-1,1 1 0,0 1 1,1 0-1,1 1 1,0 1-1,1 0 0,1 1 1,0 1-1,32-15 0,-23 15 94,0 1 0,1 1 0,0 1 0,40-5-1,-32 8-1520,53 0 0,-67 5 624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5.0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4144,'201'16'20233,"-134"-15"-17761,1-1-3675,-54 0 1771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5.2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4496,'0'6'94,"0"0"134,0-1 1952,0 0-1656,0-1-52,0 0-228,17 0 5530,-5 1-4333,6-1 77,1 3 244,2-3 92,3 0 76,-1 1-74,1-3-15,2 0-1841,-3 0 0,3-2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5.9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0 424 4614,'24'15'1247,"13"19"5595,47 84 4615,-56-75-10430,60 69 0,-67-79-1027,-14-21-1,-7-12 1,0 0 0,0 0 0,0 0 0,0 0 0,0 0 0,0 0 0,0-1-1,0 1 1,1 0 0,-1 0 0,0 0 0,0 0 0,0 0 0,0 0 0,0 0 0,0 0 0,0 0-1,0 0 1,0 0 0,0 0 0,0 0 0,0 0 0,0 0 0,0 0 0,0 0 0,0 0 0,0 0-1,0 0 1,1 0 0,-1 0 0,0 0 0,0 0 0,0-1 0,0 1 0,0 0 0,0 0-1,0 0 1,0 1 0,0-1 0,0 0 0,0 0 0,0 0 0,0 0 0,1 0 0,-1 0 0,0 0-1,0 0 1,0 0 0,0 0 0,0 0 0,0 0 0,0-60-36,1-5-642,-10-89 1,5 108-2089,5-88 0,1 52-1017,-3 61 2792,1 0-701,0 0 0,1 0 0,6-31 0,-5 45 1732,-2 0 0,1-1-1,-1 1 1,0-11 0,-1 0 1615,5 11-1551,12 1 7002,7 6 1631,-9 0-5733,-2 1-5338,120 9 2334,-22 1 0,297-11-74,130-28-1019,-376 19-3921,-56-6-2779,-80 10 4659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6.4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4378,'0'48'23071,"0"-36"-21453,0-4-4471,-1 20 2853,0-19 0,1 0 0,0 0 0,0 0 0,0 0 0,2 0 0,-1 0 0,1 0 0,4 13 0,10 20-11,-11-27 15,0-1 1,1 0 0,0 0-1,14 21 1,-18-33-11,0 1 1,0-1-1,0 1 1,0-1-1,0 0 1,0 0-1,0 0 1,1 0-1,-1-1 0,1 1 1,0 0-1,-1-1 1,1 0-1,0 0 1,0 0-1,0 0 1,0 0-1,0 0 0,0-1 1,0 1-1,0-1 1,0 0-1,0 0 1,0 0-1,0 0 1,0-1-1,0 1 0,4-2 1,-2-1-168,0 1 0,0-1 0,0 0-1,0 0 1,0-1 0,-1 1 0,0-1 0,0 0 0,0 0 0,5-6 0,2-3-894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6.7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3456,'5'146'15578,"5"-50"-8657,-4-55-6699,0 7-204,2 58 1,-1-38-65,0-19-409,-7-47-92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7.1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 4190,'0'0'102,"0"29"6083,-1-9-4062,1-16-1212,-1 0 0,1 1 1,-1-1-1,1 1 0,0-1 0,1 1 0,-1-1 1,1 0-1,0 1 0,0-1 0,1 0 1,-1 0-1,5 8 0,5 2-133,29 27-778,-2-11 80,-20-16-81,0 1 1,30 32 0,-46-44 0,1 0 0,-2 1 0,1-1 0,0 0 0,-1 1 0,1-1 0,-1 1 0,0 0 0,0-1 0,-1 1 0,1 4 0,0 47 0,-2-31 0,1-22 0,-1 0 1,1 0-1,-1 0 1,0 0-1,1 0 1,-1 0-1,0 0 1,0 0 0,0 0-1,-1 0 1,1-1-1,0 1 1,-1-1-1,1 1 1,-1-1-1,0 1 1,1-1 0,-1 0-1,0 0 1,-3 2-1,-1 1-27,0-1-1,-1 0 1,1-1-1,-1 1 1,-8 1 0,11-3-242,1-1 1,-1 1 0,0-1 0,1 0 0,-1 0-1,0 0 1,1-1 0,-1 1 0,0-1 0,1 0 0,-1 0-1,1 0 1,-1-1 0,1 1 0,0-1 0,0 1-1,-1-1 1,1 0 0,0-1 0,1 1 0,-6-5 0,-2-4-2310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45.8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337 2 7321,'-4'-1'212,"-1"1"1,1 0-1,0 0 1,0 0 0,-1 1-1,1-1 1,0 1 0,0 0-1,-1 0 1,1 1-1,-7 3 1,1 0 336,1 1 1,0 1-1,-13 11 0,16-13-400,1 0 0,-1 0 0,1 0-1,0 1 1,1-1 0,-1 1 0,1 0 0,0 1 0,1-1 0,-1 1-1,-4 12 1,-2 3 38,9-20-196,-1 1 1,1 0 0,0 0 0,-1 0-1,1 0 1,0 0 0,1 0-1,-1 0 1,1 0 0,-1 5 0,1 115 500,0-121-474,0 1 0,1 0 0,-1-1 0,1 1 0,-1 0 0,1-1 0,0 1 0,0-1 0,0 1 0,0-1 0,1 0 0,-1 1 0,1-1 0,-1 0 0,5 4 0,-1-2 12,-1 1-1,2-2 0,-1 1 1,0 0-1,1-1 0,9 4 1,-4-2-66,1-1 0,0 0 1,0-1-1,0 0 1,0-1-1,23 2 0,-32-4 48,-1 0 0,0 0 0,1 0 0,-1 0 0,1-1 0,-1 1 0,0 0 0,1-1 0,-1 0 0,0 0 0,1 1 0,-1-1 0,0-1 0,0 1 0,0 0 0,0 0 0,0-1 0,0 1 0,0-1 0,0 0 0,-1 1 0,1-1 0,-1 0 0,1 0-1,-1 0 1,0 0 0,0 0 0,2-3 0,-1-4 6,0 1 0,-1-1 0,1 0 0,-1 1 0,-1-1 0,-1-12 0,1 11-89,0 7 58,0 0 0,-1 1-1,0-1 1,0 1 0,0-1-1,0 1 1,0 0 0,0-1 0,0 1-1,-1 0 1,0 0 0,1 0-1,-1 0 1,0 0 0,0 0-1,-3-3 1,-41-27-375,36 26 286,-17-10-96,-1 1 1,0 1-1,-1 2 1,-32-10-1,23 11-2942,-46-7 0,74 16 1604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7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 3660,'17'13'1593,"-15"-11"-988,0 0 1,0 0 0,0 0-1,1-1 1,-1 1-1,0-1 1,1 1 0,-1-1-1,5 1 1,79 19 9725,-64-18-8235,43 1 0,-49-4-2066,1-2 1,-1 1-1,1-2 0,-1 0 0,0-1 0,0-1 0,0 0 0,23-12 0,51-26-2371,-65 34 763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7.8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4330,'18'12'13963,"-15"-12"-13298,37 7 4947,-21-3-3968,158 42-1722,-158-41 3,-18-5-161,11 2 560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8.0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4308,'1'2'443,"-1"0"-1,1 0 0,-1 0 0,1 0 0,0 0 0,-1 0 1,1 0-1,0 0 0,0 0 0,0-1 0,1 1 0,-1 0 1,0-1-1,1 1 0,-1-1 0,1 1 0,-1-1 0,1 0 1,0 0-1,-1 0 0,1 0 0,0 0 0,0 0 0,0 0 1,0 0-1,0-1 0,4 1 0,10 4 1976,0-2 1,27 3-1,-24-4-351,81 8-5258,-33-8-5013,-67-2 7977,1 0 0,-1 0-1,1 0 1,-1 0 0,1 0 0,0 0 0,-1 0 0,1 0 0,-1 0 0,1 0 0,-1 0 0,1-1-1,-1 1 1,1 0 0,3-3-1362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8.8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60 3774,'26'-11'2742,"0"1"-1,1 1 1,1 1-1,-1 1 1,1 2-1,0 1 1,48-1-1,-59 5-2605,0 1 0,0 0 0,28 7 0,-40-7-140,1 1 0,-1-1 0,0 1 0,0 0 1,1 1-1,-1-1 0,-1 1 0,1 0 0,0 0 0,-1 0 0,1 1 1,-1 0-1,0 0 0,0 0 0,3 5 0,-4-2 6,-1 0-1,0-1 1,-1 1-1,0 0 1,0 0-1,0 0 1,-1 0-1,0 0 1,0 0-1,-1 0 1,0 0-1,0 0 1,0-1-1,-1 1 1,0 0-1,-5 10 1,-2-5-5,0-1 0,-1 0 0,0 0 0,0-1 0,-1 0 0,-1-1 0,1-1 0,-2 0 0,-13 8 0,-3-2-5,0-2 1,0 0-1,-34 7 1,72-20 9,1 0 0,0 1 1,0 0-1,12 2 0,10 0 3,-8-2-1,0 1 0,1 1 1,-1 2-1,28 7 1,-41-8-4,0 0 1,0 1 0,-1 1 0,1-1 0,-1 2 0,0-1-1,-1 2 1,1-1 0,-1 1 0,-1 1 0,10 8 0,-13-8-16,0 0 1,-1 0 0,0 0 0,0 1-1,-1 0 1,0-1 0,0 1 0,-1 0-1,0 1 1,-1-1 0,0 0 0,0 15-1,0-2-685,-1 24-946,-1-44 1469,1 0 0,0 1 0,-1-1-1,1 0 1,-1 0 0,0 0 0,1 0 0,-1 0-1,0 0 1,0 0 0,-1 0 0,1 0-1,0 0 1,-1-1 0,1 1 0,-3 2-1,-6 3-1012,-1-1 0,1 1 0,-1-2-1,-1 1 1,1-2 0,-1 1-1,0-2 1,0 0 0,0 0-1,-13 1 1,7-2 264,0-1 0,-1-1 0,-25-3 0,20-1-14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39.5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0 649 4520,'5'5'708,"0"-1"-1,-1 0 1,0 1 0,0 0-1,-1 0 1,1 0-1,-1 1 1,0-1-1,3 9 1,20 63 6929,-14-40-4205,21 47 178,-7-30-3641,50 77 1,-67-116 28,-2-7-5,-6-30-61,-1 16 154,0-7-446,0-1-1,-1 1 1,0 0-1,-6-25 1,-12-58-2800,-11-15-3533,-15-122 0,37 161 6931,3-135 1,12 128 12155,8 77-8318,22 2-3780,-27 0 800,39 0-1085,224-5-421,-206 1-1886,1-4 0,68-17 1,99-23-6323,33-9 6492,-145 16 814,-107 36 166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40.1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 1 4542,'0'2'402,"0"-1"-1,-1 1 0,0 0 0,1 0 1,-1-1-1,0 1 0,0-1 0,0 1 0,0-1 1,0 1-1,0-1 0,0 0 0,-2 2 1,1-1 200,1 0 1,-1-1 0,1 1 0,-1 0 0,1 0 0,0 0 0,0 0 0,0 0 0,0 0-1,0 1 1,0-1 0,0 0 0,1 0 0,-1 4 0,0-2-17,1-1 0,-1 1 0,0-1 0,0 0 0,0 1 0,0-1 0,0 0 0,-3 5 0,-8 22 1064,-4 30-1556,11-44-96,1-1-1,0 1 1,1-1-1,-1 24 1,-3 38-24,28-83 17,126-67-1947,-119 61-1527,46-12 0,-70 23 3084,0 0 1,0 1-1,0-1 1,0 0 0,0 1-1,0 0 1,0 0-1,0 0 1,-1 1 0,1-1-1,0 1 1,0 0-1,0 0 1,0 0-1,-1 0 1,1 1 0,0 0-1,-1 0 1,1 0-1,-1 0 1,6 5 0,-6-3 380,1 0 0,-1 0 1,0 0-1,-1 1 0,1-1 1,-1 1-1,0-1 0,0 1 1,0 0-1,-1 0 0,1 0 1,-1 0-1,-1 0 0,1 0 1,-1 0-1,0 8 0,1 15 173,0-13-100,-1 0 1,-1 1-1,0-1 0,-5 21 1,5-31-54,-1 0 0,0 0 0,0 0 0,0-1 0,-1 1 1,1-1-1,-1 1 0,0-1 0,0 0 0,-1 0 0,1 0 1,-1-1-1,0 1 0,0-1 0,0 0 0,0 0 0,-6 3 0,2-2-119,-1 0-1,0-1 0,0 0 0,0 0 0,0-1 0,-1 0 0,1-1 0,0 0 0,-1 0 0,1-1 0,-16-2 0,3-1-722,0 0 0,1-2-1,-40-13 1,35 8-338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40.4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0 199 5118,'31'-2'7031,"36"5"4210,-1 3-8095,69 3-3468,-60-12 309,0-3 0,0-3 0,120-32 0,211-85-5559,-319 96 3224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42.5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0 137 4448,'58'0'12360,"-1"-1"-5261,58 0-4695,113-2-16852,-175 0 9627,24-11 4715,-76 14 131,-1 0-1,1-1 1,-1 1 0,1 0 0,0 0 0,-1 0 0,1 0 0,-1 0 0,1-1 0,-1 1 0,1 0-1,-1 0 1,1-1 0,-1 1 0,0 0 0,1-1 0,-1 1 0,1-1 0,-1 1 0,0 0 0,1-1-1,-1 1 1,0-1 0,1 1 0,-1-1 0,0 1 0,0-1 0,1 0 0,-9-13 34,-30-14 564,29 23 400,-30-16-637,-2 7 3279,-1 0 1922,31 10-6971,2 0 1021,29 4-7478,-14 1 7701,-1 1 0,1 0 1,0 0-1,-1 0 0,1 1 1,4 3-1,5 1 122,30 12 128,49 24 24,-85-39-107,-1 1 0,-1 0 0,1 1 1,-1 0-1,0 0 0,0 0 0,0 1 1,7 11-1,-12-15 21,0 0 0,0 1 1,-1-1-1,1 1 0,-1-1 0,0 1 1,0 0-1,0 0 0,-1-1 1,1 1-1,-1 0 0,0 0 0,0 0 1,0-1-1,-1 1 0,1 0 0,-3 6 1,1-3-44,0 0 0,-1 0 0,0-1 0,0 1 0,-1-1 0,0 0 0,0 0 1,-7 8-1,-49 49-2602,50-53 1401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43.5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405 22 4074,'0'-1'126,"0"0"0,0 0 0,0 0 0,0 0 0,0 1 0,0-1 0,0 0 0,0 0 0,0 0 0,0 0 0,-1 1 0,1-1 0,0 0 0,0 0-1,-1 1 1,1-1 0,-1 0 0,1 1 0,-1-1 0,1 0 0,-1 1 0,1-1 0,-1 0 0,0 1 0,1-1 0,-1 1 0,0-1 0,1 1 0,-2-1 0,-25 1 5593,20 1-5098,-5 1 860,-1 1 1,0 0-1,1 1 0,0 0 1,0 1-1,-22 12 0,4 1-655,-36 29 0,51-35-826,0 0 0,1 2 0,1 0 0,0 0 0,-16 25 0,22-29 0,0 2 0,1-1 0,0 1 0,1 0 0,0 0 0,1 0 0,1 1 0,-5 24 0,5-7 0,1 0 0,1 0 0,4 32 0,-2-50 0,1-1 0,0 1 0,1 0 0,1-1 0,0 0 0,0 0 0,1 0 0,0 0 0,1-1 0,12 17 0,-4-11-41,0-1 0,0 0 0,2-1 0,-1-1 0,2 0 0,0-1 1,33 18-1,30 5-3263,-56-27 1206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44.0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77 4284,'50'-34'3208,"-36"27"-1157,0 1 0,0 0 0,0 0 0,1 2 0,0 0 0,0 0 0,28-1 0,8 7 217,-50-1-2267,0 0 0,0-1 0,1 1-1,-1 0 1,0 0 0,0 0 0,0-1-1,1 1 1,-1 0 0,0 1 0,-1-1-1,1 0 1,0 0 0,0 0 0,0 0-1,-1 1 1,1-1 0,0 0 0,-1 1-1,0-1 1,1 1 0,-1-1 0,0 0-1,1 1 1,-1-1 0,0 1 0,0-1-1,0 1 1,-1 1 0,2-1 0,-1 1 1,-1 0-1,1 0 1,0 0-1,-1-1 0,1 1 1,-1 0-1,0-1 1,0 1-1,0 0 1,0-1-1,0 1 0,-1-1 1,1 0-1,-2 3 1,-10 6-122,-1 0 0,1-1-1,-17 8 1,-45 21-3835,51-28 1891,25-11 2065,-1 1 0,0-1 0,0 0 0,0 0 0,0 0 0,0 0 1,1 0-1,-1 0 0,0 0 0,0 1 0,0-1 0,0 0 0,0 0 0,0 0 0,0 0 0,1 0 0,-1 1 0,0-1 0,0 0 1,0 0-1,0 0 0,0 1 0,0-1 0,0 0 0,0 0 0,0 0 0,0 0 0,0 1 0,0-1 0,0 0 0,0 0 0,0 0 1,0 1-1,0-1 0,0 0 0,0 0 0,-1 0 0,1 0 0,0 1 0,0-1 0,0 0 0,0 0 0,0 0 0,0 0 0,0 0 1,-1 0-1,1 1 0,0-1 0,0 0 0,0 0 0,0 0 0,0 0 0,-1 0 0,1 0 0,0 0 0,0 0 0,0 0 0,-1 0 1,1 0-1,0 0 0,0 0 0,0 0 0,0 0 0,-1 0 0,1 0 0,0 0 0,0 0 0,0 0 0,-1 0 0,25 4 143,49-4 1056,-54 0-288,46 3 2728,-52-2-4047,0 1 1,23 7-1,-28-6-294,-1-1 0,1 2 0,-1-1 1,0 1-1,0 0 0,0 1 0,-1-1 0,1 1 0,-1 1 0,0-1 0,-1 1 0,1 0 0,8 13 0,-11-14 111,-1-1 0,1 1 0,-1-1 0,0 1 0,-1 0 0,1 0 0,0 8 0,0 3 151,-1-1 1,-1 30 0,-1-12 726,0-28-292,0 0 0,0 0 0,-1 0 0,1 0-1,-1 0 1,0 0 0,0-1 0,0 1-1,-1-1 1,0 1 0,0-1 0,0 0-1,0 0 1,-1 0 0,1-1 0,-1 1-1,-4 2 1,-2 2 6,0 0 0,0-1 0,-1-1 0,1 0 0,-1 0 0,-14 4 0,-4-2-505,0-2-1,-1-1 0,1-2 0,-1 0 0,-49-3 1,63 0-146,13 0 432,0 0-1,0 0 1,0-1-1,1 1 1,-1-1-1,0 1 1,0-1-1,-3-2 1,-3-2-584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46.12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5705,'23'9'2099,"-1"0"1,25 4 0,51 6 36,98-7-1756,-178-11-421,38 0-205,-53-1 70,0-1-1,0 1 0,0 0 0,0-1 0,0 0 0,-1 1 1,1-1-1,0 0 0,0 0 0,-1-1 0,1 1 1,-1-1-1,1 1 0,3-4 0,3-12-4340,-7 11 2537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44.3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208 0 5044,'0'9'1273,"0"14"4493,-4 38 0,2-51-4735,0 0-1,-1 0 1,-6 14 0,-16 37 2334,9-16-3190,-3-1 0,-2-1 1,-2-1-1,-29 43 1,49-81-279,0 0 1,1 0-1,-1 0 0,1 0 1,0 1-1,1-1 1,-3 7-1,2-7-428,-7-1 1883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44.6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 5264,'0'0'559,"27"0"6330,55 0 2241,1 0-5204,165 0-3534,-244 0-510,1 0 0,-1 0 1,1-1-1,-1 1 0,1-1 1,-1 0-1,0 0 0,1 0 1,-1-1-1,0 0 0,6-2 1,-9-3 1583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44.9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4972,'7'19'3292,"-5"9"4483,6 40-1,0-11-5373,-3-17-2401,1 0 0,21 69 0,-23-94-315,-1 1 1,0 0 0,-2-1 0,1 1-1,-2 21 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45.3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185 110 4566,'-7'0'673,"1"-1"-1,-1 2 0,0-1 1,1 1-1,-1 0 0,1 0 1,-1 1-1,1 0 1,0 0-1,-1 1 0,1-1 1,0 1-1,1 1 0,-1-1 1,1 1-1,-1 0 0,1 0 1,0 1-1,0-1 0,-4 6 1,3-2 259,0-1 1,1 1-1,0 0 1,0 0-1,0 0 1,1 1-1,-4 12 1,5-13-922,1 0 0,1 0 1,-1 0-1,1-1 0,0 11 1,1-12-12,0 1 0,0-1 0,0 1 0,1-1 0,0 0 0,0 1 0,1-1 0,-1 0 0,2 0 0,-1 0 0,0 0 0,1 0 0,0 0 0,1-1 0,-1 1 0,1-1 0,0 0 0,0 0 0,1-1 0,-1 1 0,1-1 0,0 0 0,0 0 0,6 3 0,-6-4-2,0 0 0,0-1 1,0 1-1,0-1 1,1 0-1,-1 0 1,0-1-1,1 0 1,-1 0-1,1 0 0,0-1 1,-1 1-1,1-1 1,-1-1-1,1 1 1,0-1-1,-1 0 0,1 0 1,9-4-1,-9 2 1,0 0-1,-1 0 0,1 0 0,-1-1 1,0 0-1,0 0 0,0 0 0,-1-1 1,1 0-1,-1 0 0,0 0 0,-1 0 1,1 0-1,-1-1 0,0 0 0,0 1 1,1-8-1,2-5-596,-1 0 0,-1-1 0,0 1 0,0-29 0,-3-79-4254,-1 66 3669,-1 59 923,1-1 0,0 0 0,0 1 0,0-1 0,-1 1 0,1-1 0,-1 1 0,0-1 0,1 1-1,-1-1 1,0 1 0,0 0 0,1-1 0,-1 1 0,0 0 0,-1 0 0,1-1 0,0 1 0,-3-2 0,3 2-408,-1 0 0,-4-5-2003,5 4 2003,0 0 0,0 0 1,0 1-1,-1-3 0,-2-2-1000,0 2 559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45.6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4448,'3'-2'288,"-1"1"0,1-1 0,-1 0 0,1 1 0,-1-1 0,1 1 0,0 0 0,0 0 0,0 0 0,-1 0 0,1 1 0,0-1 0,0 1 0,0-1-1,0 1 1,0 0 0,0 0 0,0 1 0,0-1 0,0 1 0,0-1 0,0 1 0,0 0 0,0 0 0,3 2 0,9 3 1230,0 2 0,0 0 0,19 13 0,-19-11-846,15 11 1076,-1 1-1,-1 1 1,42 43 0,-44-37-1419,-1 1 0,-2 1 1,26 47-1,-32-47-830,-1 0 1,-2 1-1,-1 1 0,-1 0 0,-3 1 0,0 0 0,-2 1 0,-2 0 0,2 63 0,-6-70-538,-2 0-1,-1-1 1,-2 0-1,0 1 0,-17 51 1,-20 31-3807,20-64 3851,-42 72 1,50-96 547,-2 0 0,-1-1 1,0 0-1,-1-2 0,-2 0 0,0 0 0,0-2 0,-2-1 1,-32 21-1,32-26-861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54.5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939 1 2546,'-13'2'18737,"-3"18"-17042,1 0 0,-13 25-1,-43 98-2203,40-76 865,-23 36-439,-79 114 0,-84 87-3183,71-104-1615,133-181 4329,-132 199-6806,130-193 7429,9-18 163,1 0 0,1 1 0,-1 0 0,1 0 0,1 0 0,-1 0 0,1 1 0,1-1 0,-3 16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55.2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0 160 4996,'6'9'12520,"7"7"-5386,3 3-4541,-3-2-3666,6 17 1089,-1 1 0,27 71-1,-37-81-15,0 0-1,-2 0 1,-2 0-1,0 1 0,1 37 1,2 45 0,-8-108 0,-1-1 0,1 1 0,0-1 0,0 1 0,0-1 0,0 1 0,-1-1 0,1 0 0,0 1 0,0-1 0,0 0 0,-1-1 0,-20-37 0,16 27 0,2 1-4,0-1 0,1 0 0,1 0 1,0 0-1,0 0 0,1 0 1,1 0-1,1-13 0,-1 20-4,0-9-74,-1 2-187,1-1 0,0 0 1,1 0-1,0 1 0,2-1 1,-1 1-1,1-1 0,6-14 1,5-2-1219,1 0 0,2 0 1,1 2-1,33-41 1,-37 52 539,0 1-1,1 1 1,1 1 0,0 0-1,1 1 1,1 1 0,-1 0 0,29-11-1,-19 11 418,1 1-1,0 1 0,1 1 0,-1 2 1,2 1-1,-1 1 0,38 1 0,-42 3-670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55.5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 5535,'8'-1'1141,"1"0"1,-1 0-1,0-1 1,15-5 0,-13 4 303,-1 1 1,1-1 0,-1 2 0,12-2-1,333 13 5975,-345-9-7983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55.8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0 4900,'-1'1'123,"0"0"0,0 0 0,0 0 0,0 0 0,0 0 0,0 0 0,1 0 0,-1 0-1,0 0 1,1 0 0,-1 0 0,1 0 0,-1 0 0,1 1 0,-1-1 0,1 0 0,0 0-1,12 17 7505,9-12-4903,-14-4-2157,89 26 7756,-45-15-8387,1-3-1,78 5 1,-124-14 223,-3-1-206,0 1 1,0-1-1,0 0 1,1 0-1,-1 0 0,0-1 1,0 1-1,0-1 0,1 1 1,-1-1-1,0 0 0,5-3 1,-1-1-772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56.9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1 579 4876,'25'4'12251,"-20"1"-11566,24 23 5153,2 3-3435,29 43-2323,67 109 1,-84-121-87,-45-82 7,-1 0 0,0-1 0,-1 1 1,-12-31-1,8 25-1,1 0 0,-3-29 0,2-48 0,8-111 0,2 91 0,-2 119 6,0 1 1,1-1 0,0 1 0,-1-1 0,1 1 0,1 0 0,-1-1-1,0 1 1,1 0 0,0 0 0,0 0 0,0 0 0,0 0-1,0 0 1,5-4 0,-3 2-276,1 1-1,0 0 1,0 1-1,0-1 1,1 1-1,-1 0 1,1 0 0,7-2-1,15-2-1925,-1 2 0,0 1 0,1 1 0,0 1 0,33 2 0,6 0 29,13-3 2259,227-15 245,-259 12-300,1-2-1,-1-3 0,0-1 1,55-23-1,-55 17-53,-27 11-249,-1 0-1,22-13 0,-12-7-1675,-20 24 534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46.5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285 1 6957,'6'34'7872,"20"17"-7504,-4-8-387,-16-26 40,0 1-1,-2 0 1,0 0 0,-1 0-1,0 0 1,-2 0 0,0 21-1,-1-38-17,0 0 0,0 0 0,0 0 0,-1 0 0,1 0 0,0 0 0,-1 0 0,1 0-1,-1 0 1,1 0 0,-1 0 0,1 0 0,-1 0 0,1-1 0,-1 1 0,0 0 0,0 0-1,1-1 1,-1 1 0,0 0 0,0-1 0,-1 1 0,-28 10 199,-31-6 206,43-5-316,1-1-1,0-1 1,-1 0-1,1-1 1,-29-10 0,36 10-86,0-2 1,0 1-1,0-1 1,1-1 0,0 1-1,0-2 1,0 1-1,1-1 1,0-1 0,-10-10-1,15 12-364,0 1 1,0-1-1,1 0 0,0 1 1,0-1-1,1 0 0,0 0 0,0 0 1,0 0-1,1 0 0,-1 0 1,2-1-1,0-9 0,-1-2-1596,0 2-273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57.5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64 4214,'-1'-11'-774,"18"-31"16740,-1 37-14578,-4 3-283,0 0 0,1 1 0,-1 0-1,16 1 1,-16 1-1112,0 0-1,-1 1 1,1 0-1,-1 1 1,0 0 0,0 1-1,0 0 1,0 1-1,0 0 1,-1 0-1,0 1 1,0 1-1,15 12 1,-22-16 6,-1 0 1,1 0 0,-1 0 0,0 0-1,0 0 1,0 0 0,-1 1 0,1-1-1,-1 1 1,1-1 0,-1 1 0,0-1-1,0 5 1,1 51 2,-3-34 0,0-21 0,1 0 0,-1-1 0,-1 1 0,1 0 0,0-1 0,-1 1 0,0-1 0,0 0 0,0 0 0,0 1 0,0-1 0,-1-1 0,1 1 0,-1 0 0,0 0 0,-5 3 1,-58 39-604,58-40 315,-59 31-2060,46-25-295,0 0 1,-36 26-1,56-37 2407,1 0-1,-1 0 1,1 1-1,-7 10-4458,7-11 4458,0 1 0,0 0 1,0-1-1,0 1 0,1 0 1,-1 0 139,1 0 1,0 0-1,-1 0 1,1 0-1,0-1 1,0 1-1,0 0 1,0-1 0,0 1-1,0 0 1,0-1-1,0 1 1,0-1-1,0 1 1,1-1-1,49 10 1547,-45-9-2052,46 5-472,0-2 0,85-4 0,-106-3 47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58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229 354 4378,'-10'-7'1116,"0"-1"0,1 1-1,0-1 1,-14-16-1,23 23-1037,-17-16 2976,2-1 0,-15-23 0,26 35-2469,0 0-1,0 0 1,1-1 0,0 0 0,1 0 0,-1 1 0,1-1-1,1-1 1,-1 1 0,1 0 0,0-8 0,1-61-586,0 74 3,1 0 1,0-1 0,0 1-1,0 0 1,0 0-1,0-1 1,0 1 0,1 0-1,-1 0 1,1 0 0,-1 1-1,1-1 1,0 0 0,0 1-1,0-1 1,0 1 0,0-1-1,0 1 1,0 0 0,0 0-1,0 0 1,1 0-1,2-1 1,3-1-156,1 0 0,-1 0 1,1 1-1,-1 0 0,15-1 0,-12 3-660,-1 1 1,1-1-1,0 1 0,-1 1 0,1 0 1,-1 1-1,13 4 0,-19-5 286,0-1-1,0 1 0,0 0 0,0 0 1,0 1-1,0-1 0,-1 1 1,1 0-1,-1 0 0,0 0 0,0 0 1,0 1-1,0-1 0,0 1 0,-1-1 1,0 1-1,0 0 0,0 0 1,3 9-1,-3-4 325,-1 0 0,-1 1 0,0-1 0,-1 14 0,0 1 223,1-20-19,-1 0 0,0 0 1,0 0-1,0-1 0,-1 1 0,0 0 0,1-1 0,-1 1 1,0-1-1,-1 1 0,1-1 0,-1 0 0,1 0 1,-6 5-1,-51 41 2,45-38 14,-44 32-2,-34 28 27,82-63-32,1 1-1,1 0 1,-1 0-1,1 1 0,1 0 1,-12 21-1,17-25-2,0 1 0,0 0 0,0 0 0,0 0 0,0 8 0,-3 16 4,3-22-1,1-1 0,0 1 0,1 0 0,-1 0 0,3 13 0,-1 4 23,0-23-5,-1 0 1,1-1 0,1 1 0,-1 0-1,0 0 1,1 0 0,-1-1 0,1 1-1,0-1 1,0 1 0,0-1 0,0 0 0,0 1-1,1-1 1,-1 0 0,0-1 0,1 1-1,0 0 1,3 1 0,3 3 28,1-1 0,0 0 0,0-1 0,15 5 0,-12-6 167,0 0 0,1 0 0,0-1 0,-1-1 1,1 0-1,0-1 0,0 0 0,15-3 0,-24 2 193,1-1-1,0 1 0,0-1 0,-1 0 0,1-1 0,-1 1 0,0-1 0,1 0 1,-2-1-1,1 1 0,0-1 0,0 0 0,-1 0 0,0 0 0,0-1 0,0 1 1,-1-1-1,1 0 0,-1 0 0,0 0 0,2-7 0,0-2 326,-2 0 0,0 0-1,0 0 1,-2 0 0,1 0-1,-2 0 1,-2-26 0,2 6-113,-1 27-647,-1 0 0,0-1 1,0 1-1,0 1 0,-1-1 1,0 0-1,-6-10 1,-4-9-22,11 21 246,2 3-354,0 0-1,-1 1 1,1-1 0,-1 1-1,0-1 1,1 1 0,-1-1-1,0 1 1,0 0 0,0-1-1,0 1 1,0 0 0,0 0-1,0-1 1,-1 1-1,1 0 1,0 0 0,-1 0-1,1 0 1,-3-1 0,-3 1 3218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58.8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 4496,'1'1'280,"3"4"1958,-3-4-1958,-1-1 0,1 1-1,0-1 1,-1 1 0,1-1 0,0 0-1,0 1 1,-1-1 0,1 0 0,0 0-1,0 1 1,0-1 0,0 0 0,-1 0-1,1 0 1,0 0 0,0 0 0,0 0-1,0-1 1,37 1 3962,-26 0-2637,48 1 4126,2 3-3470,-12-1-2344,-1-1 0,58-6 0,-102 3 73,0 1-1,0-1 1,0 1-1,0-2 0,-1 1 1,1 0-1,0-1 1,-1 0-1,1 0 1,-1 0-1,7-5 1,-9 1 151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59.0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0 4638,'0'10'-796,"0"-9"1097,-1 0 1,1 0-1,0 0 1,0 0-1,0 0 1,0 0 0,0 0-1,0 0 1,0 0-1,0 0 1,0 0 0,0 0-1,1 0 1,-1 0-1,0 0 1,1 0-1,-1-1 1,1 1 0,-1 0-1,1 0 1,-1 0-1,1 0 1,0-1 0,-1 1-1,1 0 1,0 0-1,0-1 1,-1 1-1,1-1 1,0 1 0,0-1-1,0 1 1,0-1-1,0 1 1,0-1 0,0 0-1,0 1 1,0-1-1,0 0 1,0 0-1,1 0 1,38 10 6181,2-3-3307,158 5-3129,-176-11-47,-3 0 0,-1-1 0,1-1 0,36-5 0,-31-1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4:59.9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1 268 4948,'0'-4'476,"0"0"-1,0-1 0,0 1 0,1 0 1,-1 0-1,1 0 0,0 0 0,1 0 0,-1 0 1,1 0-1,2-4 0,-4 7-305,1-1-1,-1 1 1,1-1 0,-1 1 0,0-1-1,1 1 1,-1-1 0,0 1-1,0-1 1,0 1 0,-1-4-1,3-16 1830,5 8-2,1 0 0,0 0 0,1 1 0,17-19 0,-18 22-1776,0 0-1,1 1 0,0 0 1,1 1-1,0 0 0,15-8 1,-14 10-221,0 0 0,0 1 0,0 1 0,0 0 0,1 0 0,0 1 0,-1 1 0,1 0 0,0 0 0,0 1 0,0 1 0,-1 0 0,1 1 0,0 0 0,-1 0 0,1 1 0,-1 1 0,0 0 0,0 1 0,0 0 0,-1 0 0,0 1 0,16 12 0,-23-15 0,0 1-1,0-1 1,0 1 0,0 0 0,0 0 0,-1 0 0,0 1 0,0-1 0,0 0 0,0 1-1,-1-1 1,0 1 0,0 0 0,1 6 0,0 10-3,-1-1 1,-2 24-1,0-12 13,1-27-59,0 0 0,-1 1 0,1-1 0,-1 0 0,0 0 0,0 0 1,-1 0-1,0 0 0,0 0 0,-3 6 0,-2-1-424,1-1 1,-2 0-1,-13 15 0,-5-1-1900,0-1-1,-2-1 1,-36 22-1,-33 44 5139,137-87 7503,-32 0-11378,100 4 1079,123 22 1,-153-15-66,-33-9-2462,-31-2 525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00.6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1 844 4804,'13'4'1794,"3"11"5194,-1-1-5071,-3-6 35,0 0 0,-1 1 0,18 18 1,28 37 1148,-8-9-3300,89 97 199,-131-129 0,-7-21-2,1-7-3,-1 0 1,-1-1 5,-1 1-1,1 0 1,-1 0-1,0 0 1,0 0-1,0 0 1,-5-7 0,-8-22 5,-4-63-351,5-1 0,-2-120 0,8 96-1891,4-20-1704,-4-46-5126,6 162 8731,2-41 0,1 28 501,-1 38-39,1 0-1,-1 0 1,1 0 0,-1 0 0,1 1 0,-1-1 0,1 0-1,0 0 1,-1 1 0,1-1 0,0 1 0,-1-1-1,1 0 1,0 1 0,0-1 0,0 1 0,-1 0-1,1-1 1,0 1 0,0 0 0,0-1 0,0 1 0,0 0-1,0 0 1,0 0 0,0 0 0,0 0 0,1 0-1,33-2 7939,-31 3-7329,255 8 4054,0 0-6654,-152-13-104,-69 0-615,0-2 1,0-1-1,0-2 0,46-18 0,-2-8 2775,-39 10 581,-19 11-3883,-16 6-404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01.4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46 4520,'12'0'21778,"7"3"-21862,45 8 84,1-3 0,-1-2 0,130-7 0,-177 0 0,0-1 0,0 0 0,-1-1 0,1-2 0,-1 1 0,0-2 0,0 0 0,-1-1 0,27-15 0,-32 13-5,0 3 5,4 21 5,-1 4-5,-1 0 0,-1 1 0,-1 0 0,-1 1 0,-1 0 0,6 25 0,26 136 0,-34-146 0,1 17-155,-3 0 0,-2 64 0,-3-84-594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01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30 5312,'0'-5'6189,"0"5"-6070,21-2 3845,31 1 836,-49 1-4387,78 2 4398,42 6-4205,178 5-2904,-230-15-1309,1-4 1,84-17 0,-95 10 156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06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1661 135 2786,'59'20'11553,"-59"-19"-11503,0-1-1,0 1 1,1 0 0,-1-1-1,0 1 1,0-1-1,0 1 1,0-1 0,0 1-1,0-1 1,0 1 0,0 0-1,0-1 1,-1 1 0,1-1-1,0 1 1,0-1-1,0 1 1,-1-1 0,1 1-1,0-1 1,0 1 0,-1 0-1,-30 6 9585,-33 7-8302,59-13-1355,1-1-1,-1 1 1,0-1-1,1-1 1,-1 1-1,0 0 0,1-1 1,-1 0-1,0 0 1,1-1-1,-5-1 1,7 2 22,1 0 1,-1 0 0,1 0-1,0 0 1,-1-1 0,1 1-1,0 0 1,0-1 0,0 1-1,0 0 1,0-1 0,0 0 0,1 1-1,-1-1 1,0 1 0,1-1-1,-1 0 1,1 1 0,-1-1-1,1-3 1,0-41-10,1 26 8,-1 17 2,1 0 1,0 0-1,0 0 1,1 1 0,-1-1-1,0 0 1,1 1-1,0-1 1,-1 1-1,1 0 1,0-1-1,0 1 1,1 0-1,-1 0 1,0 0-1,1 1 1,4-4-1,4-2 3,0 0 0,23-9 1,-30 15-5,1-1 1,0 1 0,0 0-1,-1 0 1,1 0 0,0 1-1,0 0 1,0 0-1,0 0 1,0 1 0,0-1-1,0 1 1,-1 0 0,1 0-1,0 1 1,0 0 0,6 3-1,-5-2 0,0 1-1,0-1 0,0 2 0,-1-1 0,1 0 1,-1 1-1,0 0 0,-1 1 0,1-1 0,6 12 1,-9-13 3,-1 0 0,0 1 0,-1-1 0,1 1 0,-1-1 0,0 1 0,0-1 0,0 1 0,-2 5 1,1 7 0,1-15-5,-1 0 1,1 1 0,-1-1 0,0 0 0,0 0 0,0 0-1,0 0 1,0 0 0,0-1 0,-1 1 0,1 0 0,0 0-1,-1-1 1,0 1 0,1-1 0,-1 1 0,-2 0 0,-38 25-460,34-22 220,-43 23-2875,-2-2-1,-94 31 1,-118 21-5492,264-78 8587,-101 27 114,-1-5 0,-1-5 0,-203 9 0,306-26-79,0 0 0,0 0 1,0 0-1,0 0 0,0 0 0,0 0 1,-1 0-1,1 0 0,0-1 0,0 1 1,0 0-1,1-1 0,-1 1 1,0 0-1,0-1 0,0 1 0,0-1 1,0 0-1,0 1 0,0-1 0,1 0 1,-1 1-1,0-1 0,0-1 0,-2-23 457,3 14 1418,1 10-1782,-1 0 0,0 0 1,0 0-1,0 0 0,1 0 0,-1-1 0,0 1 1,1 0-1,-1 0 0,1 0 0,-1 0 1,1 0-1,0 0 0,-1 0 0,1 0 0,0 1 1,0-1-1,0 0 0,0 0 0,-1 0 0,3 0 1,10-14 1761,3-17 2085,-11 23-3408,0 0 1,1 0 0,1 0 0,-1 1 0,1 0-1,1 0 1,-1 1 0,1 0 0,1 0 0,-1 1-1,1 0 1,15-7 0,6 3-198,-28 10-352,-1 0-1,1 0 1,-1-1 0,1 1 0,-1 0-1,1 0 1,-1 0 0,0 1-1,1-1 1,-1 0 0,1 1 0,-1-1-1,0 0 1,1 1 0,-1 0 0,0-1-1,1 1 1,-1 0 0,2 1 0,12 11 44,-12-11-41,0 1 0,0 0-1,0-1 1,0 1 0,0 0-1,-1 0 1,1 1 0,-1-1 0,2 5-1,-1-1-17,0 0 0,-1 0-1,1 1 1,-2 0-1,1-1 1,0 15 0,-1 28-4431,-1-49 4154,0 2 11,-1 0 0,0-1 0,0 1-1,0-1 1,0 1 0,0-1-1,0 0 1,-1 1 0,1-1 0,-1 0-1,0 0 1,0 0 0,0 0-1,0 0 1,-2 2 0,-41 30-4159,34-26 3345,-27 18-239,-2-2 0,-69 31 0,-94 27 514,131-55-185,-160 59-1638,171-65 1836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07.0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297 808 3820,'13'-2'1024,"0"-1"-1,-1 0 0,1 0 0,-1-1 1,0-1-1,0 0 0,0-1 1,-1 0-1,15-11 0,-10 6 965,0-1 0,-1-1 0,0-1-1,-1 0 1,18-22 0,0-14-1930,-1-1-1,-3-1 1,31-81 0,6-9-55,-62 135 67,23-44-470,48-75 1,-69 120 439,-3 3 33,1 0 0,-1 0 1,0 0-1,0 0 0,0-1 0,-1 1 0,1-1 0,1-4 1,-3 8-76,0 0 0,1 0 1,-1-1-1,0 1 1,1 0-1,-1 0 0,1 0 1,-1 0-1,0 0 1,1 0-1,-1-1 0,1 1 1,-1 0-1,0 0 1,1 0-1,-1 0 0,1 0 1,-1 0-1,1 1 1,-1-1-1,0 0 0,1 0 1,-1 0-1,0 0 1,1 0-1,-1 1 0,1-1 1,-1 0-1,0 0 1,1 0-1,-1 1 0,0-1 1,0 0-1,1 1 1,15 8 58,-15-8-46,14 9-10,1-1 0,0-1 0,1 0 0,-1-1 0,2-1 0,-1 0 0,1-1 0,0-1 0,0-1 0,0-1 0,0 0 0,0-1 0,1-1 0,-1-1 0,0 0 1,20-5-1,-7 0-17,-14 2-51,0 0-1,26 0 0,-46 29 275,-31 14-2659,-3-2 0,-1-2 1,-1-1-1,-2-3 1,-87 52-1,-42-3-2093,100-54 4564,-1-2 0,-1-4 1,-140 20-1,187-36 99,0-2 0,-1-1-1,-41-4 1,65 3-73,0 0 0,1-1 0,-1 1 0,0 0 0,0-1 0,1 1-1,-1-1 1,1 0 0,-1 0 0,0 1 0,1-1 0,-1 0 0,1 0 0,0 0 0,-1-1 0,1 1 0,0 0 0,0 0 0,0-1 0,0 1-1,0-1 1,0 1 0,0-1 0,0 1 0,0-1 0,0-2 0,0-3 114,0 0 0,0 1 0,0-1 0,1 0 0,1-11 1,0-5 115,0 19-249,0 0 1,0 0-1,0 0 1,1 0-1,-1 0 0,1 1 1,0-1-1,0 0 0,1 1 1,-1-1-1,0 1 0,1 0 1,0 0-1,0 0 0,0 0 1,4-2-1,3-4 249,0 2-1,1-1 1,-1 1 0,14-5-1,-18 9-267,1 0-1,-1 1 1,1 0-1,0 1 1,-1-1-1,1 1 1,0 1-1,0-1 1,0 1-1,0 0 1,0 1-1,-1 0 1,1 0-1,0 0 1,9 4-1,-3-1 490,-1 1-1,-1 1 0,1 0 1,-1 1-1,0 0 1,0 0-1,12 12 1,-21-17-120,0 0 0,0 1 0,0-1 0,-1 1 0,1-1 0,0 1 0,-1 0 0,0 0 0,0 0 0,0-1 0,0 1 0,0 0 0,0 0 0,-1 5 0,2 47 175,-3-34-2167,1-18 1426,-1 1 1,0-1-1,0 0 1,0 1-1,0-1 0,0 0 1,-1 1-1,1-1 0,-1 0 1,0 0-1,0 0 0,0 0 1,-1-1-1,-3 5 1,-45 38-2503,31-29 1464,-93 74-4394,-167 95 2502,234-156 2072,-4 2 42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46.7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72 8521,'0'-5'104,"0"-2"180,0 2 280,0 0 208,0-3-56,0 0-152,0 1-104,0 2-460,0-1-232,0 2-404,0 2-560,0-2-172,12-1-2313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07.3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6721,'22'8'395,"55"-19"18703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07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186 2 4354,'17'-1'8041,"8"1"-3322,-22 0-3762,41 3 6502,5 5-6163,-42-7-1352,1 1 1,-1 0-1,0 1 0,0 0 1,-1 0-1,1 0 0,0 1 1,-1 0-1,0 0 0,9 8 1,-12-8 54,-1 0 1,1 0 0,-1 1-1,0-1 1,0 1 0,-1-1-1,1 1 1,-1-1 0,0 1 0,0 0-1,-1 0 1,1 0 0,-1-1-1,0 1 1,-2 9 0,2 1-16,-1-12 17,1 0 0,-1 0-1,0 1 1,-1-1 0,1 0-1,0 0 1,-1 0 0,0 0-1,0-1 1,0 1 0,0 0-1,0-1 1,0 1 0,-1-1-1,-4 4 1,-48 35 13,46-35-18,-43 28-51,-1-3 0,-2-2 0,-62 23 0,63-31-1044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08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166 206 4214,'-2'-2'101,"0"1"-1,-1 0 0,1-1 0,0 1 1,-1 0-1,1 1 0,-1-1 1,1 0-1,-1 1 0,1-1 0,-4 1 1,-4-3 346,2 1 121,-2-1 621,0 0-1,0 0 0,0-1 1,-16-9-1,23 11-643,1 0 0,0 1 0,0-1-1,0 0 1,0 0 0,0 0 0,0 0-1,1-1 1,-1 1 0,1 0 0,-1-1-1,1 1 1,0-1 0,0 1 0,0-1-1,0 0 1,1 1 0,-1-1 0,1 0-1,-1 0 1,1 0 0,0-2 0,1 2-485,-1 0 0,1 1 0,0-1 0,0 0 0,0 1 0,0-1 0,0 1 0,1-1 0,-1 1 0,1 0 0,-1 0 0,1 0 0,0-1 0,0 2 0,0-1 1,0 0-1,0 0 0,1 1 0,-1-1 0,5-2 0,9-4-218,-1 0 0,20-6 0,-27 11-45,7-3-837,1 2 1,0 0 0,-1 0 0,1 1-1,1 1 1,26 1 0,-42 1 640,1 1-1,-1 0 1,0 0 0,0 0 0,0 1 0,0-1 0,0 0 0,0 0 0,-1 0 0,1 1 0,0-1 0,-1 0 0,1 1-1,-1-1 1,1 1 0,-1-1 0,0 1 0,1-1 0,-1 0 0,0 1 0,0-1 0,0 1 0,0-1 0,0 3-1,0 1 61,0 0-1,0 0 1,0 0-1,0 0 1,-1-1-1,0 1 1,-3 9-1,-5 1 374,-1-1-1,-1 0 1,-1 0-1,-22 20 1,10-10-79,5-5 53,-7 8 153,0 0 0,2 1 1,1 1-1,-21 38 0,40-59-100,2 1 0,-1 0 0,1 0 0,0 0 0,1 0 0,0 1-1,1-1 1,0 0 0,2 17 0,-1 6 140,-1-30-191,1 0-1,0 0 1,0 0-1,0 1 0,0-1 1,0 0-1,1-1 0,-1 1 1,1 0-1,-1 0 1,1 0-1,-1-1 0,1 1 1,0-1-1,0 1 1,0-1-1,0 0 0,0 0 1,3 1-1,46 21 68,-33-16-109,2-1 0,-1-1 0,0-1-1,1-1 1,0-1 0,0 0 0,0-2 0,0 0-1,27-4 1,-30 1-395,1 0-1,-1-2 1,0 0-1,0 0 1,0-2-1,23-13 1,-14 5-617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08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 6877,'0'0'39,"14"-1"3067,30-27 12726,-44 20-18976,0 4 1913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08.7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0 151 5461,'15'4'0,"1"-3"791,3-1 145,0 0-736,4-10 2044,1 2-745,2-1-241,2-1 395,0 2-36,5-2 131,-2-1 140,4 1-6,-2-4 141,-3 1-158,6 0-716,-6 0-1149,-1-1 0,1 1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09.1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379 149 4780,'25'0'16499,"-30"0"-16142,0 0 0,0-1 0,0 1 0,0-1 0,0 0 0,0-1 0,0 1 0,1-1 0,-1 0 0,-6-4 0,8 4-314,0 0 1,0 0 0,0 0-1,0-1 1,0 1 0,1-1-1,-1 0 1,1 0 0,0 0-1,0 0 1,0 0 0,0 0-1,0-1 1,1 1-1,0 0 1,-1-1 0,1 1-1,0-1 1,1 0 0,-1 1-1,1-1 1,0-4 0,-1 6-44,1 0 0,0 0 0,1 0 0,-1 0 0,0 0 0,0 0 0,1 0 0,0 0 1,-1 0-1,1 0 0,0 0 0,0 0 0,0 1 0,0-1 0,0 0 0,0 1 0,3-3 1,-1 1-1,0 1 0,0 0 0,0 0 0,0 0 1,1 1-1,-1-1 0,1 1 0,-1 0 0,6-1 1,-4 1-2,-1 0 0,1 0 1,0 0-1,0 1 0,-1 0 1,1 0-1,8 0 0,-12 1 2,0-1-1,1 0 0,-1 1 0,0-1 0,0 0 0,0 1 0,1-1 1,-1 1-1,0 0 0,0-1 0,0 1 0,0 0 0,0 0 1,0 0-1,-1 0 0,1-1 0,0 1 0,0 0 0,-1 0 0,1 1 1,0-1-1,-1 0 0,1 0 0,-1 0 0,1 0 0,-1 0 1,0 1-1,1-1 0,-1 0 0,0 0 0,0 1 0,0-1 0,0 2 1,3 30-1,-2-29 0,0 0 0,-1 0 0,1 0 0,-1 1 0,0-1 0,0 0 0,0 0 0,-1 0 0,1 0 0,-1 0 0,0 0 0,0 0 0,-1 0 0,1 0 0,-1 0 0,-3 5 0,-10 11 2,-1 0 0,-1-1 1,-1-1-1,-1 0 1,0-2-1,-43 28 1,8-11-110,-95 42 1,102-56-871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09.3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1 4308,'33'25'14335,"-34"-22"-13763,-1 0 0,1 0-1,-1 0 1,0 0 0,0 0 0,0 0 0,0-1-1,-1 1 1,1-1 0,-1 0 0,0 1 0,-5 2-1,-6 7-433,-4 6-138,0-1 0,-1-1 0,-1-1 0,-1-1 0,0-1 0,-1 0 0,0-2 0,0-1 0,-42 14 0,38-19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09.8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1838 317 4756,'0'-3'350,"0"0"-1,0 0 0,-1 0 0,1-1 0,-1 1 1,1 0-1,-1 0 0,0 0 0,0 1 0,0-1 1,-1 0-1,1 0 0,-1 1 0,1-1 0,-1 0 1,0 1-1,0 0 0,0-1 0,-4-2 0,-8-10 946,10 10-566,0 0 0,1-1-1,0 1 1,0 0 0,0-1 0,0 0-1,1 1 1,0-1 0,0 0 0,-1-10-1,1-2 1078,1-1 0,0-22 0,2 19-2061,-1 19 255,0 0 0,1 0 0,0 1 0,-1-1 0,1 0 0,0 1 0,1-1 0,-1 0 0,0 1 0,1-1 0,-1 1 0,1 0 0,0-1 0,0 1 0,0 0 0,0 0 0,0 0 0,0 0 0,1 1 0,-1-1 0,1 1 0,-1-1 0,1 1 0,-1 0 0,1 0 0,0 0 0,0 0 0,3 0 0,6-3 0,1 2 0,0-1 0,0 1 0,24 1 0,-32 1-1,1 0 1,-1 1-1,1 0 1,-1 0-1,0 1 1,0-1-1,0 1 1,0 0-1,0 1 1,0-1-1,6 5 1,-8-5 0,0 0 0,-1 0 0,1 0 0,-1 0 1,1 1-1,-1-1 0,0 1 0,0-1 0,0 1 0,-1 0 0,1 0 1,-1 0-1,1 0 0,-1 0 0,0 0 0,0 0 0,0 0 0,-1 0 0,1 0 1,0 4-1,-1 109-3182,-1-111 2938,0 0 1,0 0 0,-1 0-1,1 0 1,-1 0-1,0 0 1,-1-1 0,1 1-1,-1-1 1,0 1 0,0-1-1,0 0 1,0 0-1,-1 0 1,-5 4 0,-11 10-1440,-36 25 1,49-38 1309,-154 96-5607,-11-17 4758,-187 52 2084,-13-19-362,-411 72-1,775-188-696,-17 6 966,21 0-560,14 3-863,-5-5 1179,1 0 0,-1 0 0,0 0 0,0 1 1,-1-1-1,0 1 0,0 0 0,0 1 0,0-1 0,2 8 0,3 9 4093,10 36 0,-18-55-4018,1 36-729,-3-26-2696,1-21 1257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0.0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372 1 7295,'14'0'-231,"-22"1"2117,-19 3 7171,-30 15-3190,0 3-3480,27-9-2397,0-2 1,0-1 0,-1-2-1,-39 6 1,37-14 9,21-6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0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1 270 6541,'16'0'414,"0"-1"0,0-1 0,-1 0 0,20-6 0,-12 1 1489,0-2 0,-1 0 0,0-2 0,23-14 0,11-8 2705,-1-1-3585,109-72-8382,-126 83 4940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57.61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1189 0 7825,'0'0'952,"26"10"1237,-20-6-2040,0 0 1,-1 1 0,1 0 0,-1 1-1,0-1 1,0 1 0,0 0 0,-1 0-1,6 11 1,-1 1 23,14 40-1,-22-54-133,0 3-24,1 1-1,-2-1 1,1 0 0,-1 1-1,0-1 1,-1 11-1,0 7 228,0-22-233,0 1 1,0-1 0,0 0 0,0 0 0,0 0 0,-1 0 0,1 0 0,-1-1 0,0 1 0,1 0 0,-1-1 0,-1 1 0,1-1-1,0 0 1,-1 0 0,1 0 0,-1 0 0,1 0 0,-1 0 0,0-1 0,-4 2 0,-4 3 5,0-1 0,-1 0 1,1-1-1,-19 5 0,-49 3 254,72-12-245,1 1-1,0-1 1,-1-1-1,1 1 1,-1-1 0,1 0-1,0 0 1,0-1-1,0 0 1,-9-3-1,13 3-53,0 1-1,0-1 1,1 0-1,-1 0 1,0 0-1,1 0 0,-1 0 1,1 0-1,-1-1 1,1 1-1,0 0 1,0-1-1,0 1 1,1-1-1,-1 1 1,0-1-1,1 1 0,0-1 1,-1-2-1,1-60 142,1 40-453,-2 23 340,1 0 1,0 1 0,-1-1 0,1 1 0,-1-1 0,0 0 0,0 1 0,1-1 0,-1 1 0,0 0 0,0-1 0,0 1-1,0 0 1,-1-1 0,1 1 0,0 0 0,0 0 0,-1 0 0,1 0 0,-1 0 0,1 0 0,-1 1 0,1-1 0,-1 0-1,1 1 1,-1-1 0,0 1 0,1 0 0,-1-1 0,-3 1 0,-9-2-47,0 0 0,-26 1 1,22 1 144,-11-2-160,-36-8 0,64 10 32,-1-1 1,1 1 0,-1 0 0,1-1 0,0 1 0,-1-1 0,1 1 0,0-1 0,-1 1 0,1-1 0,0 0 0,0 0 0,-1 0 0,1 0 0,0 0 0,0 0 0,0 0 0,-1-2-1,1 0-62,0 0 0,0 1-1,0-1 1,0 0 0,1 0-1,-1 0 1,1 1-1,0-1 1,0-4 0,1 5 67,0 1 1,0 0-1,0 0 1,0 0-1,0 0 0,0 0 1,1 0-1,-1 0 1,0 0-1,0 1 1,1-1-1,-1 0 1,1 1-1,-1-1 1,0 1-1,1-1 1,1 1-1,30-8-92,-24 8 133,1 0-1,-1 1 1,0 0-1,0 0 1,0 1-1,0 0 0,0 1 1,0 0-1,-1 0 1,1 1-1,-1 0 1,0 1-1,0-1 1,0 2-1,-1-1 0,1 1 1,-2 0-1,1 0 1,0 1-1,5 8 1,-9-11-23,0 1 1,-1-1 0,1 1 0,-1 0 0,0 0-1,0 0 1,-1 0 0,1 0 0,-1 0 0,0 6-1,1 56 577,-2-44-598,0-22 47,-1-1 0,1 1 0,-1 0 1,1 0-1,-1-1 0,0 1 0,1 0 1,-1-1-1,0 1 0,1-1 0,-1 1 0,0-1 1,0 1-1,1-1 0,-1 0 0,0 1 1,0-1-1,0 0 0,0 0 0,1 1 0,-2-1 1,-28 7 275,17-4-120,-51 11-24,0-3-1,-105 5 0,130-14-113,-227 5-74,265-7 51,-1 0 1,0 0-1,1 0 1,-1-1-1,1 1 1,-1 0 0,1-1-1,-1 0 1,1 1-1,-1-1 1,1 0-1,0 0 1,-1 0 0,1 0-1,0 0 1,0 0-1,-1 0 1,1 0 0,0 0-1,0 0 1,0-1-1,0 1 1,1 0-1,-2-2 1,0-1-113,1 0 1,-1 0-1,1 0 0,0 0 1,0 0-1,0 0 0,1 0 0,-1-8 1,1-84 719,1 93-652,0 0 0,-1 0-1,1 0 1,0 0 0,0 0-1,1 1 1,-1-1 0,1 0-1,-1 1 1,1-1 0,0 1-1,0-1 1,0 1 0,0 0 0,0 0-1,0 0 1,5-3 0,-5 4-21,-1 0 70,0 0-1,0 0 1,1 0 0,-1 0 0,0 1 0,0-1-1,0 0 1,1 1 0,-1 0 0,0-1 0,1 1 0,-1-1-1,0 1 1,1 0 0,-1 0 0,1 0 0,-1 0-1,0 0 1,1 0 0,-1 0 0,1 1 0,-1-1 0,0 0-1,1 1 1,-1-1 0,0 1 0,2 0 0,2 2-60,0 1 0,0-1 0,0 1 0,-1 0 0,5 5 0,6 4 371,-11-8-269,-1-1-1,1 1 1,-1 0 0,0 0 0,0 0-1,-1 1 1,1-1 0,-1 0 0,0 1-1,1 9 1,2 0-174,-4-10 129,0-1-1,-1 1 1,1 0-1,-1-1 1,0 1-1,-1 6 0,0 5 177,1-15-182,-1-1 0,1 1-1,-1 0 1,1-1 0,-1 1-1,1 0 1,-1-1 0,0 1 0,1-1-1,-1 1 1,0 0 0,1-1-1,-1 0 1,0 1 0,0-1-1,1 1 1,-1-1 0,0 0 0,0 0-1,-1 1 1,-26 7 291,17-5-281,-34 9-841,-1-2 0,-91 9 1,-16-11-4268,120-8 3308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0.7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5362,'3'0'239,"0"0"0,0 1-1,0-1 1,0 1-1,0 0 1,0 0-1,-1 0 1,1 0-1,0 1 1,-1-1-1,1 1 1,-1-1 0,1 1-1,-1 0 1,4 4-1,30 39 8005,-15-18-4717,76 93 1945,-38-47-5630,100 99-1,-158-172 68,0 1 1,0 0-1,0 0 0,-1-1 0,1 1 0,0 0 1,0 0-1,-1 0 0,1 0 0,0 0 1,-1 0-1,1 0 0,-1 0 0,0 0 0,1 0 1,-1 1-1,0-1 0,1 0 0,-1 0 0,0 0 1,0 2-1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2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5318 125 6107,'-20'-25'574,"13"17"-355,0 0 1,0-1-1,1 0 0,-5-10 0,9 15 309,0 0 0,1 0 0,0 0-1,0-1 1,0 1 0,0 0 0,0 0 0,1-6-1,0 10-506,0-1-1,0 1 1,0 0-1,1 0 1,-1 0-1,0-1 1,0 1 0,0 0-1,0 0 1,0 0-1,1-1 1,-1 1-1,0 0 1,0 0-1,0 0 1,1 0-1,-1 0 1,0-1-1,0 1 1,0 0-1,1 0 1,-1 0-1,0 0 1,0 0-1,1 0 1,-1 0-1,0 0 1,0 0-1,1 0 1,-1 0-1,0 0 1,0 0-1,1 0 1,-1 0-1,0 0 1,0 0-1,0 0 1,1 1 0,17 4 5679,7 5 930,-14-5-6134,12 7-491,0 2 0,0 0 0,-2 1 0,0 1 0,0 1 0,-2 1 0,0 1 0,-1 1 0,-1 0 0,-1 1 0,25 43 0,-37-57-5,-1 0 0,-1 0 0,0 1 0,0-1 0,0 1 0,-1 0 0,0-1 0,0 1 0,-1 0 0,0 0 0,0-1 0,-1 1 0,0 0 0,0 0 0,-1-1 0,0 1 0,0-1 0,-1 0 0,0 1 0,0-1 0,-1 0 0,0-1 0,0 1 0,-1-1 0,1 0 0,-2 0 0,1 0 0,0 0 0,-12 8 0,6-7 0,-1 0 0,1 0 0,-1-1 0,0 0 0,-1-1 0,0-1 0,1 0 0,-1 0 0,-1-1 0,1-1 0,0-1 0,-1 1 0,1-2 0,-20-1 0,-15-5 0,1-1 0,-83-25 0,-33-5 0,58 29-7,74 8 4,0-3 0,0 0 0,-38-10 0,67 13 2,0 0 1,1-1 0,-1 1-1,1-1 1,-1 1-1,1-1 1,0 0 0,-1 0-1,1 1 1,0-1-1,-1 0 1,1 0-1,0 0 1,0 0 0,0-1-1,0 1 1,0 0-1,0 0 1,-1-3-1,1 0 1,0 1 0,0 0 0,1-1 0,0 1 0,-1 0 0,1-1 0,1-4 0,0-8 11,-1 14-10,1 0 1,-1 0-1,1 0 1,0 0 0,0 0-1,0 0 1,0 0 0,0 0-1,0 0 1,1 1 0,-1-1-1,1 1 1,-1-1-1,1 1 1,-1-1 0,1 1-1,3-2 1,39-22-183,-37 21 51,1-1-333,-1 1-1,1 1 0,1-1 1,-1 1-1,1 0 1,-1 1-1,1 0 0,0 0 1,0 1-1,-1 0 0,1 1 1,0 0-1,15 2 1,-23-2 442,1 1 0,0 0 0,-1-1 0,1 1-1,-1 0 1,1 0 0,-1 0 0,1 0 0,-1 0 0,1 0 0,-1 1 0,0-1 0,0 0 0,0 1 0,0-1 0,0 1 0,0-1 0,0 1 0,0-1 0,0 1 0,-1 0 0,1-1 0,-1 1 0,1 0 0,-1 2 0,1 5-646,0 0 0,0 1-1,-2 16 1,0-8-788,1-12 1038,-1 0 1,0 0 0,0-1 0,0 1 0,-1 0 0,0-1 0,0 0-1,0 1 1,-5 6 0,-33 48-2825,21-35 2324,3-2 908,9-15 6,1 0 0,0 0 0,1 1 1,0 0-1,0 0 0,0 0 0,1 0 1,1 0-1,0 1 0,0 0 0,1 0 1,-2 17-1,4 40 636,0-65-532,1 0 0,0-1 0,-1 1-1,1 0 1,0-1 0,0 1 0,0 0 0,1-1 0,-1 1 0,0-1 0,1 0 0,-1 1 0,0-1 0,1 0 0,0 0 0,-1 0-1,1 0 1,0 0 0,-1 0 0,1 0 0,0-1 0,0 1 0,2 0 0,47 13 2558,-34-12-1582,0-1-1,0-1 1,1 0 0,-1-1 0,0-1 0,0 0 0,0-1 0,0-1 0,0-1 0,-1-1 0,1 0 0,23-13 0,-31 14-1063,-14 6 17,-18 7 13,-110 63-2387,-61 44-5891,-7 6 2066,158-97 4711,-54 21 0,80-39 1704,0 0 1,-1 0-1,1-2 0,-1 0 1,0-2-1,-28 2 0,45-4-256,-1-1 0,1 1 0,-1 0 0,1-1 0,-1 1-1,1-1 1,-1 0 0,1 0 0,0 1 0,-1-1 0,1 0-1,0 0 1,0 0 0,0 0 0,-1 0 0,1-1 0,0 1 0,0 0-1,1 0 1,-1-1 0,0 1 0,0-2 0,-17-39 590,15 31-810,-16-72-408,-4 0 1789,-12-85 0,4 14-1735,-52-121 15774,83 280-15231,2 2 199,-1-1 0,1 1-1,0 0 1,0-1 0,1 1-1,0-1 1,0 0 0,0 0-1,5 6 1,13 26-173,63 147 148,60 84-7628,9 16-3225,-137-246 10751,-1 1 0,-2 0 0,14 77 0,-24-97 42,-1 0 0,-2 0 0,-1 32 0,-1-2 1434,1-47-1257,0 1 1,0 0-1,0-1 0,0 1 0,0-1 1,-1 1-1,0-1 0,0 0 0,0 1 1,0-1-1,0 0 0,0 0 0,-6 4 1,-40 36 4363,13-17-1383,-54 32-1,-46 10-939,-150 41-4888,147-59 426,-332 121-9659,232-85 12178,-575 176-30,628-216-334,-1-8-1,-285 20 0,265-51-1357,1-9-1,-1-10 1,-388-71 0,458 54-277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5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1318 1 4120,'-8'59'19910,"-9"-50"-17464,-16 4-2868,32-12 582,-15 4-160,1 0 0,-1 0 0,0-2 0,0 0 0,-1 0 0,-28-1 0,44-2-1,-1 0 1,1 0 0,0-1 0,0 1-1,0 0 1,0-1 0,0 1 0,0-1-1,0 1 1,0-1 0,0 1 0,0-1-1,0 0 1,0 1 0,0-1 0,0 0-1,0 0 1,1 0 0,-1 0 0,0 1-1,1-1 1,-1 0 0,1 0 0,-1-1 0,1 1-1,-1 0 1,1 0 0,-1 0 0,1 0-1,0 0 1,0 0 0,0 0 0,0-1-1,0 1 1,0 0 0,0 0 0,0 0-1,0 0 1,0 0 0,1-1 0,-1 1-1,0 0 1,1 0 0,-1 0 0,1 0-1,-1 0 1,1 0 0,1-2 0,5-3-401,1 1 0,0 0 0,0 0 0,0 0 0,0 1 0,1 0 0,0 0 0,-1 1 0,1 1 0,1-1 0,13-1 0,-10 3-656,35-3-3032,-46 4 3831,0 0 1,-1 0-1,1 0 0,0 1 0,0-1 0,0 1 0,0-1 0,0 1 0,0-1 1,-1 1-1,1 0 0,0 0 0,-1 0 0,1 0 0,0 0 0,-1 0 0,1 1 0,-1-1 1,2 3-1,25 29-3603,-26-27 3864,0-1 0,-1 0 0,1 1 0,-1-1 0,0 1 0,0 0 0,-1-1 0,1 1 0,-1 0 0,-1 7 0,0 4-9,1-13 10,-1 0 1,0 0-1,0-1 0,0 1 1,0 0-1,-1-1 1,0 1-1,1-1 0,-1 1 1,-1-1-1,1 0 0,-5 6 1,-39 38 45,34-36-49,-25 23 28,-2-2 0,-1-2 0,-1-2 1,-1-1-1,-2-2 0,-1-2 0,-57 20 1,31-18-26,-1-3 1,0-4-1,-2-2 1,-86 6 0,140-20 19,-1 0 0,0-2 0,-20-2 0,39 2-11,1 0 0,0 0 1,0 0-1,0-1 0,-1 1 0,1 0 1,0-1-1,0 1 0,0-1 1,0 0-1,0 1 0,0-1 0,0 0 1,0 0-1,0 1 0,0-1 1,0 0-1,0 0 0,1 0 1,-1 0-1,0 0 0,1 0 0,-1 0 1,0-2-1,0 0 38,0 0 1,1 0-1,-1 0 1,1 0-1,0 0 0,0 0 1,0 1-1,0-1 1,1 0-1,0-4 1,0 2 15,0-1 1,1 1 0,0 0 0,0 0 0,0-1 0,1 2 0,-1-1 0,1 0 0,0 0-1,7-6 1,-3 5 228,1-1 502,1 0 0,0 0 0,19-9-1,-24 15 256,0-1 0,0 0-1,1 1 1,-1 0 0,0 0 0,1 1-1,8-1 1,-12 0-781,0 1 1,0 0-1,1 0 0,-1 0 0,0 0 1,0 1-1,0-1 0,0 0 0,0 0 0,0 1 1,0-1-1,0 0 0,0 1 0,0-1 0,0 1 1,0 0-1,1 0 0,0 10-280,-1 0 63,2-6-55,0 0 0,-1 1 0,0-1 0,0 1 0,0 0 0,-1 0 0,0 0 0,1 8 0,0 56-2,-3-46-1,1-21-9,-1 0-1,0 0 1,0 0 0,-1 0-1,1 0 1,-1 0-1,1-1 1,-1 1 0,0 0-1,0-1 1,0 1 0,0-1-1,0 0 1,-1 0 0,1 0-1,-1 0 1,-4 3 0,-55 32-1139,55-33 892,-51 23-2548,-1-2 0,-1-2 0,-70 15 0,67-22 15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6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767 823 4614,'7'-1'608,"-1"0"-1,0 0 1,0-1 0,0 0-1,0 0 1,0 0-1,0 0 1,0-1-1,-1 0 1,1-1-1,-1 1 1,8-7-1,8-8 3682,28-30 0,-47 46-4146,23-26 2476,32-47 0,47-95-3149,-93 150 803,187-348-273,-198 368-1,3-6-5,1 0 0,-1-1 0,-1 0-1,1 1 1,-1-1 0,2-11 0,-4 18-44,4 1 24,0 1 41,0 0-1,0 1 0,0-1 0,-1 1 0,1 0 1,-1 0-1,4 4 0,6 4-8,0-2-6,1 0 0,0 0 0,1-2 0,-1 1 0,26 7 0,79 15-2,-65-18-4,-53-12 5,0 0 1,0 0 0,0 0-1,0 0 1,0 0-1,0 1 1,-1-1 0,1 0-1,0 0 1,0 1 0,0-1-1,0 1 1,-1-1 0,1 0-1,0 1 1,0-1 0,-1 1-1,1 0 1,0-1 0,-1 1-1,1 0 1,-1-1-1,1 1 1,-1 0 0,1-1-1,-1 1 1,1 0 0,-1 0-1,0 0 1,1 0 0,-1-1-1,0 1 1,0 0 0,0 0-1,0 0 1,0 0 0,0 0-1,0 0 1,0-1-1,0 1 1,0 0 0,0 0-1,0 0 1,-1 0 0,1 0-1,0-1 1,-1 1 0,1 0-1,-1 1 1,-3 3-1,1 0-1,0 0 1,-1-1 0,0 0-1,0 0 1,-6 5 0,-36 28-2119,-2-3 1,-1-1 0,-2-3 0,-101 45-1,-77 11-5164,-322 74 6603,542-158 695,-89 20-16,86-20 48,-1-1 1,0 0-1,0 0 1,1-1-1,-23-4 1,34 4 78,0-1-1,-1 1 1,1-1 0,0 1-1,0-1 1,0 0 0,-1 0-1,1 0 1,0 0 0,0 0-1,0 0 1,0 0 0,1 0 0,-1 0-1,0 0 1,0 0 0,1 0-1,-1-1 1,0 1 0,1 0-1,-1 0 1,1-1 0,0 1-1,-1-1 1,1 1 0,0 0 0,0-3-1,0-46 5421,0 33-4295,1 13-930,0 0-1,0-1 1,0 1-1,1 0 1,-1 0-1,1 0 1,0 1-1,0-1 1,1 0-1,-1 1 1,1-1-1,0 1 1,4-5-1,1 1 388,-1-1-1,1 1 1,1 1 0,13-9-1,-19 12-705,1 1-1,0 0 0,-1 0 0,1 1 1,0-1-1,0 1 0,0 0 0,0 0 1,0 0-1,0 1 0,1-1 1,-1 1-1,0 0 0,0 0 0,0 1 1,0-1-1,0 1 0,0 0 0,0 0 1,0 0-1,0 1 0,0-1 1,0 1-1,0 0 0,-1 0 0,1 0 1,-1 0-1,0 1 0,1 0 0,-1-1 1,0 1-1,-1 0 0,1 1 0,0-1 1,-1 0-1,0 1 0,0-1 1,0 1-1,0 0 0,0 0 0,-1-1 1,0 1-1,0 0 0,0 0 0,0 1 1,0-1-1,-1 0 0,0 5 1,1 8-1,-1-13-1,1 0 1,-1 0 0,0 1 0,0-1 0,0 0 0,-1 0 0,0 0 0,1 0 0,-1 0 0,-1 0 0,1 0 0,0 0 0,-1 0 0,0 0 0,0 0 0,-4 4 0,-17 16-1046,-1-2 0,-2-1-1,0-1 1,-1-1 0,-1-2 0,-39 19 0,15-12-3414,0-2-1,-101 26 0,109-38 2121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6.6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214 1 4732,'14'8'7524,"-5"-6"-6007,69 21 7605,4 7-5885,-68-24-3228,0 0 0,-1 1 0,0 0 0,0 1 0,-1 1 0,0 0 0,0 1 0,20 21 1,-30-29-10,-1 0 0,1 1 1,-1-1-1,1 0 0,-1 1 1,0-1-1,0 1 1,0 0-1,0-1 0,0 1 1,-1 0-1,1-1 0,-1 1 1,0 0-1,0 0 1,0 0-1,0-1 0,0 1 1,0 0-1,-1 0 1,1-1-1,-1 1 0,0 0 1,0-1-1,-2 5 0,-1-1-68,1 0 0,-1 0-1,0-1 1,-1 0-1,1 0 1,-1 0-1,0 0 1,0-1 0,-10 6-1,-22 13-1814,-1-2-1,-80 31 1,-90 16-7773,172-57 7510,-13 4-1058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6.8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7561,'51'15'18653,"-62"-26"-19902,-4-2 2498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7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2852 200 5070,'-62'-57'15476,"58"28"-10974,4 14-3752,0 13-734,-1-1-1,1 1 0,0-1 1,0 1-1,0-1 0,0 0 1,0 1-1,0-1 0,1 1 1,-1-1-1,1 1 0,0-1 1,0 1-1,0 0 0,0-1 1,0 1-1,0 0 1,1 0-1,-1 0 0,1 0 1,0 0-1,-1 0 0,1 0 1,0 0-1,0 1 0,4-3 1,1-2-17,1 1 0,1 1 0,-1-1 0,0 1 0,1 1 0,12-4 0,-19 7 0,0-1 1,0 1-1,0-1 0,0 1 1,0 0-1,1 0 0,-1 0 0,0 0 1,0 0-1,0 1 0,0-1 1,0 1-1,0-1 0,0 1 1,0 0-1,0 0 0,0 0 0,0 0 1,0 0-1,-1 0 0,1 0 1,0 1-1,-1-1 0,1 1 1,-1-1-1,1 1 0,-1-1 0,0 1 1,0 0-1,0 0 0,0 0 1,0 0-1,1 2 0,1 4 6,-1-1-1,0 0 0,-1 1 0,0-1 1,0 1-1,0 0 0,-1 7 0,0-10-4,0 0 0,-1 0 0,1-1 0,-1 1-1,0-1 1,0 1 0,-1 0 0,1-1-1,-1 0 1,0 1 0,0-1 0,-5 7 0,-14 12-12,-2-1 1,0-1 0,-1 0-1,-1-2 1,-52 30 0,92-56 21,0 1 0,0 1 0,0 0 0,0 1-1,1 1 1,24-3 0,106-1-11,-137 7 0,0 1 1,-1 0 0,1 0 0,-1 0 0,1 1 0,-1 0 0,0 1 0,0 0-1,0 0 1,0 1 0,0 0 0,-1 0 0,0 1 0,0 0 0,10 9 0,-16-11 0,0 1 0,0 0 0,0-1 0,-1 1 0,1 0 1,-1 0-1,0-1 0,0 1 0,-1 0 0,0 4 0,0 4 1,1-11 0,-1 1 0,1-1 0,-1 1 1,0-1-1,1 1 0,-1-1 1,0 0-1,0 0 0,0 1 0,0-1 1,0 0-1,0 0 0,0 0 1,-1 0-1,-1 1 0,-26 19-200,15-12-553,-17 13-1919,-2-2 0,0-1 0,-1-2-1,-63 23 1,-152 34-426,199-61 4023,-855 177-278,707-154-628,159-29-24,-1016 160-1346,768-152-1319,200-15 1138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7.9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61 7349,'15'7'239,"10"4"508,-11-8 3436,-14-18-2415,0-22 11512,0 25-12259,0 1-3869,0 4 1994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8.2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96 6849,'-8'9'198,"6"-7"-78,0 0 0,0 0 0,0 0 0,1 1 0,-1-1 0,0 0 0,1 1 0,0-1 0,15 24 11150,14-27-8915,1-1 1,29-6-1,115-34-3144,-108 24 1329,134-46-763,-158 48-887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8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384 110 6183,'0'2'265,"-1"-1"1,0 1 0,0-1 0,0 0 0,-1 0-1,1 0 1,0 1 0,0-1 0,-1 0 0,1 0 0,0-1-1,-1 1 1,1 0 0,-1 0 0,1-1 0,-1 1-1,0-1 1,1 1 0,-1-1 0,1 0 0,-1 1 0,0-1-1,1 0 1,-3 0 0,1 0 211,1 1-1,-1-1 1,0 0-1,0 0 1,1 0-1,-1 0 1,0 0 0,1 0-1,-1-1 1,0 1-1,0-1 1,1 0-1,-1 0 1,1 0 0,-5-2-1,6 0-34,1 0 0,-1 0 0,0 0 0,1-1-1,0 1 1,-1 0 0,1 0 0,1 0 0,-1 0 0,1-4-1,0-4 446,0 9-886,-1 0-1,2-1 0,-1 1 0,0 0 1,0-1-1,1 1 0,-1 0 1,1 0-1,0 0 0,-1 1 0,1-1 1,0 0-1,0 0 0,0 1 1,1 0-1,3-3 0,40-21 7,-38 22-7,1 1 1,0-1-1,-1 1 0,1 1 0,0-1 0,1 2 0,16 0 1,-25 1-2,0 0 1,0 0 0,0 0 0,0 0-1,0 0 1,0 1 0,0-1 0,0 0-1,0 1 1,-1-1 0,1 1-1,0-1 1,-1 1 0,1-1 0,-1 1-1,0-1 1,0 1 0,1-1 0,-1 1-1,0-1 1,0 1 0,-1 2 0,2 1 0,-1 0 1,0 0 0,0 0 0,-1 0-1,1 0 1,-1 0 0,-3 9 0,-4-3-166,0-1 0,-1 0 0,0 0 0,0 0 0,-19 12 1,14-10-234,-119 98-4844,-79 43-7406,170-127 9490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6685,'38'9'4147,"-2"2"-2809,-3-5-1043,0 0-1,0-3 1,1 0-1,63-5 1,-88 1-294,0-1 0,-1 0 1,1 0-1,0-1 0,-1 0 1,0 0-1,0-1 0,0-1 1,11-6-1,-16 5 456,-5 16-149,2 381 2434,-7-333-4190,2-61-3126,4 3 4327,0-1 0,1 0 0,-1 0 0,0 1 0,1-1 1,-1 0-1,1 0 0,-1 1 0,0-3 0,1-4-1143,0-1-532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58.2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361 368 6957,'0'-1'76,"0"-9"673,0-1-1,-1 1 1,0 0-1,0 0 0,-4-15 1,3 17-587,0-1 1,1-1 0,1 1-1,0 0 1,0 0-1,2-11 1,-1-10 98,-1 15-288,1 1 1,0-1 0,0 1-1,2 0 1,6-22 0,-8 32 26,1-1 0,-1 1 0,1 0 0,0 0 0,1 0 0,-1 0 0,1 0 1,0 0-1,0 1 0,0-1 0,0 1 0,0 0 0,1 0 0,0 0 0,-1 0 0,1 1 1,0-1-1,0 1 0,1 0 0,-1 0 0,8-2 0,-9 3 4,0 0-1,1 1 0,-1-1 1,1 1-1,-1-1 1,0 1-1,1 0 1,-1 0-1,1 0 0,-1 1 1,0-1-1,1 1 1,-1 0-1,0 0 1,1 0-1,-1 0 0,0 1 1,0-1-1,0 1 1,0 0-1,0 0 0,0 0 1,-1 0-1,1 0 1,-1 0-1,1 1 1,-1 0-1,0-1 0,2 5 1,-1-3-18,-1 1 1,0-1-1,0 1 0,0-1 1,0 1-1,-1 0 1,0 0-1,0 0 0,0 0 1,-1 0-1,0 8 0,0-6 95,1-3-87,-1-1 0,0 0 0,1 0 0,-1 1 0,-1-1 0,1 0-1,0 1 1,-1-1 0,1 0 0,-1 0 0,0 0 0,0 0 0,-1 0 0,1 0 0,-1 0 0,1 0 0,-1 0 0,0 0 0,0-1 0,0 1-1,0-1 1,0 1 0,-1-1 0,-3 3 0,-3 2 18,0-1 0,0-1-1,-1 1 1,1-1 0,-1-1-1,0 0 1,0 0 0,-1-1 0,1-1-1,-1 1 1,0-2 0,-13 2-1,16-3-16,0 1 0,-1-1-1,1-1 1,-1 0-1,1 0 1,0 0 0,-1-1-1,1-1 1,0 1 0,0-1-1,0 0 1,1-1-1,-1 0 1,1 0 0,0-1-1,-7-5 1,12 7 7,-1 0 1,1 1-1,0-1 1,1 0-1,-1 0 1,0 0-1,1 0 1,0 0-1,-2-5 1,-5-11-37,5 0 576,4 17-529,0 15-136,-1-3 170,1 1 0,1 0-1,3 13 1,-3-13 55,0-1 0,0 1 0,0 15 0,-2 67 67,0-92-146,-1 0 0,1 1 0,-1-1 1,1 0-1,-1 0 0,1 0 0,-1 0 0,0 0 0,0 0 0,1 0 0,-1 0 0,0 0 0,0-1 0,0 1 0,0 0 0,0 0 0,0-1 1,0 1-1,0-1 0,-1 1 0,1-1 0,0 1 0,0-1 0,0 0 0,-1 1 0,1-1 0,0 0 0,0 0 0,-2 0 0,-40 3 338,42-3-349,-5 0-11,0-1 0,0 1 0,0-2 0,0 1 1,0 0-1,1-1 0,-1 0 0,1 0 0,-1-1 0,1 0 0,0 0 0,0 0 0,0 0 1,0-1-1,0 0 0,1 0 0,0 0 0,0 0 0,-6-8 0,5 4-370,0 1 0,1-1-1,-1 0 1,2 0 0,-1 0-1,1-1 1,0 1 0,1-1-1,0 1 1,0-1 0,1 0-1,0-13 1,1-19-2963,0 19 1811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8.9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417 0 4876,'0'27'4958,"-1"-26"-4852,1 0 1,0 0 0,-1 1 0,1-1 0,-1 0-1,1 0 1,-1 0 0,0 0 0,0 0 0,1 0-1,-1 0 1,0 0 0,0 0 0,0 0 0,0 0-1,0 0 1,-1 0 0,-26 17 3646,13-9-2042,-110 79 6505,79-58-7957,-1-2 0,-59 25 1,70-38-260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9.4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1617 246 4638,'0'-3'319,"0"0"0,0 1 0,0-1 0,-1 1 0,1-1 0,0 0 0,-1 1 0,0-1 0,0 1 0,1-1 0,-1 1 0,-1 0 0,1-1 0,0 1-1,-1 0 1,1 0 0,-1 0 0,-3-3 0,2 1 198,0-2 305,0 0 1,1 1-1,-1-1 0,1 0 0,0 0 1,1-1-1,-1 1 0,1 0 1,1-1-1,-1 1 0,1 0 0,0-1 1,1-9-1,0-3 2323,-1 16-3130,1 0 0,-1 0 0,1 0-1,0 0 1,0 0 0,1 1 0,-1-1 0,1 0 0,-1 0 0,1 1 0,0-1-1,0 1 1,0 0 0,0-1 0,0 1 0,1 0 0,-1 0 0,1 0-1,-1 1 1,1-1 0,0 0 0,-1 1 0,1 0 0,5-2 0,1-1-20,1 1 1,0 0 0,-1 1-1,1 0 1,0 0 0,17 0 0,-25 2 4,-1 0 1,1 0-1,0 0 1,0 0-1,-1 1 1,1-1 0,0 1-1,-1-1 1,1 1-1,-1 0 1,1-1-1,-1 1 1,1 0-1,-1 0 1,1 0 0,-1 0-1,0 0 1,0 1-1,0-1 1,1 0-1,-1 1 1,0-1 0,0 0-1,-1 1 1,1-1-1,0 1 1,0 0-1,-1-1 1,1 1-1,-1-1 1,1 4 0,1 5-306,-1 1 0,0-1 0,-1 0 0,-1 14 1,0-4-1247,1-14 1246,-1-1 0,0 0-1,0 0 1,-1 0-1,1 0 1,-1 0-1,0 0 1,-1 0 0,1-1-1,-1 1 1,0-1-1,0 0 1,0 0 0,-5 4-1,-8 9-1878,-33 26 0,46-40 1955,-40 31-2353,-62 36 0,37-32 2077,-110 46 0,-254 58 1934,-82-8-993,217-59 66,297-75-453,-1 0 0,0 0-1,1 0 1,-1 0-1,1 0 1,-1 1 0,0-1-1,1 0 1,-1 0 0,0 1-1,1-1 1,-1 0 0,1 1-1,-1-1 1,1 1 0,-1-1-1,1 1 1,-1-1 0,1 1-1,0-1 1,-1 1-1,1-1 1,-1 1 0,1 0-1,0-1 1,0 1 0,-1 0-1,1-1 1,0 1 0,0-1-1,0 1 1,0 0 0,0-1-1,0 1 1,0 0 0,0 0-1,0-1 1,0 1 0,0 0-1,0-1 1,1 1-1,-1-1 1,0 1 0,0 0-1,1-1 1,-1 1 0,0-1-1,1 1 1,-1 0 0,1 0-1,29 33 3812,-20-24-4657,-7-6 468,2 1 321,0 0 1,-1 0-1,0 1 0,0-1 1,0 1-1,0 0 1,-1 0-1,0 0 0,-1 1 1,1-1-1,2 14 0,0 68-2485,-5-87 2365,0-1 1,0 0 0,0 1 0,0-1-1,0 0 1,-1 0 0,-8 5-3879,-2-5 3212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9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250 0 7615,'12'8'95,"-5"-3"-265,-7 14 6057,-17-16-5775,-2 0 2912,3 3-1389,-5-2-1629,-3 1 3767,1 0-1910,-1 2-26,-2-2-1300,3 1-537,-3-4 0,0 1 0,2-3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19.8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0 260 6309,'36'-5'221,"-4"-3"345,4-2 96,-6 2 391,6-7 48,-6-1 38,1 0 265,2 0-53,-3-3 282,1 2 135,4-1 152,-4 0 60,4 0-103,0-3-22,-2 2-480,-2 1-1375,2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0.2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6183,'1'2'199,"1"-1"1,-1 0-1,0 1 0,-1-1 1,1 0-1,0 1 1,0-1-1,0 1 1,-1-1-1,1 1 1,-1 0-1,1-1 1,-1 1-1,0 0 1,0-1-1,0 1 1,0 0-1,0-1 1,0 1-1,0 0 0,0-1 1,0 1-1,-2 3 1,2-3 356,-1 0 1,1 1-1,0-1 1,-1 1-1,1-1 1,1 1-1,-1-1 1,0 1-1,0-1 0,1 0 1,0 1-1,-1-1 1,2 4-1,41 67 6362,-22-36-6894,0-2 0,2 0 1,50 56-1,-59-63-1208,-4-27 152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1.2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4036 71 6387,'-18'-25'281,"13"19"149,-23-33 15375,51 68-13130,-4-6-2039,-17-21-636,22 33 0,21 40 0,-40-64 0,1 0 0,-2 0 0,0 1 0,0-1 0,-1 1 0,0 0 0,-1-1 0,1 22 0,-3 70 0,-1-99 0,0 1 0,0-1 0,0 0 0,-1 1 0,1-1 0,-1 0 0,0 0 0,-1 0 0,1-1 0,-1 1 0,1 0 0,-1-1 0,0 0 0,-1 0 0,1 0 0,0 0 0,-1 0 0,0-1 0,1 1 0,-8 2 0,-5 4 0,0 0 0,-1-1 0,-30 8 0,22-9-166,0-2 0,0-1 1,0-1-1,-1-1 1,1-1-1,-1-1 0,1-2 1,-42-7-1,31 2-1042,0-2 0,0-2-1,2-1 1,-1-1 0,-43-25 0,68 32 279,-1 0 0,1 0 0,0-2 0,-16-13 0,23 18 748,0 0-1,0-1 0,1 1 1,-1-1-1,1 1 1,0-1-1,0 0 1,0 0-1,0 1 1,1-1-1,0-1 1,0 1-1,0 0 1,0 0-1,0 0 1,1-6-1,-1 7 312,1 1 0,0-1 0,0 0 0,0 1-1,1-1 1,-1 1 0,0-1 0,1 1 0,0-1 0,0 1 0,-1 0-1,1-1 1,2-2 0,-1 3 148,0 1 0,1-1 0,-1 1 0,0-1 0,1 1 0,-1 0-1,1 0 1,-1 0 0,1 0 0,0 0 0,-1 1 0,4-1 0,5-1 587,0 0 0,-1 1 0,1 0 0,0 1 1,0 0-1,0 1 0,-1 0 0,1 1 0,0 0 0,20 7 0,-27-7-810,0-1-1,1 1 1,-1 0-1,0 0 0,0 1 1,0-1-1,0 1 1,0 0-1,0 0 0,-1 0 1,0 0-1,1 1 1,-1-1-1,-1 1 0,1 0 1,0 0-1,-1 0 1,0 0-1,0 0 0,0 0 1,0 1-1,-1-1 1,0 1-1,0-1 0,0 1 1,0 0-1,-1 4 1,1 15-55,0-13 0,-1 0 0,0 0 0,-1 0 0,0 0 0,0-1 0,-1 1 0,-1 0 0,-5 13 0,-78 163-1323,81-170 678,0 1 0,1-1 0,0 1 0,2 0-1,0 0 1,1 0 0,2 20 0,-1-37 596,0 0 0,0 0 0,1-1 0,-1 1 0,0 0 1,0-1-1,1 1 0,-1 0 0,0-1 0,1 1 0,-1-1 1,0 1-1,1-1 0,-1 1 0,1 0 0,-1-1 0,1 1 1,-1-1-1,1 0 0,0 1 0,-1-1 0,1 1 0,-1-1 1,1 0-1,1 1 0,25 5-1031,27-7-2896,-7-12 2353,19-22 3954,-48 12 4060,-30 29-2037,-109 66-3774,-186 82 0,289-147-1184,0 0-1,-1-1 1,0-1-1,0 0 1,0-1 0,-26 1-1,38-5 43,1 0 1,0 0-1,-1-1 0,1 0 0,0 0 0,-1 0 0,1-1 0,0 0 1,0 0-1,0 0 0,0-1 0,1 0 0,-1 0 0,1-1 1,0 1-1,0-1 0,0 0 0,0-1 0,0 1 0,1-1 0,0 0 1,-7-10-1,-3-10 295,0-2 0,2 1 0,-18-57 0,-13-90 460,36 145-242,-27-158 475,35 151 12666,14 64-9245,15 16-2928,-1-2-965,202 358-5540,-190-327 1399,36 96 0,-35-41 1169,-33-90 3196,7 54-1,-13-46 118,-3 50 0,-1-36-68,-1-41-172,0-1 0,-1 0 0,0 1 1,-2-1-1,-1-1 0,0 1 1,-1-1-1,-1 0 0,-1-1 1,0 1-1,-23 29 0,3-8 44,-3-1-1,0-2 1,-62 52-1,-13-2 88,-4-4 0,-182 101-1,-264 93-127,303-167-327,-5-12-1,-285 67 0,307-109-1683,-261 24 1,315-60 349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4.3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1111 121 3342,'-6'5'8977,"-10"-3"-4339,-22-2-1419,28 0-1629,-29-2 2770,29 1-4397,0 0 0,-1-1 0,1 0 0,0 0 0,0-2 1,-16-6-1,25 10-11,1-1 1,-1 1 0,0-1-1,1 1 1,-1-1 0,0 1 0,1-1-1,-1 0 1,1 1 0,-1-1-1,1 0 1,-1 1 0,1-1-1,-1 0 1,1 0 0,0 1 0,0-1-1,-1-1 1,0-28-8089,2 17 6446,0 11 1263,0 1-1,0-1 0,0 1 1,0-1-1,0 1 0,0-1 1,1 1-1,-1 0 1,0-1-1,1 1 0,-1 0 1,1 0-1,-1 0 0,1 0 1,0 1-1,-1-1 1,1 0-1,3 0 0,37-14-312,-29 12 691,1 1-1,-1 0 1,28 0 0,-39 2 56,-1 0 0,0 0 0,1 1 0,-1-1 1,0 1-1,1-1 0,-1 1 0,0 0 0,0-1 0,0 1 0,1 0 1,-1 0-1,0 0 0,0 0 0,0 0 0,0 0 0,-1 0 0,1 0 1,0 0-1,0 0 0,-1 0 0,1 0 0,0 1 0,-1-1 0,1 0 1,-1 1-1,0-1 0,1 0 0,-1 1 0,0 1 0,4 49-150,-4-52 143,0 11 33,1-8-15,-1 1 0,1-1 0,-1 1 1,0-1-1,0 0 0,-1 1 0,1-1 0,-1 1 1,0-1-1,1 0 0,-2 1 0,1-1 1,0 0-1,0 0 0,-1 0 0,0 0 1,0 0-1,0 0 0,0 0 0,0-1 1,-3 4-1,-21 14 14,-1-1 0,0-1-1,-2-1 1,0-2 0,0 0 0,-2-2 0,1-2 0,-55 13 0,21-11-27,0-3 0,0-3 0,-93-1 0,156-6 9,-1 1 0,1-1 0,0 0 0,0 0 0,-1 0-1,1-1 1,0 1 0,0 0 0,-1 0 0,1-1 0,0 1-1,0 0 1,0-1 0,0 1 0,-1-1 0,1 0 0,0 1 0,0-1-1,0 0 1,0 0 0,0 0 0,1 1 0,-1-1 0,0 0 0,0 0-1,-1-2 1,1-1 473,1 1-1,-1-1 0,0 0 1,1 1-1,0-1 0,0 1 1,1-8-1,0-9-1306,-1 18 850,0 0 0,1 0 0,0 0 0,-1 0 0,1 0 0,0 1 0,0-1 1,0 0-1,0 0 0,0 0 0,1 1 0,-1-1 0,0 1 0,1-1 0,-1 1 1,1-1-1,0 1 0,-1 0 0,1 0 0,0 0 0,0 0 0,3-1 0,48-19 579,-42 18-482,-9 2 232,0 1 0,1-1-1,-1 1 1,0 0 0,1 0 0,-1 0 0,1 0-1,-1 1 1,0-1 0,1 1 0,-1-1 0,0 1-1,0 0 1,1 0 0,-1 0 0,0 0 0,0 0-1,0 1 1,0-1 0,0 0 0,0 1 0,-1 0-1,1-1 1,0 1 0,-1 0 0,1 0-1,-1 0 1,0 0 0,1 0 0,-1 0 0,0 0-1,0 0 1,-1 1 0,1-1 0,0 0 0,-1 1-1,1-1 1,-1 4 0,0 93 89,-1-95-471,0 0 0,0-1 0,0 1 0,0-1 0,-1 0 1,0 1-1,1-1 0,-1 0 0,-1 0 0,1 0 1,0 0-1,-1 0 0,1-1 0,-1 1 0,0-1 0,0 0 1,0 1-1,0-1 0,-5 2 0,-8 6 71,-2-1 0,-23 9 0,-38 10-3528,-2-4 1,-107 17-1,125-30 776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5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497 729 3982,'0'-23'5824,"3"18"-5091,0 0 1,0 1-1,1-1 0,-1 1 1,1 0-1,0 0 0,0 0 1,0 0-1,6-3 1,9-10 1998,58-80 3196,27-57-5361,3-2-720,-102 149 153,148-185 0,-126 161-69,-25 26 31,0 4 26,1 2 17,-1-1 1,1 0 0,0 1 0,-1-1 0,1 1 0,-1 0 0,0 0 0,1 0 0,-1 0 0,0 0-1,1 0 1,-1 1 0,0-1 0,0 1 0,0 0 0,0-1 0,3 5 0,7 4 3,29 13-77,1-2 1,1-2 0,0-2-1,61 15 1,-103-32 73,0 0 0,-1 0 0,1 0 0,0 0 0,-1 1 0,1-1 0,-1 0 0,1 1 0,0-1 0,-1 0 0,1 1 0,-1-1 0,1 1 0,-1-1 1,1 1-1,-1-1 0,1 1 0,-1-1 0,0 1 0,1-1 0,-1 1 0,0-1 0,1 1 0,-1 0 0,0-1 0,0 1 0,1 0 0,-1-1 0,0 1 0,0 0 0,0-1 0,0 1 0,0 0 0,0-1 0,0 1 0,0 0 0,0-1 0,-1 1 0,1 0 1,0 0-1,-1 1 1,0 0 0,0 0 1,0 0-1,0 0 1,0 0-1,0-1 1,-1 1-1,1 0 0,0-1 1,-1 1-1,-2 1 1,-39 27-335,-64 34 1,43-32-3438,-120 41-1,-76-2-4748,86-37 6112,102-24 2602,-144 3-1,215-13-197,-1 0 0,0 0 0,1 0 0,-1 0 0,0 0 0,0 0 0,1 0 1,-1-1-1,1 1 0,-1 0 0,0-1 0,1 0 0,-1 1 0,1-1 0,-1 0 0,1 0 0,-1 0 0,1 0 0,0 0 0,-1 0 0,1 0 0,0 0 1,0-1-1,0 1 0,0 0 0,-2-3 0,2-1 8,0 0 1,0 1 0,0-1-1,1 0 1,0 0 0,-1 0-1,2-8 1,0-6 28,0 15-10,0 0 0,0 0 0,1 1 0,0-1 0,0 1 0,0-1-1,0 1 1,0 0 0,0 0 0,1 0 0,0 0 0,-1 0 0,1 0 0,4-2 0,4-5 782,0 1 0,22-12-1,-31 19-207,1 1 0,0-1-1,0 1 1,0 0-1,0 0 1,0 0-1,0 0 1,0 1-1,0-1 1,1 1-1,-1 0 1,0 0-1,0 0 1,0 0-1,0 0 1,1 1-1,-1 0 1,0-1 0,0 1-1,0 0 1,0 1-1,3 1 1,-2-1-433,0 1 1,0 0 0,0 0-1,0 0 1,-1 0 0,0 0 0,0 1-1,0 0 1,3 4 0,-3-3-182,1-1 0,-1 0 0,0 0 0,-1 1 0,1 0 0,-1 0 0,0-1 0,0 1 0,0 1 0,0-1-1,-1 0 1,0 0 0,0 0 0,0 9 0,-1-10-223,0 1 1,0 0-1,-1-1 1,1 1-1,-1-1 0,0 1 1,0-1-1,0 0 0,-1 1 1,1-1-1,-1 0 1,0 0-1,0 0 0,-1 0 1,1 0-1,-1 0 0,0-1 1,0 1-1,0-1 1,0 0-1,-1 0 0,1 0 1,-7 4-1,-18 13-2350,-1 0 0,-1-2 0,-43 19 0,-99 31-3389,125-50 5070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5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4900,'15'11'337,"16"4"9132,-31-19-9587,0-19 10151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5.5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373 1 4448,'22'2'11077,"-4"8"-3126,-12-5-9318,23 12 5606,-24-15-4250,0 0 0,0 1 0,-1 0 0,1 0-1,-1 0 1,1 0 0,-1 1 0,0 0 0,0-1 0,-1 1 0,1 1 0,3 5 0,-4-2 12,0 1 0,0-1 0,-1 0 0,0 1 0,0-1 0,-1 1 0,0 0 0,-1-1 0,0 12 0,-1-18-1,0 1 0,0 0 0,1-1 0,-2 1 0,1-1 0,0 1 0,0-1 0,-1 1 0,0-1 0,1 0 0,-1 0 0,0 0 0,0 0 0,0 0 0,0 0 0,0 0 0,-1-1 0,1 1 0,-4 1 0,-56 28 0,52-27 0,-43 18-729,-2-3 1,0-3 0,-1-2 0,-78 10 0,71-17-1038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58.4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58 9849,'23'-1'4324,"-1"-23"-3140,0 1-3776,-19 15-2248,3 7 2548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6.0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264 158 3456,'-46'-7'2406,"-34"-8"3092,70 12-3651,1 0 0,-1-1 1,-12-6-1,21 9-1573,0-1-1,-1 1 1,1 0 0,0-1 0,0 1 0,0-1 0,0 1 0,0-1-1,0 1 1,0-1 0,1 0 0,-1 1 0,1-1 0,-1 0-1,1 0 1,-1 1 0,1-1 0,0 0 0,0 0 0,0 0 0,0 1-1,1-5 1,-1 4-213,0 0 1,0 0-1,1 0 0,-1 0 0,1-1 1,-1 1-1,1 0 0,0 0 0,0 0 0,0 0 1,0 1-1,0-1 0,0 0 0,0 0 0,1 0 1,-1 1-1,1-1 0,3-2 0,6-2-145,0 1-1,1 0 0,0 1 1,1 0-1,-1 0 1,0 2-1,1 0 1,0 0-1,12 0 0,-23 3 111,-1-1 1,0 0-1,1 1 0,-1 0 0,0-1 0,0 1 0,0 0 0,0-1 0,0 1 1,0 0-1,0 0 0,0 0 0,0 0 0,0 0 0,0 0 0,0 0 0,-1 0 0,1 0 1,0 0-1,-1 1 0,1-1 0,-1 0 0,0 0 0,1 1 0,-1-1 0,0 0 1,0 1-1,1 1 0,-1 1-18,1 0 1,-1-1-1,0 1 0,0 0 1,0 0-1,0-1 0,0 1 1,-1 0-1,0-1 0,-2 8 1,-9 9-663,-2-1 1,1 0 0,-2-1-1,-29 28 1,23-25-502,-1 3-1798,1 1 0,1 2 1,-25 42-1,42-64 2465,0 0 1,1 1 0,0 0 0,0-1-1,-2 11 1,2 0 903,1 0-1,0 22 1,1-31-329,1-5 11,0 1 0,-1-1 0,2 1 0,-1-1 0,0 0 0,0 0 0,1 1 0,-1-1 0,1 0 0,0 0 0,-1 0 0,1-1 0,0 1 0,0 0 0,0-1 1,0 1-1,1-1 0,-1 0 0,0 0 0,1 0 0,2 2 0,9 2-138,-1 1 1,23 5 0,-16-7-243,0-1 0,1 0-1,0-1 1,-1-2 0,1 0 0,0-1 0,0-1 0,-1-1-1,1-1 1,-1-1 0,0 0 0,37-17 0,-29 7-625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6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4614,'14'-4'11898,"1"4"-11928,-1 0 3270,-1-4-3752,1 4 3876,-4 0-4448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6.4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4732,'0'27'265,"0"-3"264,0-4-173,0-5 2236,14-6-2276,5-3 3928,3-6-2861,5 6 257,2-6 154,5 0-4,2-5 330,3-2-226,0-4-110,0-2-1009,-3-2-775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6.7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362 182 4804,'-53'-6'1330,"33"-1"2664,19 4-3240,1 0-1,-1 0 1,0 0-1,1 0 1,0 0-1,-1-1 0,1 1 1,0 0-1,2-6 1,-2 3 818,0 2-1015,0-1 0,0 1 0,0 0 0,1 0 0,0 0 0,0 0 0,0 0 0,0 0 0,1 0 0,-1 1 0,5-8 0,-1 4-498,1 0 0,0 1 0,0 0 0,13-10 0,-15 13-62,0-1 0,0 1 0,1 0 0,-1 0 0,1 1 0,0 0 0,-1-1 0,1 1 0,7-1 0,-11 3 4,-1 0-1,0 0 1,1 0 0,-1 0 0,0 0-1,1 0 1,-1 0 0,0 0 0,1 0-1,-1 1 1,0-1 0,1 0 0,-1 0 0,0 0-1,1 0 1,-1 1 0,0-1 0,1 0-1,-1 0 1,0 1 0,0-1 0,0 0-1,1 1 1,-1-1 0,0 0 0,0 1-1,0-1 1,0 0 0,1 1 0,-1-1-1,0 0 1,0 1 0,0-1 0,0 0-1,0 1 1,0-1 0,0 1 0,0-1-1,-1 16-1,1-15 3,0 5-26,0 0 1,0 0 0,-1 1 0,0-1-1,-1 0 1,1 0 0,-1-1 0,0 1 0,-1 0-1,1-1 1,-1 1 0,0-1 0,0 0-1,-1 0 1,0 0 0,0 0 0,0-1 0,-6 6-1,-10 11-1225,-1-1-1,-1-1 0,-1-2 0,-33 21 1,12-13-3556,-77 33 1,75-39 1775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6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526 0 3546,'0'11'549,"1"-9"-145,-1 0 0,0 1 0,1-1 0,-1 1 0,-1-1 0,1 0 0,0 1 0,0-1 1,-1 0-1,1 1 0,-1-1 0,0 0 0,0 0 0,0 1 0,0-1 0,0 0 1,0 0-1,-1 0 0,1 0 0,-1-1 0,1 1 0,-3 2 0,-83 60 7044,-5-8-3487,38-26-3607,-1-3 0,-2-3 0,-72 22 0,94-37-354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7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2109 278 4614,'0'-2'201,"0"0"0,-1 0-1,1 0 1,-1 0-1,1 1 1,-1-1-1,0 0 1,0 0-1,0 1 1,0-1 0,0 1-1,0-1 1,0 0-1,-1 1 1,1 0-1,0-1 1,-1 1-1,1 0 1,-3-2 0,-41-22 3906,10 6-522,27 13-2414,0 0 0,0 0 1,1-1-1,-12-13 0,16 16-882,1 1-1,0-1 0,-1 1 1,2-1-1,-1 0 1,0 0-1,1 0 1,0 0-1,0 0 1,0-1-1,0 1 1,1 0-1,-1-6 1,1-46-294,1 55 6,0-1-1,0 1 0,0-1 0,0 1 1,0-1-1,0 1 0,0-1 0,0 1 1,1 0-1,-1 0 0,0 0 1,1 0-1,-1 0 0,1 0 0,0 0 1,-1 0-1,1 0 0,0 1 0,-1-1 1,4 0-1,39-10-13,-40 10-201,0 1-1,0-1 1,0 1-1,-1 0 1,1 0-1,0 0 1,0 0-1,0 1 0,0-1 1,0 1-1,0 0 1,0 0-1,0 1 1,-1-1-1,1 1 0,-1 0 1,1 0-1,-1 0 1,0 0-1,1 1 1,-1-1-1,-1 1 1,1 0-1,0 0 0,0 0 1,-1 0-1,0 0 1,0 1-1,0-1 1,0 1-1,0-1 1,-1 1-1,2 3 0,0 6-1310,0-1-1,-1 1 0,-1-1 1,0 1-1,-1 20 0,0-28 1071,-1-1 276,1 0 0,-1 0-1,0 0 1,0-1 0,-1 1 0,1 0 0,-1-1 0,0 1-1,0-1 1,0 1 0,0-1 0,0 0 0,-1 0 0,-5 5-1,-49 40 609,44-37-560,-23 15 236,-2-2 1,0-1 0,-1-2 0,-2-2 0,-45 16 0,-218 57 586,-338 49 184,-7-31 2,541-93-626,105-17-227,-1 0 0,1 1 0,0 0 0,-1-1 0,1 1 0,0 0-1,0 1 1,0-1 0,0 0 0,-5 4 0,7-4 149,0 0-1,0 0 0,1 0 1,-1 0-1,0 0 1,1 0-1,-1 1 1,1-1-1,-1 0 1,1 0-1,-1 0 0,1 1 1,0 1-1,-2 17 6198,3-16-5763,-1 1 1,1-1-1,0 1 0,0-1 0,0 0 0,1 1 1,0-1-1,0 0 0,0 0 0,3 5 1,12 27-399,-13-23-425,-1-1-1,-1 1 1,0-1 0,0 1 0,-1 15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7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335 0 5857,'0'5'-106,"0"-1"965,0 1-809,0-1 198,-22-1 3013,1 2-1798,-6 1-65,0 1-35,-2 1 284,0 0 135,-5 2 136,5-1 68,2-1 14,1 0-194,4-2-1124,0-1-682,3 1-1120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7.7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0 171 4732,'36'0'217,"-2"0"222,0 0 221,-5-9 337,5-5 202,-5-1 26,-2 3 257,2-2 23,0-2 104,0 1 293,5 0-158,-2-2 98,-1 2-2623,3 2-530,-2-2-365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8.1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4924,'6'4'1117,"1"0"-1,-1 0 0,0 0 1,0 1-1,0 0 0,-1 0 1,1 0-1,-1 1 0,8 10 0,3 10 3517,17 32-1,-7-13-3770,114 181-862,-127-204 5,-9-17-72,0 0-1,0 0 1,-1 1-1,0-1 1,0 1-1,-1 0 1,0 0-1,0 0 1,0 1 0,0-1-1,0 8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29.3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8048 41 5733,'-20'-15'350,"-23"-10"17575,43 29-18140,1-1 420,0 1 0,1 0 0,-1-1 0,0 1 0,1-1 0,0 1 0,0-1 1,0 0-1,0 0 0,0 0 0,5 5 0,12 18-245,-14-14 40,0 1 0,-2 0 0,1 0 0,-2 0 0,1 1 0,-2-1 0,0 0 0,-1 1 0,-1 23 0,0-1 0,0-28 0,0-1 0,-1 0 0,1 0 0,-1-1 0,-1 1 0,1 0 0,-1-1 0,0 1 0,-1-1 0,0 0 0,0 0 0,0 0 0,0-1 0,-10 9 0,1-1 0,0 0 0,-1-2 0,-1 1 0,-26 14 0,12-10 18,-1-2 0,0-1 0,-1-1 0,-36 8 1,51-16-218,-1 0 0,1-1 0,-1-1 1,0-1-1,0-1 0,0 0 0,0-1 1,0 0-1,-29-8 0,40 7-125,-1 1 1,1-2-1,0 1 0,1-1 0,-1 0 0,0 0 1,1 0-1,0-1 0,0 0 0,0 0 0,0-1 1,0 1-1,1-1 0,0 0 0,-7-10 0,7 7 327,0 0 0,1-1 0,0 1 1,0-1-1,1 0 0,0 0 0,1 0 0,-1 0 0,2-1 0,0-10 0,0 15 290,0 0 1,1 0-1,-1 0 1,1 1-1,1-1 1,-1 0-1,1 0 1,-1 1-1,1-1 1,1 1-1,-1 0 1,1 0-1,-1-1 1,1 2-1,0-1 1,1 0-1,-1 1 1,1-1-1,-1 1 1,1 0-1,0 0 1,0 0-1,7-3 1,-9 5-295,0-1 1,0 1 0,0-1 0,0 1 0,0 0 0,0 0 0,1 0-1,-1 0 1,1 0 0,-1 1 0,0-1 0,1 1 0,-1 0 0,1-1-1,-1 1 1,1 0 0,-1 0 0,4 1 0,-4 0 0,-1 0 0,0 0 0,1 0 0,-1 0 0,0 0 0,0 0 1,0 1-1,0-1 0,0 0 0,0 1 0,0-1 0,0 1 0,-1-1 0,1 1 0,0-1 1,-1 1-1,1 0 0,-1-1 0,0 1 0,1-1 0,-1 1 0,0 0 0,0-1 0,0 1 0,0 0 1,-1 2-1,1 1 0,1 0 0,-1 0 0,0 0 0,0 0 0,-1 0 0,1 0 0,-1 0 0,0 0 0,-1 0 0,1 0 0,-1 0 0,0-1 0,-3 6 0,-121 214-355,121-213 242,2 0 0,-1 0-1,1 0 1,1 1 0,0-1-1,1 1 1,0 0 0,1-1 0,1 14-1,-1-7 527,0-17-499,0 0-1,1 0 1,-1 0 0,0 0-1,0 0 1,1 0-1,-1 0 1,1 1 0,-1-1-1,1 0 1,-1 0 0,1-1-1,0 1 1,-1 0-1,1 0 1,0 0 0,0 0-1,0 0 1,-1-1 0,1 1-1,2 1 1,30 10-2410,-19-10 1862,1 0 0,23 0 0,-26-3 1349,0-1 0,1 0 0,-1-1 0,0 0 0,0-1 0,-1 0 0,1-1 0,-1 0 0,16-11 0,-47 33-539,-21 6-161,-45 32 1,-23 14-794,80-53 304,-29 17-3030,-1-3 0,-1-3 0,-69 22-1,79-40 277,48-9 3241,0 1-1,0-1 1,1 0-1,-1 0 1,0 0-1,0 0 0,0 0 1,0 0-1,1 0 1,-1-1-1,0 1 1,0-1-1,0 1 1,1-1-1,-1 0 0,0 0 1,1 1-1,-1-1 1,1 0-1,-1 0 1,1-1-1,-3-1 0,-24-55 253,23 45-294,-3-11 183,0 0 0,-4-26-1,-10-25 1376,15 55-1251,1 0 1,-4-25-1,8 23-482,0 9-70,0 0 0,-6-24 1,2 16-171,0 0 1,2 0 0,1-1 0,-1-27 0,3-58 14498,1 131-10277,0-20-3446,0 3-304,1-1 0,0 1 0,0-1 1,1 0-1,0 0 0,0 1 1,0-1-1,6 9 0,-4-7-31,0 0 0,-1 0 0,4 16 0,18 81 3,-3-15-207,-16-58 31,-3-20-44,-1 0 1,0 0-1,0 13 1,8 93-3734,-10 14-4130,-1-125 7730,0 0 1,0 0-1,-1 0 1,0-1 0,0 1-1,0 0 1,-1-1-1,0 1 1,-8 11 0,-42 55 996,42-59-767,-14 15 199,-2-1 0,-1-1 1,0-1-1,-2-2 0,-1-1 0,-1-1 1,-1-2-1,-58 27 0,-28 4 168,-151 41-1,258-88-234,-609 148 700,-12-49-727,-1463 77-24,-331-239-4227,2120 34 2600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58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11809,'0'0'3421,"23"15"-3208,-16-10-500,15 14-190,-16-4-6582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34.3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0 4144,'-7'6'14578,"8"2"-13116,-1-1-1,1 1 1,1 0 0,2 11-1,26 56-1399,-6-18 60,-19-43-240,3 7-119,-1 0 1,0 1-1,-2-1 0,-1 1 1,0 1-1,0 29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34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 0 2546,'-4'3'727,"0"0"0,0 0 1,0 0-1,0 0 0,0 1 0,1 0 0,0 0 0,0-1 0,0 2 0,0-1 0,0 0 0,1 1 0,0-1 1,0 1-1,0 0 0,0 0 0,1-1 0,0 1 0,0 0 0,0 7 0,-8 16 5844,0-13-5343,3-12-1745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35.2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401 0 3774,'-7'0'3289,"7"0"-3240,18 11 6775,35 14 0,26 6-1962,-38-16-4270,236 78-2562,-134-63-2609,-100-25 264,60 1 0,-101-6 4211,1 0 0,-1 0 0,1 0 0,-1 0 0,1 0 0,-1-1 0,1 1 0,-1-1 1,0 0-1,1 0 0,-1 0 0,0 0 0,0 0 0,1 0 0,-1 0 0,0-1 0,0 1 0,3-4 0,-3 2 507,-1 0-1,1 1 0,-1-1 0,0 0 0,1 0 0,-1 0 1,-1-1-1,1 1 0,0 0 0,-1 0 0,0 0 0,1 0 0,-2-6 1,1 8-130,-1 0 0,1 0 0,-1 0 0,1 0 1,-1 0-1,0 0 0,1 0 0,-1 0 0,0 0 1,0 0-1,0 0 0,1 1 0,-1-1 0,0 0 1,0 1-1,0-1 0,-1 0 0,1 1 1,0-1-1,0 1 0,0 0 0,0-1 0,0 1 1,-2 0-1,-34-9 3731,33 8-3575,-7 0-405,-1 0 0,1 1-1,-1 0 1,1 0 0,-1 1-1,1 1 1,0 0 0,0 0-1,0 2 1,0-1 0,-12 6 0,-13 8-48,-64 41 0,50-27 47,11-8-23,-53 23 0,76-39 0,0-2 0,-1 0 0,1 0 0,-1-2 0,0 0 0,-26 1 0,27-4 0,0-1 0,0 0 0,0-1 0,0 0 0,1-1 0,-1-1 0,1-1 0,0 0 0,0-1 0,1 0 0,0-1 0,0-1 0,0-1 0,1 1 0,0-2 0,1 0 0,-18-18 0,27 24 0,-1-1 0,1 1 0,0 0 0,1-1 0,-1 0 0,1 0 0,0 1 0,0-1 0,1-1 0,-3-7 0,4 11 0,0 1 1,0-1-1,-1 0 1,1 1-1,-1-1 1,1 1-1,-1-1 1,0 1-1,1-1 0,-1 1 1,-2-3-1,2 3-6,0-1-1,0 1 0,1 0 0,-1-1 0,0 1 0,0-1 0,1 0 0,-1 1 0,1-1 0,0 1 0,-1-4 0,1 5-70,0 36 188,0 79-67,-1-113-47,1 0 1,-1 1-1,0-1 0,0 0 1,0 0-1,0 0 1,0 0-1,0 0 1,-1-1-1,1 1 1,0 0-1,-1 0 0,0-1 1,1 1-1,-1-1 1,0 0-1,0 1 1,0-1-1,0 0 1,0 0-1,0 0 1,0 0-1,0-1 0,-3 2 1,-6 1 18,1 1 0,-1-1 0,-18 2 0,12-4-509,1 0 0,0-1-1,-18-1 1,4-5-758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35.5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4852,'-10'16'12052,"11"-9"-11178,1 0 1,-1-1-1,1 1 0,1-1 0,-1 0 0,1 1 0,0-1 0,4 5 0,7 16 569,55 116-1455,-53-111 6,-15-29-47,1 1-1,-1 0 1,0 0-1,1 0 0,-2 0 1,1 0-1,0 1 1,-1-1-1,0 0 0,0 5 1,0 5 660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36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737 284 2634,'0'0'173,"-1"0"-1,1 0 1,-1 0-1,1 0 1,-1 0-1,1 0 1,-1 0-1,1 0 0,-1 0 1,1 0-1,-1 1 1,1-1-1,-1 0 1,1 0-1,-3 3 1208,2-3-1207,1 1-1,0-1 0,0 1 1,-1-1-1,1 0 1,0 1-1,0-1 1,-1 1-1,1-1 1,0 1-1,0-1 1,0 2-1,-6 26 10824,1-5-5519,-10 31-4579,15-52-903,-1 0 0,1 0 0,-1 0 1,0 0-1,0 0 0,1 0 0,-1 0 0,-1 0 1,1 0-1,0 0 0,0-1 0,-1 1 1,1 0-1,-1-1 0,1 1 0,-1-1 1,0 0-1,1 1 0,-1-1 0,0 0 1,0 0-1,-3 1 0,1-1-201,0 0 0,0-1 0,1 1 0,-1-1 0,0 0 0,0 0 0,0-1 0,1 1 0,-1-1 0,0 1 0,0-1 0,-4-2 0,1 1-638,1-1-1,0 1 1,-1-2 0,1 1 0,0 0 0,1-1 0,-1 0 0,1-1-1,-1 1 1,1-1 0,1 0 0,-1 0 0,1-1 0,-7-10 0,4 3-1232,5 10 1629,1 0 1,-1 0-1,1 0 1,0-1 0,0 1-1,0 0 1,0-1-1,0 1 1,0-5-1,-9 16 565,-2 10 161,-1-1 0,-1 0 0,-1-1-1,0-1 1,-1 0 0,0-1 0,-1-1 0,-1 0-1,-24 12 1,32-20-200,0-1 0,0-1 0,0 1-1,-1-2 1,-19 3 0,24-4-24,0-1 0,0 0 0,0 0 0,0 0 0,0-1 0,0 0 0,0 0 0,0-1 0,0 0 0,1 0-1,-11-5 1,4 0-5,1 0-1,0-1 0,0-1 0,1 0 0,0 0 1,0-1-1,1 0 0,-9-14 0,12 16-55,1 0 0,0-1 0,0 0-1,1 0 1,0 0 0,1-1 0,0 1 0,0-1-1,1 0 1,0 0 0,0-18 0,-5-172-2335,8 151 524,5 27 585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36.2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36 5707,'14'4'-100,"-2"0"1173,0-1-917,2-3 1866,2 0-1728,-4 0 2091,2-7-992,3 3-1549,1 2 3573,4-2-1649,-1 1 254,2-2-186,3 0-304,-2-2 26,-1 3-291,3-1-1227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36.5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5681,'0'14'223,"0"-6"-85,0 1 1371,0-4-1281,0-2 182,0-1-296,17 2 5338,-1-1-5426,8 0 3111,-1-2-1369,3-1 94,2 0 156,3 0-192,-1 0-140,1-7-1550,-3 2-136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36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1530 1 4308,'-1'39'19836,"9"-33"-17689,-1 1-4050,-5-4 2133,1 0 1,-1 0 0,0 0-1,0 1 1,0-1 0,0 1 0,1 3-1,14 22-249,-15-25 18,0 0 1,0-1 0,-1 1 0,0 0-1,1 0 1,-1 0 0,-1 0 0,1 0 0,-1 0-1,1 0 1,-1 1 0,0-1 0,0 0-1,-2 7 1,1 8 4,0-17-10,1-1 1,-1 1 0,0 0 0,0-1 0,0 1 0,0-1 0,-1 1 0,1-1 0,0 0-1,0 1 1,-1-1 0,1 0 0,-1 0 0,1 0 0,-1 0 0,-3 1 0,-31 17 66,33-17-35,-43 17-11,0-1 1,-2-3 0,0-1 0,0-3 0,-99 10 0,-255-12-1459,268-10-389,-96 4-3144,-115 15-7772,314-16 11420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37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79 6515,'16'0'215,"-2"0"-227,3-6 1365,1 2-314,-6-2-973,7 2 2388,0-1-1094,0-1-3,7 0 270,-1-1 161,6 2 85,-3-1-286,5 0 34,0 0-204,-2 1-330,2-1-220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37.6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7111,'0'95'13808,"0"-32"-8664,0-59-5131,1 0 1,-1 0 0,1-1-1,0 1 1,0 0 0,0-1-1,1 1 1,0-1 0,-1 1 0,1-1-1,3 5 1,32 36-38,-18-22 35,1 0-216,1-2 1,43 35-1,-41-37 153,-15-12 392,-1-4-972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0.77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290 25 5400,'0'-1'74,"0"0"-1,0 0 1,0 0-1,0 0 0,0 0 1,0 0-1,0 0 1,0 1-1,-1-1 0,1 0 1,0 0-1,0 0 1,-1 0-1,1 0 0,-1 1 1,1-1-1,-1 0 1,1 0-1,-1 1 0,1-1 1,-1 0-1,1 1 1,-1-1-1,-1-1 0,-23 0 1036,16 2-783,3 1-137,0 0 1,1 0-1,-1 0 0,0 1 1,1 0-1,-1 0 0,1 1 1,0-1-1,0 1 0,-8 6 0,-2 2 211,0 0 0,-14 15 0,18-14-295,0 0-1,1 1 1,0 0 0,1 1 0,0 0 0,1 1-1,1-1 1,0 1 0,1 1 0,1 0 0,0-1-1,-3 23 1,1 15 60,2 1 0,3 77-1,2-91 377,1-35-647,0-1 0,0 1 1,0-1-1,1 0 1,-1 0-1,1 0 1,0 0-1,0 0 0,0 0 1,1 0-1,0 0 1,-1-1-1,7 6 0,-6-6-493,0 0 0,-1 0 0,1-1 0,1 0 1,-1 1-1,0-1 0,1 0 0,-1-1 0,6 3 0,0-1-1478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38.1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435 128 4520,'-19'-128'10594,"19"151"-6509,0 21 731,1-36-4541,-1-1 0,1 0 0,1 0-1,-1 0 1,1 0 0,0 0 0,4 7 0,8 16-275,1-1 0,2 0 0,1-2 0,1 0 0,45 48 0,-51-62 0,1-1 0,1 0 0,0-1 0,0 0 0,1-1 0,0-1 0,1-1 0,0 0 0,0-1 0,1-1 0,0 0 0,20 2 0,20 3-18,-57-11-52,-26 0 158,-46-1-102,-68 2 43,118 1-66,0 0-1,0 2 0,0 0 0,-32 12 0,36-9-209,-14 4 473,-1 1 0,-50 30 0,72-36-543,1 1-1,0 0 0,1 0 1,-15 16-1,18-17-430,0 1 1,1-1-1,0 1 0,0 0 1,0 0-1,1 0 0,-5 15 1,3 1 1293,-6 16 1585,1-16 2071,7-19-4178,0 0 0,-1 0 1,0 0-1,1 0 0,-1-1 0,-1 0 0,1 0 1,0 0-1,-1 0 0,0 0 0,1-1 0,-1 0 0,0 0 1,0 0-1,0-1 0,0 0 0,-6 1 0,-12 1-107,1 0 0,-35-2 0,33-1-1147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38.6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488 102 3752,'-73'-101'18401,"71"133"-13979,1-2-4785,2-13 348,0 0 0,1 0 1,1 0-1,1 0 1,11 32-1,-12-36-321,1 1-1,-2 0 0,0 0 1,0 1-1,-1-1 0,-2 28 0,0-11-74,0-28 519,1 0 0,-1 0 0,0 0 0,-1 0 1,1 0-1,0 0 0,-1 0 0,0 0 0,1-1 0,-1 1 0,0-1 0,-1 1 0,1-1 0,0 0 0,-1 0 1,1 0-1,-1 0 0,1 0 0,-1 0 0,-4 1 0,-7 5 80,0-2 1,-27 11-1,4-6-359,-50 19-3858,79-26 3608,0 0 0,0 0-1,0 0 1,1 1-1,0 1 1,-1-1-1,-10 12 1,16-14 781,0 1 0,-1-1 0,1 1 0,1 0 0,-1 0 0,0-1 0,1 1 0,0 0 0,0 0 0,0 0 0,1 1 0,-1 5 0,2 57 3441,0-32-4698,-1-33 891,-1-1 0,0 1 0,0-1 0,0 0 0,0 0 0,0 0 1,0 0-1,0 1 0,0-1 0,-1 0 0,1-1 0,0 1 0,0 0 1,-1 0-1,1-1 0,-1 1 0,1 0 0,-1-1 0,1 0 0,-4 1 1,-35 8 59,40-9-42,-6 1-364,1-1 1,-1 1-1,1-1 1,-1-1-1,1 1 0,-6-2 1,-1-4-943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38.9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1 992 5094,'167'-97'10472,"-84"48"-6814,1 1-3698,485-293-8988,-200 99 7927,-299 195-711,109-97-1,-154 121 465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39.2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91 6031,'-13'-38'18782,"14"37"-18470,1-1-279,0 0 0,0 0-1,-1 0 1,1 0 0,-1 0-1,1-1 1,-1 1 0,0-1 0,0 1-1,0-1 1,0 0 0,-1 1-1,1-1 1,-1 0 0,1-4 0,6 0-877,5 6-3368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39.8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490 3 3982,'-7'-1'483,"1"0"-1,0 1 1,0-1-1,0 1 1,0 1-1,-10 0 1,4 3 511,0-1 0,1 2 1,-1 0-1,1 0 0,-1 1 1,2 0-1,-1 1 0,1 1 0,-11 9 1,-13 14 2403,-32 37 0,39-38-2918,2 0 1,1 3-1,1 0 1,-29 59-1,41-69-764,1 0 1,0 1 0,2 1-1,2 0 1,0 0-1,1 0 1,1 0-1,0 35 1,5-49-173,-1 1 0,2-1 0,0 1 0,0-1 0,1 0 0,0 1 0,1-2 0,1 1 0,-1 0 0,2-1 0,-1 0 1,1 0-1,1 0 0,9 9 0,-4-6-831,0 0 1,1-1 0,0-1 0,1 0 0,0-1-1,1 0 1,0-1 0,28 12 0,1-5-621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0.4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91 5633,'42'-53'5940,"-37"49"-5084,0 0-1,0 0 1,1 1-1,-1-1 0,0 1 1,1 1-1,0-1 1,0 1-1,0 0 1,0 0-1,0 1 1,0 0-1,0 0 0,1 0 1,6 1-1,-8 0-775,0 0-1,0 0 1,0 0-1,0 1 1,0 0-1,0 0 0,0 0 1,0 1-1,0-1 1,0 1-1,8 5 1,-12-6-86,1 1 1,0-1 0,-1 1-1,1-1 1,-1 1-1,0 0 1,1-1 0,-1 1-1,0 0 1,0 0 0,0 0-1,0 0 1,-1 0 0,1 0-1,0 0 1,0 3-1,1 38 107,-2-31-110,-1-9 9,0 0 0,0 0 0,0 0 0,-1-1 0,1 1 0,-1 0 0,0-1 0,1 1 0,-1-1 0,0 0 0,0 1 0,-1-1 0,1 0 0,0 0 0,-1-1 0,1 1 0,-4 1 0,-48 29 0,30-22-5,-1-1 1,-32 8 0,41-12 3,4 2 2,21-2 1,28 2 1,-35-7-3,6 1 0,0-1 1,0 1-1,-1 0 1,1 1-1,0 0 1,0 1-1,-1-1 1,1 1-1,-1 1 1,0-1-1,0 1 1,0 0 0,-1 1-1,10 8 1,9 9 4,-22-20-94,0 0 0,0 0 0,0 0 0,0 1 0,0 0 0,0 0 0,0-1 0,-1 2 0,0-1 0,1 0 0,-1 0 0,0 1 0,-1-1 0,1 1 0,0-1 0,-1 1 0,0 0 0,0 0 0,1 7 0,-2 4-420,0-9-378,0 0 0,0 0 0,0 0 0,-1 1 0,0-2 0,-2 10 0,2-12 412,-1 0 0,0 0-1,1 0 1,-1-1 0,0 1-1,-1-1 1,1 1 0,0-1-1,-1 0 1,1 0 0,-1 0-1,0 0 1,1 0 0,-6 2-1,-14 6 104,0 0 0,0-2 0,-1-1 0,0 0 0,0-2 0,-38 5 0,-24-5-3819,72-5 2787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0.7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4828,'0'0'72,"7"11"2196,-7 23 10176,0 17-5847,6 24-6592,-3-55-66,-2 0 0,0 0 0,-3 22 0,0 4-11,2-45 39,0 1 0,0 0 0,0 0 1,-1-1-1,1 1 0,-1-1 1,0 1-1,1 0 0,-1-1 0,0 1 1,0-1-1,-1 2 0,-4 2 775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1.1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 1 4852,'0'0'195,"0"3"501,0-1 1,1 1-1,-1 0 0,-1 0 0,1 0 0,0-1 0,-1 1 0,1 0 0,-2 3 0,-12 9 1600,9-11-1533,1 1-1,-1 0 1,1 0 0,0 1-1,-6 11 1,9-13 88,-1-1 0,1 1 0,0 0 0,0 0 0,0 0 0,1 0 0,-1 8 0,1-9-815,0-1 1,0 1-1,0 0 0,0-1 1,1 1-1,-1-1 1,1 1-1,0 0 0,-1-1 1,1 1-1,0-1 0,0 0 1,1 1-1,-1-1 1,2 3-1,1-2-76,0 0 0,0 0 0,0 0 0,0 0 0,1-1 0,-1 1 0,7 1 0,62 25-2173,-52-22-169,-1 0-1,0 2 1,0 0-1,28 19 1,-46-27 2191,0 1-1,-1 0 1,1 0 0,0-1-1,-1 1 1,1 0 0,-1 0 0,1 1-1,-1-1 1,0 0 0,0 0-1,0 0 1,0 1 0,-1-1-1,2 4 1,0 39 154,-2-33 251,-1-9-198,1 0 0,-1 0 0,0-1 0,0 1 0,-1 0 0,1 0 0,-1-1 0,1 1 0,-1-1 0,0 1 0,0-1 0,0 0 0,0 0 0,0 0 0,0 0 0,-1 0 0,-4 3 0,-3 2 19,0-1 0,0 0 0,-16 6 0,-4-3-381,0-1 1,0-2 0,-1-1-1,0-1 1,0-2-1,-49-2 1,71 0-104,0-1-1,1 0 1,-1 0-1,0-1 1,1-1-1,-15-5 1,2 0-890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1.3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4236,'45'2'6513,"81"15"0,7 1 577,-107-17-6173,39 4-445,119-6 1,-169-1-473,1-1 0,-1-1 0,25-9 0,-16 3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1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 4378,'1'-1'58,"-1"0"0,1 0 0,-1 0 0,1 1 0,0-1 0,-1 0 0,1 0 0,0 0 0,-1 1 0,1-1 0,0 0 0,0 1-1,0-1 1,0 1 0,0-1 0,0 1 0,0-1 0,-1 1 0,1 0 0,0 0 0,1-1 0,-1 1 0,0 0 0,0 0 0,0 0-1,0 0 1,0 0 0,1 0 0,40-1 3226,-34 2-2545,13 0 745,0 0 0,0 2-1,0 1 1,0 0 0,0 2 0,20 8 0,-2 2 430,0 2 0,38 24 0,-36-17-2094,-2 2 1,0 1 0,-3 2 0,0 2-1,-2 2 1,-1 0 0,48 69-1,-61-74-654,-1 1-1,-1 1 0,-2 0 1,-2 2-1,0 0 0,-3 0 0,0 1 1,-2 0-1,-2 1 0,-1 0 1,1 38-1,-7-33 178,-1 0-1,-2-1 1,-2 0 0,-1 0 0,-19 62 0,6-45 284,-3 0 0,-2-2 0,-33 57 1,-87 121-3081,91-157 1771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1.44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6733,'0'0'1818,"32"0"3428,-26 0-5189,1 1 0,-1 0 1,0 1-1,0-1 1,-1 1-1,9 4 1,24 6 102,5-5-167,79 2 0,-120-9 202,-4-9-8087,-6 5 5992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2.3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289 56 5142,'-9'1'18252,"-18"-16"-15224,22 13-3049,1-1-1,-1 1 1,1 0-1,0-1 1,0 0 0,0 0-1,0 0 1,1-1-1,-5-4 1,8 8 19,0 0 1,0-1 0,0 1-1,-1 0 1,1 0 0,0 0-1,0 0 1,0 0 0,0-1 0,0 1-1,0 0 1,0 0 0,0 0-1,0 0 1,0-1 0,0 1-1,0 0 1,0 0 0,0 0-1,0 0 1,0 0 0,0-1 0,1 1-1,-1 0 1,0 0 0,0 0-1,0 0 1,0 0 0,0-1-1,0 1 1,0 0 0,0 0-1,1 0 1,-1 0 0,0 0 0,0 0-1,0 0 1,0 0 0,0-1-1,1 1 1,-1 0 0,0 0-1,0 0 1,12-2 14,19 1 48,-25 1-78,-3 0-166,-1 0-1,1 1 1,0-1-1,0 0 1,-1 1-1,1 0 1,0-1-1,-1 1 1,1 0-1,-1 0 1,1 1-1,-1-1 1,1 0-1,-1 1 1,0-1-1,0 1 1,0 0-1,0 0 1,0 0-1,0 0 1,0 0-1,2 5 1,-1-2-663,-1 0 0,0 0 1,0 1-1,0-1 0,-1 0 1,0 1-1,0-1 1,0 1-1,0 0 0,-1 5 1,-1-4 688,0 0 0,0 0 0,0 0-1,-1 0 1,0-1 0,0 1 0,-1-1 0,0 1 0,0-1 0,-1 0 0,1 0 0,-1 0 0,-1-1 0,1 0 0,-1 1 0,0-1 0,0-1 0,0 1-1,0-1 1,-1 0 0,-8 5 0,-1 0-55,-1-1-1,1-1 1,-1 0-1,-1-1 1,1 0-1,-1-2 1,-28 5-1,-15-5-1849,29-4 665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2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419 325 4900,'-19'17'9902,"20"-16"-9537,16 21 8755,-7-12-7947,11 6-1078,0-1-1,1 0 0,1-2 0,0-1 0,0 0 0,2-2 0,38 11 1,-59-19-103,-1-1 1,1 0 0,0 0-1,0-1 1,1 1 0,-1-1 0,0 0-1,0 0 1,0 0 0,0 0-1,0-1 1,0 0 0,6-1-1,-9 1 11,1-1 0,0 1 0,0-1 0,-1 0 0,1 1 0,-1-1-1,0 0 1,1 0 0,-1 0 0,0 0 0,0 0 0,0 0-1,0 0 1,-1 0 0,1 0 0,-1 0 0,1-1 0,-1 1 0,0 0-1,1 0 1,-1-1 0,0 1 0,-1 0 0,1-3 0,-1 0-1,0 1 0,0-1 0,-1 1 0,0 0 0,1-1 0,-1 1 0,-1 0 0,1 0 0,-1 0 0,1 0 0,-1 1 0,0-1 0,0 1 0,-5-5 0,-7-6-2,-32-23 1,40 32-6,0 0 1,-1 0 0,0 1-1,0 0 1,0 0 0,0 1-1,-17-5 1,21 7 2,1 1 1,0 0 0,-1 0-1,1 0 1,-1 0-1,1 1 1,-1-1-1,1 1 1,0 0-1,0 0 1,-1 0 0,1 0-1,0 1 1,0-1-1,0 1 1,0 0-1,0-1 1,0 2-1,1-1 1,-1 0 0,1 0-1,-1 1 1,-2 4-1,-1 0 11,0-1 0,1 2-1,0-1 1,1 0 0,-1 1-1,1 0 1,-5 15 0,-13 20-9,17-36 0,1 0 0,0 0 0,1 0 0,0 0 0,-4 11 0,-2 16 0,-20 46 0,26-69 0,-7 11 0,9-21 0,0-1 0,0 1 0,1-1 0,-1 0 0,0 1 0,0-1 0,0 1 0,0-1 0,1 0 0,-1 0 0,0 0 0,0 0 0,0 1 0,0-1 0,0 0 0,0 0 0,0-1 0,0 1 0,0 0 0,1 0 0,-1 0 0,0-1 0,0 1 0,0 0 0,0-1 0,1 1 0,-1 0 0,-1-2 0,-7-3-4,0 0 1,1-1 0,-1-1 0,1 1-1,1-1 1,-1-1 0,1 1 0,1-1 0,-8-11-1,-8-14-79,-17-37 0,37 67 72,-18-39-1568,1 0 0,-13-47 0,-19-92-7462,46 160 7753,-1 2 1010,3 11 1,1 0 1,0 1-1,1-1 1,0 0 0,0-8-1,-1 22-2326,2-6 2488,0 1-1,-1-1 1,1 1 0,0-1 0,-1 1 0,1-1 0,-1 0 0,1 1 0,0-1 0,-1 1 0,1-1 0,-1 0 0,0 1-1,0 0-302,-7 8-1188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3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25 4924,'-23'-25'22005,"23"36"-22720,1 7 715,2-1 0,0 0 0,1 0 0,1-1 0,12 30 0,3 15 0,-4-10-11,-8-28-8,-1 0 1,-1 0 0,-1 1-1,-1-1 1,0 28 0,-4-26-1238,0-16-378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3.4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0 4852,'-7'6'881,"-11"10"5354,16-11-5444,1 0 1,-1 0-1,1 0 0,0 0 1,1 0-1,-1 0 0,1 1 0,0-1 1,0 0-1,1 0 0,-1 0 0,1 1 1,0-1-1,1 0 0,-1 0 0,1 0 1,3 5-1,-3-6-805,1 1 1,-1-1-1,0 0 1,0 0-1,-1 1 1,1-1-1,-1 1 1,0-1-1,0 1 1,-1 0-1,1-1 1,-1 1-1,-1 7 1,1-11 6,0 0 1,-1-1-1,1 1 1,0 0-1,-1-1 0,1 1 1,-1-1-1,1 1 1,0-1-1,-1 1 1,0-1-1,1 1 1,-1-1-1,1 0 1,-1 1-1,1-1 1,-1 0-1,0 1 1,1-1-1,-1 0 1,0 0-1,1 1 1,-1-1-1,0 0 1,1 0-1,-2 0 1,-24 3-170,8-3 720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4.1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1047 218 4260,'12'-43'1592,"-10"34"-479,14-37 16836,-17 48-17854,0 1 1,0 0 0,0 0-1,-1-1 1,1 1 0,-1-1-1,0 1 1,0-1 0,0 0-1,0 0 1,0 1 0,-3 1-1,-7 8-38,-69 77-22,-166 142 1,-120 45-3119,325-247 2657,-118 85-5571,130-90 4359,1 1 0,-51 58 0,76-76 857,6-5 1541,13-9 3412,9-7 823,-15 8-4825,21-17 2147,26-26-1,23-34-1437,64-94-1690,-133 164 981,-6 8-144,8-10-112,19-34 0,-28 44 117,0-2-1,0 1 1,-1 0 0,0 0-1,0-1 1,-1 1-1,0-1 1,0 0 0,0-9-1,-2 16-30,1-1 0,-1 0-1,0 0 1,0 1 0,0-1 0,1 0-1,-1 1 1,0-1 0,0 1-1,0-1 1,0 1 0,0 0-1,0-1 1,0 1 0,0 0 0,0-1-1,0 1 1,0 0 0,0 0-1,0 0 1,0 0 0,-2 1-1,-31-2 2,30 1 3,-12 1-3,1 1 0,-1 0 0,-20 7 0,26-6-1,-1 0 0,1-1 0,-1 0 0,0-1 0,0 0 0,0 0 0,0-1 0,-20-3 0,29 2 0,-1 0 0,1-1 0,0 1 0,-1-1 1,1 1-1,0-1 0,0 0 0,0 0 0,0 1 1,1-2-1,-1 1 0,0 0 0,1 0 0,0 0 1,-1-1-1,1 1 0,-2-6 0,0 0-9,0 0 0,1-1 0,0 1 0,-2-12 0,-4-46-1218,0 6-2626,0-64 1,8-75-7499,0 193 10152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5.9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1126 159 3478,'1'-79'3732,"-1"0"14328,17 107-17087,14 31-1128,-22-38 166,2 3-3,-1 0 1,-1 1 0,-1-1 0,-1 2-1,-1-1 1,-2 1 0,3 34 0,-7-57-19,0 7 8,0-1 0,-1 1 0,0-1 0,-2 11 0,2-15-9,-1-1 0,0 0 0,0 0 0,0 1 0,-1-1 0,1-1 0,-1 1 0,0 0 0,0-1 0,-6 6 0,-1 0-386,-1 0-1,0-1 0,-1 0 1,0 0-1,0-2 1,0 1-1,-17 5 0,-100 27-5176,44-15 363,69-19 3980,-59 23-242,70-26 1494,-1 1 1,1 0 0,-1 0 0,1 1 0,0 0-1,0 0 1,1 0 0,-1 0 0,1 1-1,-5 6 1,7-5-6,0 0 0,0 0 0,1 0 0,0 1 0,0-1 0,1 1 0,0-1 0,0 0-1,0 1 1,2 9 0,-1 8 21,-1 54 244,-1-74-263,0 0 1,0-1-1,0 1 1,0-1-1,-1 1 1,0-1-1,0 0 1,0 0-1,0 0 1,0 0-1,-5 5 1,-29 30 167,18-24-243,1 0-1,-2 0 1,0-2-1,0 0 1,-1-2-1,-42 17 1,-134 32-1342,160-50 1051,-187 40-3688,183-41 2595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6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1 115 6233,'9'-14'481,"-9"2"-249,7 1 128,-7-1 2555,7-3-1742,-7 3-973,8 2 2551,-8-18 9118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6.5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339 50 5070,'-52'10'2035,"42"-9"-820,0 0 1,0 0-1,0-1 1,0-1 0,-19-3-1,28 4-1043,0 0 1,1 0-1,-1 0 0,0 0 1,0 0-1,0-1 0,0 1 1,0 0-1,0-1 0,0 1 1,1-1-1,-1 1 1,0-1-1,0 1 0,0-1 1,1 1-1,-1-1 0,0 0 1,1 1-1,-1-1 0,1 0 1,-1 0-1,1 0 0,-1 1 1,1-1-1,-1 0 0,1 0 1,0 0-1,-1 0 0,1 0 1,0 0-1,0 0 0,0 1 1,0-1-1,0 0 0,0-2 1,0 2 85,1-1 1,0 1 0,0-1 0,-1 1 0,1-1 0,0 1 0,0 0 0,0 0 0,0-1 0,0 1 0,1 0 0,-1 0 0,0 0 0,0 0 0,1 0 0,-1 0 0,1 1-1,-1-1 1,1 0 0,2 0 0,3-1-265,0 0 1,1 0-1,-1 1 0,1 0 0,0 0 0,-1 1 0,1 0 0,0 0 1,-1 1-1,14 3 0,-18-4-184,0 1 1,-1 0-1,1 0 1,0 0-1,0 0 1,-1 1-1,1-1 1,-1 1-1,1 0 1,-1-1-1,0 1 1,0 0-1,0 0 0,0 1 1,0-1-1,0 0 1,0 1-1,-1-1 1,1 1-1,-1-1 1,0 1-1,0 0 1,0 0-1,0-1 1,0 1-1,-1 0 1,1 0-1,-1 0 0,0 0 1,0 4-1,0-4-313,0 0 0,0 1-1,-1-1 1,1 0 0,-1 0 0,0 0-1,0-1 1,0 1 0,-1 0-1,1 0 1,-1-1 0,1 1-1,-3 3 1,-1-1-90,1 0 1,-1 0-1,0-1 1,0 1-1,-10 5 0,-5 2 97,-1-1-1,-34 12 1,48-20 477,-30 10-1410,-1-2-1,-61 11 1,68-16 23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7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310 222 4804,'-1'-14'1217,"0"1"-1,-7-27 0,5 26 1249,1 0-1,-2-27 0,4 38-2109,0 1 0,0-1-1,0 0 1,0 1 0,1-1 0,-1 0-1,1 1 1,0-1 0,0 1 0,0-1-1,0 1 1,0-1 0,0 1 0,1 0-1,1-3 1,1 2 166,-1-1 1,1 2-1,0-1 0,0 0 1,0 1-1,0-1 0,1 1 0,4-1 1,3-1-954,0 0 0,1 1 0,-1 1 0,1 0 0,0 1 0,-1 0 0,18 1 0,-29 0 260,1 0-1,-1 0 1,1 0 0,0 0-1,-1 0 1,1 0-1,-1 1 1,1-1-1,-1 1 1,1-1-1,-1 1 1,1-1 0,-1 1-1,1 0 1,-1-1-1,0 1 1,0 0-1,1 0 1,-1 0 0,0 0-1,0 0 1,0 1-1,0-1 1,0 0-1,0 0 1,0 1-1,1 1 1,-1 2-1075,0 0 1,0 0-1,0 0 0,0 1 0,-1-1 1,0 9-1,0-12 857,0 0 351,-1-1-1,1 1 1,-1 0 0,0 0 0,1-1-1,-1 1 1,0 0 0,0-1 0,0 1-1,0-1 1,0 1 0,-1-1 0,1 0-1,0 1 1,-1-1 0,1 0 0,-1 0-1,-1 1 1,-36 22 141,25-16-166,-10 5 82,0-1 1,-1-1-1,-1-2 0,-34 9 1,-109 15-49,139-32 132,24-1 176,1 0 1,0 0-1,0 0 0,-1 1 0,1-1 0,0 1 0,0 1 0,-9 2 0,12-3 196,1 0-1,0 1 1,0-1-1,0 0 1,0 0-1,0 1 0,0-1 1,0 0-1,1 1 1,-1-1-1,0 1 1,1-1-1,-1 1 1,1 0-1,0-1 0,-1 1 1,1 2-1,-2 32 5320,2-30-4871,0 25-887,0 1 0,2-1 0,2 0 0,11 50 0,18 34-218,27 99-3127,-16 2-3890,-41-176 4147,-1 58 1,-2-62 2298,0-32 553,0 0-1,-1-1 1,1 1-1,-1-1 1,0 1-1,1-1 1,-2 1-1,1-1 1,0 0-1,-1 1 0,1-1 1,-1 0-1,0 0 1,0 0-1,0 0 1,-4 4-1,-8 4-1426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7.9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1273 808 6489,'-1'-2'1,"-14"-23"879,1-1 0,2-1 0,-18-51 0,17 30 2184,-9-76 0,15 15 149,6 0-4145,2 97 558,0-1 0,1 1-1,1 1 1,0-1 0,0 0 0,1 1-1,1-1 1,10-18 0,-8 17-666,1-1 0,0 2 1,1-1-1,1 1 0,0 1 0,18-17 1,-22 24 1073,-1 1 0,0-1 1,1 1-1,0 0 0,-1 1 0,1-1 1,0 1-1,0 0 0,1 1 1,-1-1-1,0 1 0,1 1 1,-1-1-1,0 1 0,1 0 0,-1 0 1,0 1-1,1 0 0,-1 0 1,0 1-1,0-1 0,0 1 1,0 1-1,0-1 0,0 1 1,0 0-1,7 6 0,-5-5 418,-1 1-1,-1 0 0,1 0 1,-1 1-1,0 0 1,0 0-1,0 1 0,-1-1 1,0 1-1,-1 0 0,1 1 1,-1-1-1,-1 1 1,1-1-1,-1 1 0,-1 0 1,1 1-1,-1-1 1,-1 0-1,1 13 0,-1 4 1227,-4 40 3369,2-60-4931,0 0 0,0 0 0,-1 0 0,1 0 0,-1 0 0,-1-1 0,1 1 0,-1 0 0,0-1 0,-4 6 1,-4 2-116,-1-1 0,0 0 0,0-1 1,-1-1-1,0 0 0,-1 0 0,0-1 1,0-1-1,0-1 0,-1 0 0,-28 7 0,18-7-28,1-1 0,-2-1 0,1-1 0,0-1 0,-1-1-1,-43-5 1,62 3 16,-1 0 0,1-1-1,0 0 1,-1 0-1,1 0 1,0-1 0,0 0-1,-10-7 1,14 9 23,0-1 1,1 0-1,-1 0 0,1-1 1,0 1-1,0-1 0,-1 1 0,2-1 1,-1 1-1,0-1 0,0 0 1,1 0-1,0 0 0,-1 0 1,1 0-1,0 0 0,0 0 1,1-1-1,-1 1 0,1 0 1,0-6-1,0 7-15,0 0 1,0 0-1,0 0 0,1 0 0,-1 0 1,1 0-1,-1 0 0,1 0 1,0 0-1,0 0 0,0 0 0,0 0 1,0 0-1,1 1 0,-1-1 1,0 0-1,1 1 0,2-3 0,0 1 7,0 0 0,1 1 0,-1-1 0,1 1 0,-1 0 0,1 0 0,9-2-1,-4 1 1,1 2-1,-1-1 1,1 1-1,-1 1 0,1-1 1,-1 2-1,17 2 1,-23-2-4,0-1 0,0 1 0,0 0 0,0 1 0,0-1 0,0 1 0,-1 0 0,1 0 0,-1 0 0,1 0 0,-1 0 0,0 1 0,0 0 0,0-1 0,0 1 0,0 0 0,-1 1 0,1-1 0,-1 0 0,0 1 0,0-1 0,0 1 0,-1 0 0,1-1 0,-1 1 0,0 0 0,0 0 0,0 0 0,0 7 0,-1-7 0,0 0 0,0 0 0,0 0 0,-1 0 0,0 0 0,0 0 0,0 0 0,0 0 0,0-1 0,-1 1 0,0 0 0,-3 6 0,0-4 0,-1-1 0,1 1 0,-1-1 0,0 0 0,-12 8 0,-94 56-1318,57-40-1474,-1-3 0,-2-2 0,0-2 0,-68 14 0,-30-9 59,141-25 2722,-44 2 59,55-4-40,0-1 0,0 1 0,0 0 0,0-1-1,0 0 1,0 0 0,0 0 0,0-1-1,1 1 1,-1-1 0,-6-4 0,9 5 26,0-1 1,0 1 0,-1-1-1,1 0 1,0 1 0,1-1-1,-1 0 1,0 0-1,0 0 1,1 1 0,-1-1-1,1 0 1,0 0 0,-1 0-1,1 0 1,0-3-1,1-39-583,0 23 597,1 4 41,-1 1 0,2-1 0,0 1 0,8-23 0,4-23 4687,-14 61-4519,-1-1 0,0 1 0,1 0 0,-1 0-1,1 0 1,-1 0 0,1 0 0,0-1 0,-1 1-1,1 0 1,0 0 0,0 1 0,0-1 0,0 0 0,0 0-1,0 0 1,0 0 0,0 1 0,0-1 0,0 1-1,0-1 1,0 1 0,0-1 0,1 1 0,-1-1-1,0 1 1,0 0 0,1 0 0,-1 0 0,0 0-1,0 0 1,1 0 0,-1 0 0,0 0 0,0 0 0,1 0-1,-1 1 1,0-1 0,0 1 0,2 0 0,26 9 3140,-8 4-4752,-13-8 1347,0-1 1,-1 2 0,0-1 0,0 1-1,-1 0 1,1 1 0,-2-1 0,1 1-1,-1 0 1,0 1 0,-1-1 0,0 1-1,0 0 1,-1 0 0,0 0 0,-1 1 0,0-1-1,0 1 1,0 16 0,-1-22-5,-1 1 1,0 0-1,0 0 0,0 0 1,0 0-1,-1 0 0,0 0 1,0-1-1,0 1 0,0 0 1,-1-1-1,0 1 1,0-1-1,0 1 0,-1-1 1,1 0-1,-1 0 0,0 0 1,-5 5-1,-8 7-1085,-2 0-1,0-1 0,0 0 1,-2-2-1,1 0 1,-2-1-1,-32 14 1,-13 0-3698,-80 22 0,-23-4 1825,115-33 1782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1.9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44 7049,'0'0'1665,"42"0"2142,10 1-3105,51-2-163,-91 0-354,0 0 0,-1-1-1,0-1 1,1 0 0,-1 0 0,17-8-1,-27 10-151,0 1-1,0-1 1,0 1 0,0-1-1,-1 1 1,1-1-1,0 0 1,0 0-1,0 1 1,-1-1-1,1 0 1,0 0 0,-1 0-1,1 0 1,-1 0-1,1 0 1,-1 0-1,1 0 1,-1 0-1,0 0 1,1-1-1,-1 1 6,0 36 116,1 18 36,-3 0-1,-1 0 1,-15 71-1,13-101-269,3-13-92,0-1 0,0 1 0,-1-1 0,0 0 0,-1 0 0,1 0 0,-11 16 0,13-24-57,1 0 0,0-1 0,-1 1 0,1-1 0,0 1 1,-1-1-1,1 1 0,-1-1 0,1 1 0,-1-1 0,1 0 0,-1 1 0,0-1 0,1 0 0,-1 1 0,1-1 0,-1 0 0,0 0 0,1 1 0,-1-1 0,0 0 0,1 0 0,-1 0 0,0 0 0,1 0 0,-1 0 0,0 0 0,1 0 0,-1 0 0,0 0 0,-3 0-1127,-4 0-947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8.3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1306 1210 5657,'4'-1'373,"0"0"0,1 0 1,-1 1-1,1-1 1,0 1-1,-1 0 1,1 0-1,-1 1 1,1-1-1,-1 1 1,1 0-1,-1 0 1,1 1-1,5 2 1,-7-2 244,1 0 0,-1 0 0,-1 1 0,1-1 0,0 1 1,0 0-1,-1 0 0,0 0 0,1 0 0,-1 0 0,-1 0 0,1 1 0,0-1 1,-1 1-1,1-1 0,-1 1 0,1 6 0,7 50 3269,-9 36-4171,-1-44 510,0-39-222,0 0 1,0 0-1,-1 0 1,-1 0-1,0 0 1,-1-1-1,-1 1 1,0-1-1,0 0 0,-1 0 1,-1-1-1,0 0 1,0 0-1,-1 0 1,0-1-1,-1 0 1,0-1-1,-1 0 1,0 0-1,-20 12 1,10-8-113,-1-1 1,-1-1-1,0 0 1,0-2-1,-1-1 0,0-1 1,-1 0-1,1-2 1,-1-1-1,-38 2 0,27-6-732,0-2-1,-1-2 0,1-1 0,1-1 0,-1-2 0,1-1 0,0-2 1,1-2-1,1 0 0,0-3 0,1 0 0,-45-32 0,35 19-70,1-2 0,2-2-1,-41-44 1,45 39 976,1-2 1,3 0-1,-26-46 0,30 41-90,3-1 0,1-2-1,3 0 1,1-1 0,3 0 0,2-2 0,2 1-1,2-2 1,-2-62 0,10 80-127,1-1 1,2 0 0,2 1-1,0-1 1,3 1-1,1 0 1,1 1-1,2 0 1,1 0-1,1 1 1,2 1-1,2 0 1,0 2 0,37-48-1,-31 51-298,1 0 0,1 1 1,1 2-1,1 1 0,40-25 0,1 6-924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5:48.7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31 5336,'16'-19'15500,"-13"18"-14904,14-4 4491,1 3-3547,-7 0-3415,-10 1 1919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6:23.2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 30 1672,'-19'-29'21708,"4"38"-16989,4 0-6615,-11 14 1898,1 1-1,2 1 1,0 1 0,1 1 0,-14 30 0,29-50-5,1 1-1,0 0 1,0 0 0,0 0 0,1 0 0,0 0 0,1 0 0,-1 0 0,2 12 0,0 0 34,-1-15-31,1 1 0,1-1 0,-1 0 0,1 1 0,0-1 0,0 0 0,0 0 0,0 0 0,1 0 0,0 0 0,0-1 0,1 0 0,5 7 0,9 8 0,30 25 0,-42-38 0,86 68 0,38 35 0,-126-105 0,0 0 0,0 0 0,-1 0 0,0 1 0,0-1 0,0 1 0,0-1 0,-1 1 0,0 0 0,0 0 0,0 0 0,-1 1 0,1-1 0,-1 0 0,-1 1 0,1-1 0,-1 0 0,0 1 0,0-1 0,-1 7 0,1-9 0,-1-1 0,1 1 0,-1-1 0,0 1 0,0-1 0,0 0 0,0 1 0,0-1 0,0 0 0,-1 0 0,1 0 0,-1 0 0,-2 3 0,-31 28 0,21-21 0,-12 12 0,10-10 0,0 1 0,-23 28 0,35-37 0,0-1 0,1 1 0,0 0 0,0 0 0,0 0 0,0 0 0,1 1 0,0-1 0,1 0 0,-1 1 0,1 0 0,0 12 0,0 7 0,1-17 0,-1-1 0,1 1 0,0-1 0,1 0 0,0 1 0,0-1 0,1 0 0,0 1 0,6 14 0,118 226 0,-120-234 0,0 1 0,-1 0 0,-1-1 0,0 2 0,-1-1 0,2 29 0,9 187-3,-7-97 6,7 107-3,-14 110 0,1-338 0,1 0 0,0-1 0,1 1 0,0-1 0,7 17 0,-4-13 0,-1 1 0,4 23 0,25 138-1369,-28-150 192,2-1 0,12 30 0,1 4-1406,-14-38 1540,48 170-8678,-30-62 8840,-15-63 923,1 4 40,3 100 0,-5-41-50,-8-54-37,11 81-1,-3-55 33,-7-88-28,0 1 0,-2 28 0,-1-28-11,2 0 1,3 25-1,-2-24-11,-1 0-1,-1 29 1,2 28 1558,-1-60-879,0-9-249,-1-1 1,1 1-1,0-1 0,1 0 0,1 7 0,15 46 3526,-14-43-3909,0 1 0,11 23 0,82 126 296,-67-118 5,-29-45-109,0 1-1,1-1 0,-1 1 1,0-1-1,-1 1 0,1-1 0,0 1 1,-1 0-1,1 3 0,-1 14 4342,0-12-1674,-14 5-2778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6:28.1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2139 196 2308,'-15'-19'2667,"-1"1"0,-1 0 1,0 2-1,-2 0 0,0 1 0,-29-17 0,32 22-967,-1 2 0,0 0 0,-25-7 0,26 10-2149,0 1-1,0 1 1,0 1-1,-21-1 0,-68 0-9124,-183 18 0,194-3 9669,1 4-1,0 4 0,-137 49 0,169-42-24,0 2 0,2 3 0,1 2-1,2 3 1,2 2 0,-72 66 0,79-56 55,2 2 0,2 2 0,-42 68 0,57-80-50,3 2 0,1 1 0,3 0 0,1 2 0,2 0 0,3 1 0,1 1 0,-13 96 0,22-77 24,6 77-1,1-49-47,0-52-26,2-1 1,2 1-1,2-1 0,1 0 1,2-1-1,3 0 0,32 70 1,-2-23 35,4-2 1,76 103 0,-86-138-52,2-2 1,3-1 0,1-3-1,3-1 1,1-2-1,73 47 1,-73-58-2,1-2-1,2-3 1,0-2 0,1-2 0,2-2 0,0-3-1,78 14 1,-80-24 3,1-2 0,-1-3-1,1-1 1,-1-4 0,1-1-1,-1-3 1,61-16 0,350-125 197,-349 107-125,33-14 109,215-111-1,-295 129-184,-1-3-1,-3-3 1,-1-2 0,-3-4 0,67-68-1,-100 87-1,0-2 0,-3-1 0,0-1 0,-2-1 0,-2 0 0,-1-2 0,-2 0 0,-1-1 0,-3 0 0,14-65 0,-21 68 1,-2 1 1,-2-68-1,-2 51 15,0 27-25,-1 0 0,-2 0-1,0 0 1,-2 1 0,-1-1-1,0 1 1,-14-26 0,-84-150-112,75 151 52,-3 1 1,-1 2 0,-75-76 0,42 59-136,-123-89 0,-70-34 153,241 171-1180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6:28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412 1588 5707,'-10'-59'4407,"10"-45"5622,0 0-4961,0-207-4692,0 176 251,-1 107-627,-8-44 0,-1-6 0,-11-141 0,5 56 0,3-119-222,10 292 242,1-1 1,-1 1 0,-1-1 0,0 1 0,0-1 0,-1 0-1,0 0 1,-8 10 0,-4 8 14,-101 167-184,-1 2 124,88-132-662,28-53-435,13-42-11544,-8 28 12464,0 0-1,1 0 0,-1 0 1,0 0-1,6-4 0,9-13 198,275-461-18,-288 472 62,18-28 517,-7 21 2567,-14 16-2647,1-1 1,-1 1 0,1-1 0,0 1 0,-1 0 0,1-1-1,0 1 1,-1 0 0,1 0 0,0 0 0,-1 0-1,1 1 1,0-1 0,-1 0 0,1 1 0,0-1-1,-1 1 1,1-1 0,-1 1 0,3 1 0,33 22 2127,-17-10-3046,-15-11 368,136 71 421,-116-63-1633,1 0-1,1-2 1,45 9-1,-46-13-1043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6:29.7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1 660 6233,'0'-86'4240,"0"85"-4043,0 0-1,0 1 0,0-1 0,0 0 1,1 0-1,-1 0 0,0 1 1,1-1-1,-1 0 0,1 1 0,-1-1 1,1 0-1,-1 1 0,1-1 1,0 0-1,-1 1 0,1-1 0,-1 1 1,1-1-1,0 1 0,0 0 1,-1-1-1,1 1 0,0 0 0,0-1 1,-1 1-1,1 0 0,0 0 1,0 0-1,0 0 0,-1 0 0,3 0 1,-1-1 492,0 1 0,1 0 0,-1 0-1,0 0 1,0 1 0,1-1 0,-1 0 0,0 1 0,0 0 0,1-1 0,3 3 0,28 21-590,-1 2 1,0 1 0,-3 2-1,0 0 1,-2 3-1,-1 0 1,-1 1-1,-2 2 1,23 45 0,-40-68-100,-2 0 0,0 0 0,0 1 0,-1-1 0,0 1 0,-1 0 0,-1 0 0,0 0 0,0 23 0,-3-36 0,1 0 0,0 0 0,-1 0 0,1 0 0,0 1 0,-1-1 0,1 0 0,-1 0 0,1 0 0,0 0 0,-1 0 0,1 0 0,-1 0 0,1 0 0,-1-1 0,1 1 0,0 0 0,-1 0 0,1 0 0,0 0 0,-1 0 0,1-1 0,0 1 0,-1 0 0,1 0 0,0-1 0,-1 1 0,1 0 0,0 0 0,-1-1 0,1 1 0,0-1 0,-14-9 0,4 1-77,1 0 0,1 0 0,0-1 0,0 0 0,1 0 0,0-1 1,1 0-1,0 0 0,0-1 0,2 0 0,-1 0 0,1 0 0,1 0 1,1 0-1,-1-1 0,0-23 0,3 7-500,-1 15 108,0-1 0,2 0 0,0 0 0,0 0-1,2 1 1,-1-1 0,2 1 0,6-17 0,17-27-3085,62-98 1,-60 114 2613,2 1 0,63-64 0,-68 80 929,0 1 0,2 1 1,1 2-1,0 1 0,2 1 0,0 1 0,1 2 0,0 1 0,2 2 0,-1 1 1,57-12-1,-21 14 115,0 3 1,94 2-1,-154 3-3774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6:30.0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5142,'10'6'1423,"0"-1"0,0 0 0,1-1-1,-1 0 1,1-1 0,0 0-1,0-1 1,1 0 0,-1-1 0,20 0-1,59 6 3925,122 3-7637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6:30.2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0 4120,'-13'12'232,"10"-11"-92,1 1 0,0-1 0,-1 1 0,1 0 0,0 0 0,0 0 1,0 0-1,0 1 0,1-1 0,-1 0 0,1 1 0,-1-1 0,1 1 0,0-1 0,0 1 0,0 0 0,-1 3 0,-10 38 8035,12-43-7864,1 0 0,-1 0 0,0 0 0,0 0 0,7 9 4041,-6-10-4041,0 1 0,-1-1 0,1 1 0,1-1 0,29 10 2600,34-5-2226,-62-5-577,47-2-108,0-2 0,-1-2 0,1-2 0,77-24 0,-92 22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6:30.9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22 4662,'27'-21'10361,"-26"22"-9895,-1 0-1,1 0 1,-1 0 0,1 0 0,-1 0-1,1 1 1,-1-1 0,0 0 0,0 0 0,0 1-1,1-1 1,-1 0 0,0 0 0,-1 1-1,1-1 1,0 0 0,0 2 0,-1 54 2389,0-42-2862,-1 0 0,0 0 0,0-1 1,-2 1-1,0-1 0,-9 24 0,-68 129 7,76-158-2,2 0 1,-1 0-1,1 1 1,0 0-1,1-1 1,0 1-1,1 0 1,-1 12-1,-3-4-6,-1-11-8,7-9 18,0 0 0,0 1 1,1-1-1,-1 1 0,1-1 0,-1 1 0,1-1 0,0 1 1,0 0-1,-1 0 0,1 0 0,0 0 0,0 0 1,0 0-1,0 1 0,0-1 0,4 0 0,5-3-3,46-23-27,128-54-215,-149 68-789,1 1 0,1 1 0,43-5 0,-73 15 409,1 0 1,0 0 0,0 1-1,-1 0 1,1 1 0,0 0-1,-1 0 1,1 1 0,-1 0 0,1 0-1,-1 1 1,12 6 0,-15-6 210,0 0 1,-1 0-1,1 0 1,-1 1-1,0-1 1,0 1 0,-1 0-1,1 1 1,-1-1-1,1 0 1,2 6 0,-3-4 392,-1 0 1,1 0-1,-1 0 1,0 0 0,-1 0-1,2 10 1,2 17 198,-1 1 0,-2 0 0,-2-1 1,-5 55-1,2-74-147,-1 0 0,-1 0 0,0-1 0,-1 1 0,0-1 0,-1 0 0,-16 22 0,5-12-23,-1 0 0,-41 38 0,49-51-76,-1-1-1,0 0 1,-1 0-1,0-1 1,0-1 0,-1 0-1,0-1 1,0 0-1,0-1 1,-1-1 0,-19 4-1,21-7-304,0 1 0,-1-2 0,1 0-1,0 0 1,0-1 0,0-1 0,0 0-1,0-1 1,0-1 0,1 1 0,-1-2-1,1 0 1,-17-9 0,1-3-917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6:31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10 623 6081,'-10'-7'6822,"53"7"5190,-25 1-9585,-5-2-3555,375-40-42,-4-34-3422,195-108-4532,-14-37 4502,-451 172 3172,-1 0-228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2.10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 7917,'0'-1'144,"0"0"0,0 0 0,0 1 0,0-1 0,0 0 1,0 0-1,0 0 0,0 0 0,1 0 0,-1 0 0,0 1 1,0-1-1,1 0 0,-1 0 0,1 0 0,-1 0 0,1 1 0,-1-1 1,1 0-1,-1 1 0,1-1 0,0 0 0,-1 1 0,1-1 1,0 1-1,0-1 0,1 0 0,27-2 784,-27 3-995,89 0-910,1 0-4910,-73 0 3841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6:41.1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1612 98 1756,'-49'-2'5524,"-22"-7"9714,48 1-11940,21 6-3278,1 1 0,0 0 0,0-1 0,0 1 0,0 0 0,0-1-1,1 1 1,-1-1 0,0 1 0,1-1 0,-1 0 0,1 1 0,-1-1-1,1 0 1,0 1 0,-1-1 0,1 0 0,0 0 0,1-2 0,-1 3-23,1 0 1,-1 0-1,1 0 1,-1 0-1,1 0 1,-1 0-1,1 1 1,0-1-1,-1 0 1,1 1 0,0-1-1,0 0 1,-1 1-1,1-1 1,0 1-1,0-1 1,0 1-1,0-1 1,1 1-1,26-11 38,-19 8-20,1-1-16,1 1 1,0 0 0,15-1 0,-23 3-1,1 0 0,0 1 0,0 0 0,-1-1 0,1 2 0,0-1 0,0 0 0,-1 1 0,1 0 0,0-1 0,-1 1 1,1 1-1,4 1 0,-6-1 1,0 0 1,0 0-1,-1 0 1,1 0-1,-1 0 1,0 0-1,1 0 1,-1 0-1,0 1 1,0-1-1,0 0 1,-1 1-1,1-1 1,-1 1-1,1-1 1,-1 1-1,0-1 1,0 1-1,0-1 1,0 1 0,0-1-1,-1 0 1,1 1-1,-2 3 1,1 2-1,-2 0 0,1 0 0,-1 0 0,-1 0 0,1-1 0,-6 8 1,-9 9-1,-1-1 0,0-1 0,-2 0-1,-1-2 1,-33 24 0,12-9 0,31-20-1,12-15 1,0 1 0,0-1 0,0 0 0,0 0 0,0 1-1,0-1 1,0 0 0,0 0 0,0 1 0,0-1 0,0 0 0,1 0-1,-1 1 1,0-1 0,0 0 0,0 0 0,0 1 0,0-1 0,1 0-1,-1 0 1,0 0 0,0 1 0,1-1 0,-1 0 0,0 0-1,0 0 1,0 0 0,1 0 0,-1 0 0,0 1 0,0-1 0,1 0-1,-1 0 1,1 0 0,37 1-5,-20-2 14,51-1-6,-35 0-3,1 2 0,47 5 0,-74-4-29,1 1 1,0 0-1,0 1 1,-1 0-1,1 0 1,12 8-1,-18-10 33,-1 1 0,1-1 0,-1 1 0,1 0 0,-1 0 0,0 0-1,0 0 1,0 0 0,0 1 0,0-1 0,0 1 0,-1-1 0,1 1 0,-1 0-1,1 0 1,-1-1 0,0 1 0,-1 0 0,1 0 0,0 0 0,-1 0-1,1 5 1,-1-4-66,0-1-122,1-1 1,-1 1-1,0 0 0,0-1 0,0 1 1,0 0-1,0-1 0,-1 1 1,1 0-1,-1-1 0,0 1 1,0-1-1,0 1 0,0-1 0,0 0 1,0 1-1,-1-1 0,1 0 1,-1 0-1,0 0 0,1 0 0,-1 0 1,0 0-1,-3 2 0,-10 7-2219,-2 0-1,0-2 1,-23 11-1,18-11 506,0-1 0,-34 8 1,29-11 1676,-1-1 1,1-1 0,-1-1-1,0-2 1,-42-3-1,54 0 284,-1 1-1,1-2 1,-26-9-1,37 12-57,-1-2 0,1 1 0,-1-1 0,1 0 0,0 0 0,0 0 0,0-1 0,1 1 0,-1-1 0,1 0 0,0-1 0,-7-8-1,10 10-10,-1 1 0,0-1 0,1 1 0,-1 0 0,0-1 0,0 1 0,0 0 0,0 0 0,-1 1 0,1-1 0,0 0 0,-1 1 0,1-1 0,-1 1 0,-4-2 0,2 2 81,1 1 1,0-1-1,-1 1 0,1-1 1,-1 2-1,1-1 0,-1 0 1,1 1-1,-1 0 0,-8 2 1,-121 37-28,-136 34 494,215-63-401,-1-2 0,1-2-1,-59-1 1,68-6-143,-71-10 1,103 9 1,-1-2 0,1 0 0,0-1 1,1 0-1,-1-1 0,1-1 0,0 0 0,0-1 0,-14-10 0,24 15-8,0-1 0,0 1-1,0-1 1,0 0-1,1 0 1,-1 0 0,1 0-1,0 0 1,0-1-1,0 1 1,1-1 0,-1 1-1,1-1 1,-2-5-1,1-2 8,1 0 0,0 1-1,2-22 1,-1 7 1,1 18 12,0 0-1,0-1 0,1 1 0,0 0 0,0 0 0,1 0 0,-1 0 1,2 0-1,4-8 0,43-60 173,-41 61-152,4-4-38,0 0 1,2 0 0,0 2 0,0 0 0,29-20-1,-37 30-5,0 0 0,0 1-1,1 0 1,0 1-1,0 0 1,0 0 0,1 1-1,-1 0 1,1 1-1,0 0 1,-1 1 0,1 0-1,0 0 1,0 1 0,13 1-1,-18 0 18,0 0 0,0 0 0,0 0-1,0 1 1,0 0 0,-1 0 0,1 0 0,-1 0 0,0 1 0,1 0-1,-1 0 1,0 0 0,-1 0 0,1 1 0,-1-1 0,1 1-1,4 7 1,-4-4-17,-1-1 0,1 1-1,-1-1 1,-1 1 0,1 0 0,-1 0-1,0 0 1,-1 1 0,0-1 0,0 0-1,0 11 1,-1-12 36,1 0 1,-1 1-1,0-1 1,-1 1-1,0-1 0,0 0 1,0 0-1,-1 1 0,1-1 1,-1 0-1,-1 0 1,1-1-1,-1 1 0,0 0 1,-1-1-1,1 0 1,-1 0-1,0 0 0,0 0 1,-1 0-1,0-1 1,-9 7-1,3-3-11,-1-1 0,0 0 0,-1-1 0,1 0 0,-1-1-1,-1 0 1,1-1 0,0-1 0,-1 0 0,0-1 0,1 0 0,-24-1 0,9-1-290,-1-1 1,0-2-1,1-1 0,0-1 1,-31-10-1,41 9-432,0 0-1,-30-17 1,23 8-32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6:41.3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3546,'0'16'4864,"1"69"9084,1-69-12984,0 0 0,0 0 0,8 24 0,29 107-964,-22-61 0,-14-8 0,3-54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6:41.7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4424,'0'1'254,"0"0"0,1 0 0,-1 1 0,1-1 0,-1 0 0,1 0 0,-1 0 0,1 0 0,0 0 0,0 0 0,-1 0 0,1 0 0,0 0 0,0 0-1,0-1 1,0 1 0,0 0 0,0 0 0,0-1 0,0 1 0,0-1 0,0 1 0,1-1 0,-1 1 0,0-1 0,0 0 0,0 0 0,1 0 0,-1 1 0,2-1-1,49 2 7902,-39-2-5129,82 1-242,128-15-2831,-188 10 47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3.6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2 405 4662,'0'-13'219,"0"3"4261,0-1-2508,-1 7-1310,1-1-1,0 1 0,0 0 0,0 0 1,0-1-1,1 1 0,0 0 0,0 0 1,0 0-1,0 0 0,1 0 1,0 0-1,3-6 0,28-48 4674,-2 2-5047,-15 36-288,0 0 0,0 1 0,2 1 0,1 0 0,23-17 0,-32 28 0,1-1 0,-1 2 0,1-1 0,1 2 0,-1-1 0,1 1 0,0 1 0,0 0 0,0 1 0,1 0 0,-1 1 0,17-1 0,-25 3 0,0 1 0,0-1 0,0 1 0,0-1 0,-1 1 0,1 0 0,0 1 0,0-1 0,-1 1 0,1-1 0,-1 1 0,1 0 0,-1 0 0,5 5 0,-3-2 0,0 0 0,0 0 0,-1 0 0,0 1 0,0 0 0,0 0 0,5 11 0,-4-3 0,0 0 0,0 1 0,-2-1 0,0 1 0,0-1 0,-1 1 0,-1 17 0,0-3 0,0-7 0,-1-1 0,-1 0 0,0 1 0,-2-1 0,0 0 0,-1 0 0,-14 38 0,5-29 0,-1 0 0,-1-1 0,-2-1 0,0 0 0,-2-1 0,-1-1 0,-2-1 0,0-1 0,-1-1 0,-2-1 0,0-1 0,-31 20 0,54-40-2,-1 0 1,1 0 0,0 0 0,0 0 0,0 0 0,-1 0 0,1 0-1,-1-1 1,1 1 0,0-1 0,-1 0 0,1 1 0,-3-1 0,4-30 1,0 26 1,1 1 1,0-1-1,0 1 0,1-1 0,-1 1 1,1 0-1,-1-1 0,1 1 1,0 0-1,0-1 0,1 1 0,2-5 1,-2 6-3,0 1 1,-1-1 0,1 1-1,0 0 1,0-1 0,0 1-1,1 0 1,-1 0 0,0 0 0,0 1-1,1-1 1,-1 0 0,0 1-1,1-1 1,-1 1 0,0 0-1,1 0 1,-1 0 0,3 1-1,13 0 2,0 1 1,-1 1-1,1 0 0,27 10 0,-27-7-1,1 0 0,0-2 0,37 4 0,-43-8 31,-1 0 1,1 0 0,0-2-1,-1 1 1,1-2 0,15-4 0,-22 5-226,1 0 0,-1-1 0,-1 0 1,1 0-1,0-1 0,-1 0 0,0 0 1,1 0-1,-2 0 0,1-1 0,0 0 1,-1 0-1,0 0 0,4-6 0,1-20-4099,1 16 1993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4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4424,'0'0'21,"0"0"-1,0 0 1,0 0-1,0 1 0,0-1 1,0 0-1,0 0 0,0 0 1,0 0-1,1 1 1,-1-1-1,0 0 0,0 0 1,0 0-1,0 0 1,0 0-1,0 0 0,0 0 1,1 1-1,-1-1 0,0 0 1,0 0-1,0 0 1,0 0-1,0 0 0,1 0 1,-1 0-1,0 0 0,0 0 1,0 0-1,0 0 1,1 0-1,-1 0 0,0 0 1,0 0-1,0 0 1,0 0-1,0 0 0,1 0 1,-1 0-1,0 0 0,0 0 1,0 0-1,0 0 1,1 0-1,-1 0 0,0 0 1,0 0-1,0-1 0,0 1 1,0 0-1,0 0 1,1 0-1,-1 0 0,0 0 1,0 0-1,0 0 1,0-1-1,0 1 0,0 0 1,0 0-1,0 0 0,0 0 1,0-1-1,9 13 3521,18 44 8093,-3 3-6050,7 25-5731,26 117 0,-52-172 62,-1 1 0,-2-1 0,-1 41 0,-1-57-125,0-12 146,-1 1-1,1-1 0,-1 0 1,0 0-1,1 0 1,-1 0-1,0 1 0,0-1 1,0 0-1,0 0 1,0 0-1,0-1 0,0 1 1,0 0-1,0 0 1,0 0-1,0-1 1,-1 1-1,1-1 0,0 1 1,-1-1-1,1 1 1,0-1-1,-1 0 0,1 0 1,0 0-1,-1 1 1,1-1-1,-2-1 0,-9 3-1123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4.2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16 3660,'-19'-15'21675,"35"40"-20672,-1-3-1127,38 102 124,-47-108 0,-1 2 0,-1-1 0,-1 0 0,0 1 0,0 27 0,-3 124-41,0-167 27,-1 1 0,1-1 0,-1 0 0,0 0-1,1 0 1,-1 0 0,0 0 0,-1 0 0,1 0 0,0-1 0,0 1 0,-1 0 0,1 0 0,-1-1 0,1 1-1,-1-1 1,0 0 0,0 1 0,-2 0 0,0 1-24,0 0 0,-1-1 0,1 0 0,0 0 0,-1-1-1,1 1 1,-1-1 0,-7 2 0,-2-3 704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4.5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1 151 4662,'-1'-1'369,"1"-1"-1,0 0 1,0 1-1,0-1 0,1 0 1,-1 1-1,0-1 0,0 1 1,1-1-1,-1 1 0,1-1 1,0 0-1,-1 1 0,1 0 1,0-1-1,0 1 1,0-1-1,0 1 0,1-2 1,1 2 663,0-1 0,0 1 1,0 0-1,0 0 0,0 0 1,0 0-1,0 0 0,4 0 0,10-3 125,101-17 2515,61 8-3690,-45 5 101,-61 1-179,164-17-1260,-81-2-6978,-128 20 5665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5.0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1 249 4900,'8'6'4174,"8"7"2421,-8-6-6449,26 38 9964,9 32-10004,-11-18 77,-29-53-183,16 24-4,16 39 0,-31-57 3,0-1 0,0 0 0,-1 1 0,0 0 1,-1 0-1,-1-1 0,1 17 0,-4-28 2,0 1 0,0-1 0,0 0 0,0 0 0,0 0 0,0 0 0,0 0 0,0 0 0,0 0 0,1-1 0,-1 1 1,0-1-1,-4-1 0,2-1-106,0 0 1,0-1 0,0 0 0,1 1 0,-1-1 0,1 0 0,0-1 0,0 1 0,0-1 0,1 1-1,-1-1 1,1 0 0,0 0 0,1 0 0,-1 0 0,1 0 0,-1-9 0,-1-10-1698,2 1-1,2-43 1,1 22-421,-2 30 1388,2 0 0,0 1 0,0-1 0,2 0 0,7-22 0,33-64-2698,-35 84 3525,0-1-1,1 1 0,0 1 1,1 0-1,1 1 1,0 0-1,1 0 1,27-20-1,-29 26-139,0 1 0,1 0-1,0 1 1,0 0-1,0 1 1,1 0-1,0 1 1,0 0 0,0 1-1,0 1 1,0 0-1,26 0 1,-24 2-121,-10-1 108,0 1-1,0 0 1,0 0 0,-1 0-1,1 1 1,0 0-1,-1 0 1,1 0 0,6 3-1,3 2-859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5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3820,'67'13'12241,"3"-8"-4191,1-7-5221,0-6-6253,-38 6-719,-28 2 3202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5.5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4050,'0'59'6905,"1"-58"-6486,0 1 0,-1-1 1,1 0-1,0 0 0,-1 1 0,1-1 0,0 0 0,0 0 0,0 0 0,0 0 0,0 0 0,0-1 0,0 1 0,0 0 0,1 0 0,-1-1 0,0 1 0,0 0 0,1-1 1,-1 0-1,0 1 0,1-1 0,-1 0 0,0 1 0,3-1 0,37 5 3940,-25-5-4554,0 0 1,-1-2-1,1 0 1,16-4 0,63-21-5510,-68 18 3009,-4 1 34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2.4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99 0 5444,'0'0'193,"-2"10"2003,-2-8-1848,0 1 0,0 0 0,1 1 0,-1-1 0,1 1 0,-1-1 0,1 1 0,0 0 1,1 0-1,-1 0 0,1 1 0,-1-1 0,-2 9 0,2-1-70,1 0 0,0 0 0,1 0 0,0 0-1,1 14 1,0-24-306,1-1 0,0 0 1,0 1-1,0-1 0,0 0 0,0 0 0,0 0 0,1 0 0,-1 0 0,0 0 0,0 0 0,1 0 0,-1-1 0,1 1 0,-1 0 0,0-1 0,4 2 1,33 11 60,-32-11-87,5 1 151,0 1 0,0 0 0,-1 1 0,0 1 0,0-1 0,0 2 0,0-1 0,13 13 0,-22-15-41,0 0 0,0 0 0,0 0 1,-1 0-1,0 0 0,1-1 0,-1 1 1,-1 0-1,0 7 0,0 1 30,1-10-79,0 0 1,-1-1-1,1 1 1,0 0 0,-1-1-1,1 1 1,-1-1-1,0 1 1,0-1-1,1 1 1,-1-1-1,0 1 1,0-1 0,0 1-1,0-1 1,-1 0-1,1 0 1,-3 2-1,-1 1-58,0-1 0,0 0 0,-1 0 0,1 0 0,-9 2 0,-4 1-848,0-2-1,-34 5 1,42-7-249,1-2-1,-1 1 1,1-1 0,-15-2 0,15-1-1053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6.3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11 192 3888,'-10'-42'3109,"10"24"-980,0 10-663,-1 1 0,2 0 0,-1 0 1,1-1-1,3-10 0,-3 15-965,0 0 0,1 0 0,-1 0 0,1 0 0,0 0 1,0 1-1,0-1 0,0 1 0,0-1 0,1 1 0,-1 0 0,1 0 0,-1 0 0,1 0 0,5-2 1,1-2-481,1 2 0,0-1 0,0 1 0,0 1 0,0-1 0,1 2 1,-1 0-1,1 0 0,0 1 0,-1 0 0,1 0 0,0 1 0,13 3 1,-17-2-24,0 0 1,0 1 0,-1 0 0,1 1 0,-1-1 0,1 1 0,-1 0 0,0 1 0,0 0 0,-1 0 0,1 0 0,-1 0 0,0 1 0,0 0 0,0 0 0,0 0 0,-1 1 0,0 0 0,0 0 0,-1 0 0,4 8 0,-2-1 1,-1 1 0,-1-1 0,0 1 0,0 0 0,-1 0 0,-1 0 0,-1 0 0,-1 19 0,1-8 0,-1-12 0,-1 0 0,0-1 0,0 1 0,-1-1 0,-1 0 0,0 0 0,-1 0 0,-12 22 0,3-10 0,-1 0 0,-1-1 0,-20 22 0,14-21 0,-1-1 0,-1 0 0,-1-2 0,-1-1 0,-51 30 0,69-45 0,10-7-2,-2 1 2,0 0-1,0 1 1,1-1-1,-1 0 1,0 1 0,1-1-1,-1 1 1,1-1 0,-1 1-1,1-1 1,-1 0 0,1 1-1,-1 0 1,1-1-1,0 1 1,-1-1 0,1 1-1,0 0 1,-1-1 0,2 1-1,39-14 2,0 1-1,1 3 0,0 1 1,1 2-1,0 2 0,64 1 1,-98 5-24,0-1 1,0 2-1,0-1 0,0 1 1,0 1-1,14 5 1,-22-8-140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6.6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4924,'23'16'17401,"-4"7"-13439,-5-3-4035,3 9 73,-3 0 0,0 1 0,-2 1 0,-1 1 0,13 61 0,-13-50 0,-2-14-2,-6-18-10,0 0 0,0 0 0,-1 1 0,0-1 1,0 14-1,-2-15 224,-2 10-1508,2-19 1318,0-1-1,-1 1 1,1-1-1,-1 1 1,1 0-1,-1-1 1,1 0-1,-1 1 1,0-1-1,1 1 1,-1-1-1,1 0 1,-1 1-1,0-1 1,1 0-1,-1 0 1,0 0-1,1 1 1,-1-1 0,0 0-1,0 0 1,1 0-1,-1 0 1,0 0-1,0-1 1,-16 1-521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6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18 3660,'-32'-17'15864,"31"30"-10438,6 26-4162,55 84-1264,7 35 0,-63-144-39,0 0 0,-1 1 1,-1-1-1,0 1 0,-1-1 1,0 25-1,-2-39 3,1 1 1,0-1-1,0 1 0,0-1 0,0 1 0,-1-1 1,1 1-1,0-1 0,-1 1 0,1-1 0,0 0 1,-1 1-1,1-1 0,0 1 0,-1-1 0,1 0 1,-1 1-1,1-1 0,0 0 0,-1 0 0,1 1 1,-1-1-1,1 0 0,-1 0 0,1 0 1,-1 1-1,0-1 0,0 0 0,-18 3 833,17-3-569,-15 0 56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7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1 215 4686,'0'-2'369,"-1"1"-1,1-1 1,0 0-1,1 1 1,-1-1-1,0 1 0,0-1 1,1 1-1,-1 0 1,1-1-1,-1 1 1,1-1-1,-1 1 0,1 0 1,0-1-1,0 1 1,0 0-1,0 0 0,2-2 1,0 1 263,0 0 1,0 0-1,1 1 1,-1 0-1,1-1 1,-1 1-1,4 0 1,4-2-760,104-24 8643,63-2-7837,-31 6-648,-113 17-215,186-36-4,-75 7-6149,-121 27 4107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7.5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252 1 4166,'-8'2'10194,"-10"14"-4485,-17 19-164,10 0-5470,1 1 0,2 1 0,1 1 0,2 0 0,2 2 0,2 0 0,-16 65 0,24-64-75,2 0 0,1 1 0,3 51 0,1-83 0,1-1-9,0-1 0,1 0 1,0 1-1,0-1 1,1 0-1,0 0 0,0-1 1,1 1-1,8 13 1,-8-15-4,0 0 0,0 0 0,0 0 0,1-1 0,-1 0 0,2 0 0,-1 0 0,0-1 1,1 1-1,0-1 0,0-1 0,8 5 0,-4-5 253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7.9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0 4686,'-2'5'9868,"-4"35"-744,4-34-8804,1 1 1,0-1-1,1 1 0,-1-1 0,1 1 0,0-1 0,2 8 0,-1 9-345,0-19 25,0 0 0,0 0 0,0 0 0,0-1 0,1 1 0,0 0 0,0-1 0,0 0 0,0 1 0,0-1 0,0 0 0,1 0 0,0 0 0,4 4 0,2 2 0,1-1 0,0 0 0,14 9 0,6-1-28,22 14-79,-49-28 102,0 1 0,0-1 0,0 1 0,0-1 0,0 1 0,-1 0 0,1 0 0,-1 1 0,0-1 0,0 0 0,0 1 0,1 3 0,-2-4 11,0-1 0,0 1 0,0 0 0,-1 0 0,1-1 1,-1 1-1,0 0 0,0 0 0,0-1 0,0 1 0,0 0 1,-1 0-1,1-1 0,-1 1 0,0 0 0,0-1 0,0 1 0,0-1 1,0 1-1,0-1 0,-1 1 0,1-1 0,-1 0 0,0 0 1,0 0-1,0 0 0,0 0 0,0 0 0,0 0 0,-3 2 1,-15 8-565,-1-1 1,0-1-1,-25 9 1,-13-6-4513,50-12 3384,-1 0 0,1-1 0,0-1 0,-14-1 0,8-3 346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8.1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79 4448,'1'-1'229,"-1"1"-1,1-1 1,-1 0-1,1 0 0,0 1 1,-1-1-1,1 1 1,0-1-1,-1 0 0,1 1 1,0 0-1,0-1 1,0 1-1,0-1 1,-1 1-1,1 0 0,0-1 1,0 1-1,0 0 1,0 0-1,0 0 0,0 0 1,0 0-1,1 0 1,34-3 6103,-25 3-4018,20-3-1873,21-1 1152,0-1 0,0-4 1,101-28-1,-135 30-998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8.4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3320,'7'1'600,"-1"0"0,1 0 0,-1 1 0,0 0 0,0 0 0,1 0 0,8 5-1,40 25 5141,-33-18-1797,32 28 1,-31-21-1947,23 28 0,-25-25-1960,-1 2-1,-1 1 1,-1 0-1,-2 2 0,-1-1 1,-1 2-1,-1 0 1,-2 1-1,-1 0 0,-1 0 1,-2 1-1,4 35 1,-10 63-37,-1-75 0,-2-22-293,-2-1 0,0 0 0,-12 39 0,4-19-770,8-32-48,-2 1 1,0-1-1,0-1 1,-14 27-1,16-39 161,1 0 1,-2-1-1,1 1 0,-1-1 1,0 0-1,0 0 1,0-1-1,-1 0 0,0 1 1,0-2-1,0 1 0,-1-1 1,0 0-1,-13 6 0,6-7-5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8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46 5781,'40'-4'13659,"-1"-4"-8146,28-3-4252,-31 8-1327,62-4-1864,-38-5-6043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9.0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4732,'0'11'-162,"0"-9"675,0 1 0,0-1 0,0 1 0,0-1 0,0 1-1,0-1 1,1 0 0,-1 1 0,2 2 0,-1-4-245,0 0 1,0 1-1,0-1 0,0 0 1,0 0-1,1 0 0,-1-1 0,0 1 1,0 0-1,1 0 0,-1-1 0,1 1 1,-1-1-1,0 1 0,1-1 0,-1 1 1,3-1-1,52 10 7641,1-5-4426,-30-5-3607,0-1-1,-1-1 0,1-1 0,36-9 0,-51 10-752,-10-2-222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2.6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8289,'14'3'429,"56"16"3842,4-7-3295,-43-10-2966,-1 0 1,58-6-1,-66 3-329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1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3456,'24'0'22002,"-15"15"-21246,0 4-756,0 1 0,-2-1 0,0 1 0,-1 0 0,-1 1 0,4 31 0,-3 8 0,-3 61 0,-3 73-309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1.6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153 25 4330,'0'0'-125,"-12"5"3453,4-1-2210,0 0 0,0 1 0,1 0 0,-1 0-1,1 1 1,0 0 0,1 0 0,-1 0 0,1 1 0,-5 8-1,4-5-337,1 0-1,0 1 0,1 0 1,0 0-1,1 0 0,-6 21 1,4 6-555,1 1 1,1 0-1,4 65 1,0-58-199,1-41-24,-1 0 1,1 0-1,-1-1 1,1 1-1,1 0 1,-1-1-1,1 1 1,-1 0-1,2-1 1,-1 0-1,0 0 1,1 1-1,-1-1 1,1-1-1,0 1 1,1 0-1,-1-1 1,1 1-1,-1-1 1,1 0-1,7 4 1,-3-2-91,0-1 0,0 0 0,1-1 0,-1 1 0,1-2 0,-1 1 0,1-1 0,0-1 0,0 1 0,15-1 0,-10-1-728,-1-1-1,1 0 1,-1-1-1,0-1 1,0 0 0,0 0-1,0-1 1,0-1-1,-1 0 1,13-8-1,-18 9 160,0-1 0,-1 0 0,1 0-1,-1 0 1,0-1 0,-1 0 0,1 0 0,-1 0-1,7-12 1,-9 12 490,0-1-1,0 1 0,0-1 1,-1 0-1,0 0 1,0 0-1,1-8 1,-3 10 159,4-22-48,0-37 0,-4 57 49,-1 0-1,1-1 1,-1 1-1,-1 0 1,1-1-1,-1 1 1,0 0-1,-1 0 1,0 0-1,-3-6 1,-12-16-4,-1 2 0,-42-48-1,48 62-159,0 0 0,-1 1 0,0 0 0,-1 1 0,-1 1 0,-29-15 0,25 17-759,11 6-2516,9 7 2486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2.0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4780,'5'7'21623,"-1"2"-23019,1-3 1562,-1 0-1,-1 1 0,1-1 1,-1 1-1,0-1 0,-1 1 0,4 14 1,8 57-387,-11-51 326,8 74-342,-3 161 0,-8-258 200,0-3 18,-1-1-1,1 1 0,0-1 0,-1 0 1,1 1-1,-1-1 0,1 0 1,-1 1-1,1-1 0,-1 0 0,1 1 1,-1-1-1,0 0 0,1 0 1,-1 0-1,1 0 0,-1 0 0,1 0 1,-1 1-1,0-1 0,1 0 1,-1-1-1,1 1 0,-1 0 0,0 0 1,1 0-1,-1 0 0,1 0 1,-1-1-1,1 1 0,-2-1 0,-6-4-1197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2.3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29 4804,'-26'-29'16574,"32"73"-11908,15 21-4592,-3-17 22,-4-1-100,-2 2 1,-2-1 0,-3 2 0,4 96 0,-11-86-376,0-59 353,0-1 0,-1 1 0,1-1 0,0 1 0,0-1 0,0 1 0,0-1 0,-1 1-1,1-1 1,0 1 0,-1-1 0,1 0 0,0 1 0,-1-1 0,1 1 0,0-1 0,-1 0 0,1 1 0,0-1 0,-1 0-1,1 0 1,-1 1 0,1-1 0,-1 0 0,1 0 0,-1 0 0,1 1 0,-1-1 0,1 0 0,-2 0 0,-16 1-1600,17-1 1677,-11 0 2727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2.6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0 336 4852,'6'-7'3359,"-5"7"-3079,0-1 0,-1 1 0,1-1 0,0 1 0,-1 0 0,1-1 0,0 1-1,0 0 1,-1 0 0,1 0 0,0 0 0,0 0 0,0 0 0,-1 0 0,1 0 0,1 0 0,33 0 3191,-26 0-1919,72 0 4813,0 2-3938,208-2-2998,-232-4 684,89-18 0,54-31-3800,186-94-8742,-311 116 10037,48-23-374,-84 37 1326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6:59.5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 3456,'10'-17'17908,"-10"18"-17729,0 0 0,0-1 0,0 1 1,0 0-1,0-1 0,0 1 0,0 0 0,0 0 1,0-1-1,1 1 0,-1 0 0,0-1 0,0 1 0,1 0 1,-1-1-1,1 1 0,-1 0 0,1 0 0,4 12 1267,-4-7-1446,0-1 0,-1 1 0,2 0 0,-1-1 0,4 9 0,5 24 0,14 148 0,-10-69 0,-11-98-480,-1 1 1,-1 29 0,-1-46 155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0.1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476 1 2568,'6'8'19088,"0"4"-17671,2-3-1034,-1 1 0,0 1 0,0-1 0,-1 1-1,0 0 1,-1 1 0,0-1 0,6 25 0,-1 7-654,5 51 0,-12-69 508,0 1-237,-3 49 0,-1-30 0,0-43-1,1 0 0,-1 0 0,0 0 0,0 0 0,1-1 0,-1 1 0,0 0 0,0-1 0,-1 1 0,1 0 0,0-1 0,0 0 0,-1 1 0,1-1 0,-1 0 0,1 1 0,-1-1 0,0 0 1,1 0-1,-1-1 0,0 1 0,0 0 0,0 0 0,0-1 0,1 1 0,-1-1 0,-4 1 0,-5 1-6,-1 0 1,1 0-1,-17-1 0,17-2-200,1-1 0,0 0 1,0 0-1,0-1 0,0 0 0,1-1 0,-1 0 0,1-1 0,0 0 0,-13-9 0,18 10-643,0 1 0,0-1-1,0 1 1,1-1-1,-6-8 1,-1 0-2173,7-9-1603,4 133 577,-2-108 4035,0 1 1,0-1-1,0 0 0,-1 0 0,1 0 1,-1 1-1,0-2 0,-1 1 0,1 0 1,-1 0-1,1-1 0,-1 1 0,0-1 1,0 0-1,-1 0 0,1 0 0,-1 0 1,1-1-1,-1 1 0,0-1 0,-7 4 1,0-1-102,0 0 0,0 0 0,0-1 0,0 0 0,-1-1 1,0-1-1,-15 2 0,11-2-388,0-1 0,0-1 1,0-1-1,0 0 0,-24-5 0,14-3-409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0.3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 4098,'0'-5'9795,"1"32"-1638,0-15-6381,22 57 825,4 11-2814,-15-34-88,-1 1 0,-3 0 1,3 82-1,-11-123 1504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0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989 0 4050,'-1'1'90,"1"0"0,-1 1 0,0-1 0,1 0 0,-1 0 0,0 0 0,0 0 0,0 0 0,1 0 0,-1-1 0,0 1 0,0 0 0,0 0 0,0-1 0,-1 1 0,1 0 0,0-1 0,0 1 0,-1 0 0,-35 14 4225,19-8-1257,-72 30 5807,29-13-7225,2 5-5194,57-29 3171,1 1 0,-1 0 0,1 0 0,0 1 0,-1-1 0,1 0 0,0 0 0,0 1-1,-1-1 1,1 1 0,0-1 0,1 1 0,-1-1 0,0 1 0,0 0 0,1-1 0,-2 5 0,0 31-7519,3-23 9015,0-9-1101,1-1 1,1 0 0,-1 0-1,1 0 1,-1 0-1,1 0 1,0 0 0,0-1-1,1 1 1,-1-1 0,1 0-1,5 4 1,5 5-20,-11-9-10,13 12 212,-1 1 0,20 27-1,-32-37 28,1 0 0,-1 0 0,0 0 0,0 0 0,-1 0 0,1 1-1,-2 0 1,1-1 0,-1 1 0,0 0 0,1 13 0,-3-19-292,1 0 1,-1 1-1,0-1 1,1 0-1,-1 0 1,0 0 0,0 0-1,0 0 1,0 0-1,1 0 1,-2 0-1,1 0 1,0 0-1,0 0 1,0 0 0,0-1-1,0 1 1,-1-1-1,-1 2 1,-34 13-378,28-12 442,-40 14-65,-1-2 0,-1-3 0,0-2-1,-71 6 1,-212-6-1967,305-10 1610,17 0-88,0-1-1,-23-3 1,11-2-490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1.1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6 3342,'-1'0'182,"1"-1"-1,-1 1 1,0-1-1,1 1 1,-1-1-1,0 1 1,0-1-1,1 1 1,-1 0-1,0 0 0,0-1 1,0 1-1,0 0 1,1 0-1,-1 0 1,0 0-1,0 0 1,0 0-1,0 0 1,0 0-1,1 0 1,-1 0-1,0 0 0,-1 1 1,-23 3 2465,23-3-2182,0 0 0,1 1 0,-1-1 0,0 0 0,1 0 0,0 1 0,-1-1 0,1 1 0,0-1 0,0 1 0,-1-1 1,1 1-1,0 0 0,1 0 0,-1 0 0,0-1 0,0 1 0,1 0 0,-1 0 0,1 0 0,0 0 0,0 0 0,-1 0 0,2 2 0,-1 62 4973,2-38-6817,-2-26 1289,1 1 1,-1-1-1,1 1 1,0-1-1,0 1 1,0-1 0,0 0-1,0 1 1,0-1-1,1 0 1,-1 0-1,3 3 1,-2-3-160,0 0 0,0 1 0,-1-1 1,1 0-1,-1 1 0,1-1 0,-1 1 0,0 0 1,0-1-1,0 1 0,-1 0 0,2 5 0,-2 2-96,0-5-607,0-1-1,0 0 1,0 1-1,-1-1 1,1 0-1,-3 7 1,2-9 451,0 0-1,0 0 1,0 0 0,-1 0 0,1 0-1,-1 0 1,1-1 0,-1 1 0,0-1 0,0 1-1,1-1 1,-1 1 0,0-1 0,0 0-1,-3 1 1,-15 7-3143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2.98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81 1 9801,'14'83'6125,"-14"-78"-6011,1 0-1,-1-1 1,-1 1-1,1 0 1,-1 0-1,0 0 1,0 0-1,0-1 1,0 1-1,-1-1 1,0 1 0,0-1-1,-4 7 1,-5 10-136,9-16-231,0 0 0,-1-1 0,1 1 0,-1-1 0,0 1 0,0-1 0,-7 7 0,-21 21-5319,25-26 3050,5 0-242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1.6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490 12 3342,'-12'1'21213,"-2"4"-18810,-7 3-3951,11-5 2352,-7 5-804,-1 0 0,1 0 0,1 2 0,0 0 0,0 1 0,1 1 0,0 0 0,1 1 0,1 0 0,0 1 0,1 1 0,-12 16 0,21-25 0,1 0 0,-1 1 0,1-1 0,0 1 0,0-1 0,1 1 0,-1-1 0,2 1 0,-1 0 0,1 0 0,0-1 0,1 10 0,-1-1 0,1-12-25,-1 0 1,1 0 0,0 0 0,0 0-1,0 0 1,1 0 0,-1-1-1,0 1 1,1 0 0,0-1 0,0 1-1,0-1 1,0 0 0,0 0 0,0 1-1,0-1 1,1-1 0,-1 1-1,1 0 1,4 2 0,1 1-646,1-1 0,0 0 0,0 0 0,0-1-1,13 4 1,-14-6-111,-1 0 0,1 0-1,-1-1 1,1 0 0,-1 0 0,0-1-1,1 0 1,-1 0 0,0-1-1,1 0 1,-1 0 0,8-4-1,-11 4 410,0 0 0,0 0 0,0-1 0,0 1 0,-1-1 0,1 0 0,-1 0 0,0-1-1,4-3 1,-5 4 389,0 0 0,0 0 0,-1 0-1,1 0 1,-1 0 0,1-1 0,-1 1-1,0 0 1,-1-1 0,1 1-1,-1-1 1,1 1 0,-1-5 0,0-10 3,1 12-24,0 1-1,-1 0 0,0-1 0,0 1 1,-1-1-1,1 1 0,-1 0 0,0-1 1,-1 1-1,1 0 0,-1 0 0,0 0 1,0 0-1,-1 0 0,1 0 0,-1 0 1,0 1-1,-7-8 0,-2 0-51,-2 0 0,0 0 0,0 2 1,-1 0-1,-1 0 0,0 1 0,0 1 0,-28-10 0,-9 2-1208,-81-15-1,60 16-656,52 10 1000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1.8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1 106 3752,'0'-3'174,"0"-2"12,12 1 82,2-1 3448,0-3-2480,0 3 46,5-2 213,2 0-80,2-1 213,3 2 134,0-2 88,2 1 260,1 1-138,-1-2 104,0 2-784,-2-1-1292,0 1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2.1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396 0 4402,'6'10'18631,"-213"19"-15219,36-7-3848,157-18-1397,4-4-326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02.4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537 0 4378,'2'20'13918,"-15"-17"-9366,-23 4-1514,-33 6-2878,-113 7 1,66-10-154,12 0-236,86-8-915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3.5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526 34 2050,'29'-33'20846,"-34"45"-15724,0-5-6926,-275 260 1804,261-250 0,-27 23 0,15-13 0,0 1 0,2 1 0,-39 50 0,44-32 0,11-19 0,13-26 0,-1 1 0,0 0 0,0 0 0,1-1 0,0 1 0,-1 0 0,1 0 0,0 0 0,1-1 0,-1 1 0,0 0 0,1 0 0,-1 0 0,1-1 0,0 1 0,0 0 0,0-1 0,0 1 0,1-1 0,-1 1 0,1-1 0,-1 0 0,1 1 0,2 1 0,12 10-6,-1 0 0,-1 1 1,15 19-1,9 9-20,71 59-2980,-69-69 90,2-3-1,1-1 1,1-2-1,80 35 1,-78-42 1540,-1 1-348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5.1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2048 349 4424,'-5'-21'19853,"56"56"-18485,92 57-702,-126-82-680,1-2 0,1 0 0,-1-1 0,1 0 0,1-2 0,27 5 1,-47-10 12,23 1-30,-22-1 32,-1 0 0,1 0 0,-1 0 0,0 0 0,1 0 0,-1 0 0,1 0-1,-1 0 1,1 0 0,-1 0 0,1 0 0,-1 0 0,1-1 0,-1 1 0,1 0 0,-1 0-1,0-1 1,1 1 0,-1 0 0,1 0 0,-1-1 0,0 1 0,1 0 0,-1-1 0,0 1 0,0-1-1,1 1 1,-1 0 0,0-1 0,0 1 0,1-1 0,-1 1 0,0-1 0,0 0 0,7-72-3838,-8 67 3457,0 0-1,0 0 1,-1 1-1,1-1 0,-2 0 1,1 0-1,0 1 1,-1-1-1,0 1 1,-1 0-1,-6-9 0,-6-6-1925,-27-25 0,28 30 1143,-1 2 0,-1-1 0,0 2 0,-23-14-1,33 22 1147,0 1 0,0 0 0,0 0-1,0 0 1,0 1 0,0 0 0,0 0 0,-1 1-1,1-1 1,-1 2 0,0-1 0,1 1-1,-1 1 1,1-1 0,-12 3 0,16-2 20,0 1 0,0-1 0,0 1 0,-1 0 0,2 0 0,-1 0 0,0 0 0,0 0 1,1 1-1,-1-1 0,1 1 0,-1 0 0,1 0 0,0 0 0,0 0 0,1 0 0,-1 0 0,1 0 0,-2 6 1,-3 6 193,2 1 0,-5 31 1,7-32-437,-1 14 137,1 1 0,3 53-1,2-17 2166,-4-66-2113,0 1 0,1 0-1,-1 0 1,0 0 0,1-1-1,-1 1 1,0 0 0,0-1-1,1 1 1,-1-1 0,0 1-1,0-1 1,0 1 0,0-1-1,0 0 1,0 1 0,0-1-1,0 0 1,0 0 0,0 0-1,0 0 1,0 0 0,0 0-1,-1 0 1,-30 2-185,32-2 206,-7-1 82,1 0-1,0 0 0,0-1 0,0 1 0,0-1 0,0-1 0,0 1 0,0-1 0,-10-6 0,5 1 137,0 0-1,0 0 1,-45-47 16784,50 85-16739,2-11-76,3-15-162,-19 44 14,19-47-17,0 1 1,0-1 0,0 1 0,0-1 0,-1 1 0,1-1 0,0 0 0,-1 0 0,1 0 0,0 1-1,-1-1 1,1-1 0,-1 1 0,0 0 0,1 0 0,-1 0 0,0-1 0,0 1 0,1-1-1,-1 0 1,0 1 0,0-1 0,1 0 0,-1 0 0,0 0 0,-3 0 0,2-1-47,-1 0 0,0 0 1,1 0-1,0-1 0,-1 1 0,1-1 1,0 0-1,-1 0 0,1 0 1,0 0-1,1 0 0,-6-5 0,-9-5-2472,15 11 2525,0 0 1,0 0 0,0 0 0,0 0-1,0-1 1,0 1 0,0 0 0,1-1 0,-1 0-1,0 1 1,1-1 0,-1 0 0,1 0-1,0 0 1,0 0 0,-1 0 0,1 0-1,1 0 1,-2-3 0,2 4 90,-1 0-1,1 1 1,0-1 0,0 0 0,0 1-1,-1-1 1,1 0 0,0 1-1,-1-1 1,1 1 0,0-1 0,-1 1-1,1-1 1,-1 1 0,1-1-1,-1 1 1,1-1 0,-1 1 0,1 0-1,-1-1 1,1 1 0,-1 0-1,0-1 1,1 1 0,-1 0 0,0 0-1,1-1 1,-1 1 0,0 0-1,1 0 1,-1 0 0,0 0-1,1 0 1,-1 0 0,0 0 0,1 0-1,-1 0 1,0 1 0,-2-1-121,-1 0 0,1 1 0,0 0 0,0-1 1,0 1-1,0 0 0,1 1 0,-6 1 0,-1 3-379,-1 1-1149,-1-1 0,1 0 1,-14 5-1,19-9-218,0-1 1,0 0-1,0 0 0,0 0 1,-1 0-1,-4-1 1,7 0 1778,-1 0 0,1-1 1,0 1-1,0-1 0,-1 0 1,1 0-1,0 0 0,0-1 1,0 1-1,0 0 0,0-1 1,1 0-1,-1 0 0,0 0 1,1 0-1,-1 0 0,-3-5 1,-6-4-3,-18-8 334,24 17 309,0-1 0,0 2 1,-1-1-1,1 1 0,0-1 1,0 2-1,-1-1 1,1 1-1,-1 0 0,-5 1 1,-38 8-1422,-103 31-5015,-208 35 6391,302-64-288,-1-4 1,0-2-1,-104-4 0,134-5-197,0-1 1,0-1-1,0-2 0,1-1 1,0-1-1,1-1 1,-29-17-1,46 22-98,1-1 0,0 0 0,0-1 0,1 0 0,-1 0 0,2-1 0,-1 0 0,2-1 0,-1 0-1,1 0 1,-10-21 0,10 16-105,1 0 0,0 0 0,2-1 0,-1 0 0,2 0 0,0 0 0,1 0 0,1-26 0,1-114-2431,0 148 2143,1 0 0,0 0 0,1 0 1,-1 1-1,2-1 0,-1 0 0,4-7 0,8-4-1077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6.0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1237 569 5238,'0'0'131,"0"-23"5051,1 18-4334,0 0 0,1 0 0,-1 1 1,1-1-1,0 0 0,1 1 0,-1-1 0,6-7 0,10-22 2793,-6 2-1345,18-53 144,41-110-2787,-66 179 350,-5 13-5,1 0 1,0 0 0,0 0 0,0 1 0,0-1 0,0 0 0,1 1 0,-1-1 0,3-2 0,-4 5 1,1-1 0,0 1 0,0 0 0,0-1 0,0 1 0,0 0 0,0 0 1,0 0-1,0-1 0,0 1 0,0 0 0,-1 0 0,1 0 0,0 1 1,0-1-1,0 0 0,0 0 0,0 0 0,0 1 0,0-1 0,0 0 1,0 1-1,-1-1 0,1 1 0,0-1 0,0 1 0,0 0 0,-1-1 0,1 1 1,0 0-1,-1-1 0,1 1 0,-1 0 0,1 0 0,29 24 4,30 30-6,-56-50 2,1 1 0,-1 0 0,0 0 0,0 0 1,0 0-1,-1 0 0,0 1 0,0 0 0,1 7 0,4 34-12,-8-46 13,0 0-1,0 0 1,0 0-1,0 0 1,0 0 0,-1 0-1,1 0 1,-1 0-1,1 0 1,-1 0 0,0 0-1,1 0 1,-1-1-1,0 1 1,0 0 0,-1 0-1,1-1 1,0 1-1,-1-1 1,-2 3 0,-15 9-371,-2-2 0,1-1 1,-1 0-1,-1-1 1,0-2-1,0 0 0,-24 4 1,-59 4-4860,-1-11-3463,104-4 8663,-1 0 0,0-1 1,1 1-1,-1-1 0,1 0 0,-1 0 1,1 0-1,-1 0 0,1 0 0,-1 0 0,1-1 1,0 1-1,0-1 0,0 1 0,0-1 1,0 0-1,0 0 0,0 0 0,0 0 0,1 0 1,-1 0-1,1-1 0,0 1 0,-1 0 1,1-1-1,0 1 0,1-1 0,-1 0 0,0 1 1,0-5-1,-2-10 201,1 1 0,0-1 0,1-28 1,1 34 6,-12-274 8119,-1 287-2809,-3 2-2380,-8 5-2823,-14 3-566,-27-2-158,1-2 0,-1-4 0,-108-5 0,62-1-2287,16 1-369,-89 1-4904,157 2 7619,0 1-1,1 1 0,0 1 1,-45 15-1,68-18 452,0-1 0,0 0-1,0 1 1,1-1 0,-1 1 0,0 0-1,1 0 1,-1 0 0,1 0 0,0 1 0,0-1-1,0 1 1,-2 3 0,2-3 397,0 0 0,1 1 1,-1-1-1,1 1 1,0-1-1,0 1 0,0-1 1,1 1-1,-1 0 0,1 0 1,0-1-1,0 1 0,0 0 1,1-1-1,-1 1 0,1 0 1,0-1-1,1 5 0,0-5 250,-1 0-1,1 1 0,-1-1 0,1 0 0,0 0 0,0 0 0,1-1 0,4 5 0,28 20 790,-13-15-1817,33 13 1,-51-23 499,26 10-191,0-2 0,1-1 0,0-2 0,0 0 0,1-2 0,0-2 0,0-1 0,0-1 0,42-5 0,-52 0 0,-1 0 0,1-1 0,-1-2 0,-1 0 0,1-1 0,-1-1 0,33-20 0,-29 12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6.2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445 0 5609,'-42'2'4365,"-1"2"1,1 2 0,-48 12-1,-3 5-484,46-11-4619,-10 4 738,27-6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6.6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5410,'3'1'857,"-1"0"-1,1 0 1,-1 0-1,0 0 0,0 1 1,1-1-1,7 8 3426,-9-7-3426,1 0 0,-1 0 1,1 1-1,-1-1 0,1 0 1,0 5-1,21 56 4870,-16-41-6919,9 35 1182,-11-37-220,13 36 0,-17-36-1296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7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561 149 3774,'0'-21'69,"0"6"777,0 0-1,0 0 0,-2-1 0,-10-51 13703,11 88-10611,1 18-3432,11 5-505,2-1 0,18 41 0,-16-49 0,-2 1 0,-2 1 0,12 62 0,-22-10-4,-1-87 4,0 0 0,-1 0 0,1 0 0,0 0 0,-1-1 0,0 1 0,1 0 0,-1 0 0,0 0 0,0-1 0,0 1 0,0 0 0,0-1 0,0 1 0,0-1 0,-1 0 0,1 1 0,-1-1 0,1 0 1,-1 0-1,1 0 0,-1 0 0,0 0 0,1 0 0,-1 0 0,0 0 0,0-1 0,0 1 0,1-1 0,-5 1 0,-6 1 1,0 0 0,0-1 0,-22-1 0,24 0-2,-5 0-2,0-2 0,1 0 1,-1-1-1,1 0 1,-1-1-1,1 0 0,1-1 1,-1-1-1,1-1 1,0 1-1,-16-13 0,-4-4-41,1-2-1,-53-55 0,84 80 22,0-1 1,0 0-1,0 0 0,0 0 1,0 0-1,1 0 1,-1 0-1,0 0 1,1 0-1,-1 0 0,1-1 1,-1 1-1,1 0 1,-1 0-1,1 0 0,0-1 1,-1 1-1,1 0 1,0-1-1,0 1 1,0-2-1,0 3 80,0 20 474,0-13-505,0 10-14,0 0 0,1 1 0,6 28 1,-5-38-14,-1 1 0,-1 0 0,1 0 0,-2 15 0,0-1 0,0-21-25,1 1-1,-1 0 0,0-1 1,0 0-1,0 1 1,0-1-1,0 1 1,0-1-1,-1 0 0,1 0 1,-1 0-1,0 0 1,1 0-1,-1 0 0,0 0 1,0 0-1,0-1 1,0 1-1,0-1 1,-1 0-1,1 1 0,0-1 1,-1 0-1,-2 0 1,-5 3-239,0 0 1,0-1 0,-1 0 0,-16 2-1,13-4-1072,0 0 0,1-1 0,-18-2 0,7-4-1054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3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5753,'0'0'1204,"2"15"4367,8-11-5197,0 0 0,1-1 0,0-1 0,-1 0 0,1 0 0,18 0 0,-1 1-199,3 0-454,0-1 0,0-1 1,47-5-1,-44-6-1888,-33 10 1947,0-1 0,0 1 1,1-1-1,-1 1 0,0-1 1,0 1-1,0-1 1,0 0-1,0 1 0,0-1 1,0 0-1,0 0 1,0 0-1,0 0 0,0 0 1,-1 0-1,1 0 0,0 0 1,-1 0-1,1 0 1,-1-1-1,1 0 0,-1-4-1815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3.8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278 169 5180,'2'-8'406,"0"1"0,-1-1 0,1 1 0,-1-1 0,-1 1 0,1-1 0,-2 0 0,0-8 0,1-8 525,-1 21-875,0 1 0,1-1 0,-1 1 1,0-1-1,0 1 0,0-1 0,-1 1 0,1-1 0,0 1 0,-1 0 1,0 0-1,1 0 0,-1 0 0,0 0 0,0 0 0,0 0 0,0 1 1,-1-1-1,1 1 0,0-1 0,-1 1 0,1 0 0,-4-1 1,-1-1-2,-1 0 1,1 0 0,-1 0-1,0 1 1,0 1 0,-14-2-1,16 2-61,-1 1-1,0 0 0,0 1 0,0 0 1,0 0-1,0 0 0,1 1 0,-1 0 1,1 0-1,-1 0 0,1 1 0,0 0 1,0 0-1,0 1 0,0 0 0,0 0 1,1 0-1,0 1 0,0 0 0,0 0 1,1 0-1,-1 0 0,1 1 0,-4 6 1,4-4 14,1 1 0,0-1 0,0 1 0,0 0 0,1-1 0,1 1-1,-1 0 1,1 0 0,1 1 0,0-1 0,1 12 0,-1-5-39,1-13 15,0-1 0,0 0 0,0 0 0,0 0 0,0 0-1,0 0 1,0 0 0,1 0 0,-1 0 0,1-1 0,0 1-1,-1-1 1,1 1 0,0-1 0,0 1 0,0-1 0,0 0 0,0 0-1,0 0 1,3 1 0,48 17-579,-45-17 485,0-1 1,1 0-1,-1-1 0,0 1 0,1-2 0,-1 1 0,0-1 1,1-1-1,-1 1 0,10-4 0,-14 3 113,1 1 0,-1-1-1,1 0 1,-1 0 0,0-1 0,0 1 0,0-1 0,0 0-1,-1 0 1,1 0 0,-1 0 0,0-1 0,0 0-1,0 1 1,0-1 0,0 0 0,-1 0 0,0-1-1,3-4 1,2-8 116,-5 15-77,-1 0 0,0-1 0,0 1 0,0-1 0,0 1 0,0-1 0,-1 1 0,1-1 0,-1 1 0,1-5 0,8-57 1549,-9 72-1372,0 270 4589,0-171-7183,0-8-4369,0-106 4236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7.4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4120,'0'9'8830,"0"22"2530,0-24-11043,1 0 0,0-1 1,0 1-1,0 0 0,5 10 1,4 11-319,10 44-1,1 5 5,-16-62-37,-1 0 0,-1 1 0,0 0 1,-1 0-1,-1-1 0,0 19 1,-1-16-1148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7.7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680 1 4378,'-4'0'703,"-1"1"0,1 0 0,0 0 0,-1 0 0,1 0 0,0 1 0,0 0 0,0 0 0,-5 3 0,-38 27 6933,33-22-4803,-1 0-1039,-31 24 693,42-31-2482,1 0 1,0 0-1,0 0 1,0 0 0,0 1-1,0-1 1,1 1-1,-1 0 1,-2 7 0,4-7-7,0 1 0,0-1 1,0 1-1,1 0 1,0 0-1,0-1 1,0 1-1,0 0 0,1-1 1,0 1-1,0 0 1,0-1-1,1 1 0,-1-1 1,1 1-1,0-1 1,0 0-1,1 0 1,-1 0-1,1 0 0,0 0 1,4 4-1,29 26 4,-25-24-1,0 0-1,-1 1 1,0 0-1,0 1 1,-1 0-1,9 16 1,-17-25-54,1 1 1,-1-1-1,0 1 1,0-1-1,0 1 1,0-1-1,-1 1 1,0 0-1,1-1 1,-1 1-1,-1 0 1,0 6-1,0-6-267,0 0 0,0 0 0,-1-1 0,0 1-1,0 0 1,0 0 0,0-1 0,0 1 0,-1-1 0,0 0-1,1 0 1,-1 0 0,0 0 0,-1 0 0,1 0-1,-7 3 1,-7 4-1127,0-1 1,-1 0-1,-1-1 0,-18 5 0,6-5-503,-58 9 0,-155-7-1741,231-10 3469,-36-1-933,1-6 12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8.1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1 3866,'0'0'146,"-3"0"300,-4 0 2,-28 3 4375,33-2-4389,1 0 0,-1 0 0,0 0 0,1 0 0,-1 0 0,0 0 0,1 1 0,-1-1-1,1 0 1,0 1 0,0-1 0,-1 1 0,1 0 0,0-1 0,0 1 0,-1 3 0,1-2 140,-1 0 1,1 0 0,0 0 0,0 0-1,1 0 1,-1 0 0,1 0-1,-1 1 1,1-1 0,0 0 0,0 0-1,1 6 1,0-5-331,0 0 0,1 0 0,-1 0 0,1 0 0,0 0 0,0-1 1,0 1-1,5 6 0,4 2-486,1-1 0,0 0 0,0-1 0,18 12 0,-6-5 892,3 2-755,-16-12 149,-1 0-1,20 19 1,-28-24-69,1 1-1,-1 0 0,0-1 0,0 1 1,0 0-1,-1 0 0,1 0 1,-1 0-1,1 0 0,-1 1 0,0-1 1,0 0-1,-1 1 0,1-1 1,0 7-1,-4-2-271,-13 1 979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8.5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569 7 4496,'-10'9'17691,"-36"12"-13362,-18 9-4631,50-22 302,1 1 0,-1 0 0,2 1 0,-1 1 0,1 0 0,1 0 0,0 1 0,-14 21 0,18-23 0,0 1 0,2 0 0,-1 0 0,1 0 0,1 0 0,0 1 0,0 0 0,2 0 0,-1 0 0,1 0 0,0 22 0,2-29 1,0 0 1,0-1 0,0 1 0,1-1 0,0 1 0,0-1 0,0 1-1,0-1 1,1 1 0,2 4 0,-2-6-19,0 0 0,1 0-1,-1-1 1,1 1 0,-1-1 0,1 1 0,0-1 0,0 0-1,0 0 1,0 0 0,0-1 0,1 1 0,-1-1 0,4 2-1,6 1-85,-1-1-1,1 0 1,1 0-1,-1-1 1,0-1-1,0 0 1,1-1-1,-1-1 0,0 0 1,1-1-1,-1 0 1,0-1-1,0 0 1,16-7-1,-19 6-596,0-1-1,0 0 1,-1 0-1,0-1 1,0 0-1,11-11 1,-16 14 315,-1 0 1,0 0-1,-1-1 1,1 1-1,-1-1 1,0 0-1,1 0 1,-2 0-1,1 0 1,0 0-1,-1 0 1,2-9-1,-1-1-1169,-1 0 0,-1-24 0,0 19 416,-1 12 1109,0 0-1,0 0 0,0 0 0,-1 0 1,-1 0-1,1 0 0,-1 1 1,0-1-1,0 1 0,-1 0 1,0 0-1,0 0 0,0 1 0,-1-1 1,0 1-1,-10-8 0,2 2 7,0 0-1,-1 2 0,0-1 0,0 2 0,-1 0 0,-18-7 0,4 5-36,-1 1 0,0 2-1,-1 1 1,-48-4 0,-126 5-2388,147 5 312,43 0 1170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8.7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74 4542,'0'-2'40,"0"-2"122,0 0 350,14-2 3280,0 1-2244,0 0-1134,5-2 2195,5 2-994,-1 0 31,6-2 114,6 2 148,-2-1-64,4 1-30,-1 1-148,1 1-1324,1 2-342,-5 1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9.3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651 1 3546,'-3'0'4282,"-70"1"8357,0 3-6573,-9 2-4625,-111 18-4816,125-13 4990,-91 17-1769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9.6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744 0 4330,'0'0'292,"-14"0"3419,-183 3 10484,99 1-10799,0 1-3395,-84 4-3337,61-7-3810,88 0 5606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19.9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457 0 3660,'-5'23'11233,"-8"2"-5003,-24 25-2494,12-17-2381,-40 56-1355,-114 117 0,92-111 0,42-43 0,45-50-2,0-1-2,26 10 10,79 50-1383,130 57 0,-116-68-3901,0-2-3955,-88-36 5837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1.1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 5559,'13'-28'16339,"-1"49"-11916,-5-10-4566,17 48 160,22 87 0,-22-65-15,-11-41-194,-2 2 1,-3-1 0,0 1-1,-3 0 1,0 51-1,-5-93 232,-1 1 0,1-1 0,0 1-1,-1-1 1,1 1 0,-1-1 0,1 1-1,-1-1 1,1 1 0,-1-1 0,0 0-1,1 1 1,-1-1 0,1 0-1,-1 1 1,0-1 0,1 0 0,-1 0-1,0 0 1,1 0 0,-1 0 0,0 0-1,1 1 1,-1-1 0,0-1-1,1 1 1,-1 0 0,0 0 0,-1 0-1,0 0-273,-8 0-718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1.4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45 4308,'-9'-44'16934,"10"65"-12616,41 65-3601,15 35-780,-44-85-146,-1 0-1,-2 1 1,-2 1 0,-2-1 0,-1 1 0,0 76 0,-5-109 1169,-4 0-1558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4.2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113 0 7229,'0'0'803,"-2"7"891,-13 8-929,11-12-649,0 1 0,0-1-1,0 1 1,1 0 0,-1 0-1,1 0 1,0 0-1,1 0 1,-1 1 0,1 0-1,-1-1 1,1 1-1,1 0 1,-1 0 0,1 0-1,0 0 1,0 0 0,0 0-1,0 8 1,1-11-101,0 0 1,0-1 0,0 1-1,0 0 1,1 0-1,-1-1 1,0 1-1,1 0 1,-1-1 0,1 1-1,0 0 1,-1-1-1,1 1 1,0-1-1,0 1 1,1 1-1,25 13-325,-22-14 259,56 22-194,-46-19 400,-1 0 0,1 1 0,-2 0 0,1 1 0,20 14 0,-32-19-95,-1 0 0,1 0 0,-1 0 0,0 0 0,1 1 0,-1-1 0,0 0 1,0 1-1,-1-1 0,1 1 0,0-1 0,-1 1 0,0-1 0,1 1 0,-1 0 0,0-1 0,0 1 0,-1-1 0,1 1 0,0-1 1,-1 1-1,0-1 0,1 1 0,-1-1 0,0 1 0,0-1 0,-3 4 0,-2 0-70,0-1 0,-1 0 0,0-1-1,0 1 1,0-2 0,0 1 0,0-1 0,-1 0-1,0 0 1,1-1 0,-17 3 0,-4-1-1291,0-2 0,-29-1 0,50-1 738,5 0 300,0 0-1,0 0 1,0 0 0,0-1 0,0 1 0,1-1 0,-1 1 0,0-1 0,0 1 0,0-1 0,1 0 0,-1 0 0,-2-1 0,-6-5-1888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1.7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1206 0 4330,'8'17'16494,"-22"-7"-11398,-37 18-5739,31-19 1580,-29 14-1093,-1-2 0,-1-3 1,-1-1-1,-98 16 0,-218 5-6195,338-36 5759,-147 1-6041,159-4 5847,0-1-1,0-1 0,1 0 1,0-1-1,-1-1 1,1 0-1,-27-13 1,41 16 613,1 1 0,-1-1 1,0 0-1,1 0 1,-1 0-1,1 0 1,-1 0-1,1 0 1,0 0-1,0-1 1,-3-3-1,3-10-969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2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0 257 5386,'0'-22'11666,"0"34"-7044,5 8-1141,11 15-2447,-1-4-1009,13 49-25,18 92 0,-45-171-1,-1 0 1,1 1-1,-1-1 1,1 0 0,-1 1-1,0-1 1,0 0-1,0 1 1,0-1 0,0 0-1,0 1 1,0-1-1,0 0 1,0 1 0,-1-1-1,1 0 1,0 1-1,-1-1 1,1 0 0,-1 1-1,-1 1 1,1-3 0,0 0 0,0 1 1,0-1-1,0 0 0,0 0 0,0 0 0,0 0 1,0 0-1,0-1 0,1 1 0,-1 0 0,0 0 1,0-1-1,0 1 0,0 0 0,0-1 0,0 1 1,0-1-1,1 1 0,-1-1 0,0 1 0,-1-2 1,-4-4-1,-1 1 1,1-1 0,-1-1-1,2 1 1,-9-12 0,8 7-1,1 0 0,0-1 0,0 0 0,2 0 0,-1 0 0,1 0 0,-2-22 0,2-8 0,3-41 0,1 36 0,-1 33 36,2 0 0,-1 1 1,2-1-1,0 0 1,0 1-1,1 0 0,1 0 1,0 0-1,1 0 1,0 1-1,1 0 1,10-13-1,-11 17-386,1 0 0,0 0 1,0 0-1,1 1 0,0 0 0,1 1 0,10-7 1,-12 9-740,0 0 1,0 1 0,1 0 0,-1 0 0,1 1 0,-1 0 0,1 1 0,0-1 0,0 1 0,10 0 0,-7 1-579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2.5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85 3142,'1'-3'168,"0"1"-1,-1-1 0,1 1 0,0 0 1,0-1-1,0 1 0,0 0 1,1-1-1,-1 1 0,1 0 0,-1 0 1,1 0-1,0 0 0,0 1 1,0-1-1,0 0 0,0 1 0,0-1 1,0 1-1,4-2 0,3-2 990,0 1 0,0-1 0,20-5 1,-11 5 622,1 1 0,0 1 0,1 0 0,-1 2 0,23 0 1,-31 2-931,0 0 0,0 1 0,1 0 0,12 4 0,-18-3-850,1-1 0,-1 1 0,1 0-1,-1 1 1,0-1 0,0 1 0,8 7 0,-12-9-1,-1 1 0,1-1 0,-1 0 1,0 1-1,0-1 0,0 1 0,0-1 1,0 1-1,0 0 0,-1-1 0,1 1 1,-1 0-1,1 0 0,-1-1 1,0 1-1,-1 0 0,1 3 0,0-2 0,-1 0 0,1 0 0,-1-1 0,0 1 0,0 0 0,0 0-1,0-1 1,-1 1 0,0-1 0,1 0 0,-5 7 0,-14 8-1285,-1 0 1,-31 21-1,16-13-43,35-26 1312,1 0 0,0 0 0,0 1 0,-1-1 0,1 0 0,0 0 0,0 0 0,0 0 0,-1 0 0,1 0 0,0 1 0,0-1-1,0 0 1,-1 0 0,1 0 0,0 0 0,0 1 0,0-1 0,0 0 0,0 0 0,-1 0 0,1 1 0,0-1 0,0 0 0,0 0 0,0 1 0,0-1 0,0 0 0,0 0 0,0 1-1,0-1 1,0 0 0,0 0 0,0 1 0,0-1 0,0 0 0,0 0 0,0 0 0,0 1 0,0-1 0,0 0 0,1 0 0,-1 1 0,0-1 0,14 4 2199,31-3 2332,-36-1-5230,103-10 511,-79 6-819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2.8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32 6233,'5'7'993,"17"-3"4694,24-4 4724,-32-1-9605,15 0-449,0-2 1,-1-2-1,32-8 0,24-4-410,-67 14 761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3.0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5044,'22'38'16304,"-20"-38"-15853,64-1 3948,32-13-4608,-41 6 434,-22 3-225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3.3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 5831,'23'-18'1453,"-13"6"2392,-8 9-2944,4 9-614,10 22 10494,-8-14-7272,-4-7-3575,-1 1 1,1-1-1,-1 1 1,0-1-1,3 17 1,27 163 65,-27-159 0,1 14 0,2 34-346,-9-54-1251,0-19 337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3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5264,'-8'5'4400,"8"-4"-4284,1 16 6868,4 5-391,-1-12-6147,59 122 2029,-23-49-2539,-32-66 47,-2-7 11,-1 0-1,-1 0 1,1 0-1,-2 1 1,1 0 0,-1-1-1,2 20 1,2 24-1055,-7-51-145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3.9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1 289 5166,'55'-1'10594,"3"-3"-3680,33-6-1973,5-4-4497,97-21-3964,-69 10 5195,156-45-3322,-199 43-2824,107-49-1,-135 49 1531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4.3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273 1 4686,'-6'0'554,"0"0"0,0 0 0,0 1 0,1 0-1,-1 0 1,1 1 0,-1-1 0,1 1 0,-1 0-1,1 1 1,0-1 0,0 1 0,0 0 0,0 0-1,1 1 1,-1 0 0,1-1 0,0 1 0,0 1-1,-7 8 1,-6 8 1233,0 0 0,2 1 1,0 1-1,-19 41 0,23-39-1680,1 0 0,1 1 1,2 0-1,0 1 0,2 0 0,0 0 1,0 52-1,4-35-308,0-17-245,1 0 0,1 0 0,2 1-1,10 48 1,1-28-1288,2 0-1,3-2 1,25 49-1,-29-69 493,1 0-1,1-2 0,1 0 0,0-1 0,2-1 0,36 32 0,-16-22-272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5.2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 4284,'0'0'26,"-3"21"7181,-2-14-5936,0 0 0,0 0 0,0 0 0,1 1 0,0-1 0,-5 14 0,6-11-489,1 0-1,0 0 0,0 0 0,1 0 1,1 0-1,0 17 0,0-11-560,1-16-221,-1 1-1,0 0 1,1 0 0,-1 0-1,1-1 1,-1 1-1,1 0 1,-1-1 0,1 1-1,0 0 1,-1-1-1,1 1 1,0-1-1,-1 1 1,1-1 0,0 1-1,0-1 1,-1 0-1,1 1 1,0-1 0,0 0-1,0 0 1,0 1-1,-1-1 1,1 0-1,0 0 1,0 0 0,0 0-1,1 0 1,34 0-54,-28 0 22,14-2-1011,-1 0 0,0-1 0,30-9-1,18-3-3521,-55 12 4145,41-4-5675,-53 7 5913,1 0-1,0 0 1,-1 0 0,1 0-1,-1 1 1,1-1 0,-1 1-1,1 0 1,-1-1 0,1 1-1,-1 0 1,0 0-1,1 1 1,-1-1 0,0 0-1,0 1 1,3 1 0,-4 2 225,1 0-1,-1 0 1,1 0 0,-1 0 0,-1 0 0,1 1-1,-1-1 1,0 0 0,0 0 0,0 0 0,-2 8 0,1 7 30,0-14-72,0 0 1,0 0 0,-1 0-1,0 0 1,0-1 0,0 1-1,-1 0 1,0-1-1,0 0 1,0 0 0,-1 0-1,1 0 1,-1 0 0,0-1-1,-1 1 1,-5 4-1,-3 2-231,0 0-1,-2-1 1,1 0-1,-24 11 0,33-18-121,-1-1 0,0 0 0,0 0 0,0 0 0,0-1 0,-11 1 0,1-1-912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4.5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23 8429,'9'-1'879,"0"0"-1,0 0 1,0 1 0,11 1 0,-12-1-786,46 1 434,46-1-1280,-86-1-507,0-1 0,22-6-1,-24 4-445,0-2-277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5.4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72 4190,'52'-3'7905,"102"-19"0,-99 13-4087,103-25-1422,-139 30-2396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5.7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4496,'28'10'2909,"-1"2"0,-1 0 0,0 2 0,44 32 0,-42-25 525,45 45 0,-59-51-3459,-1 1 0,-1 0 0,0 0 0,-1 2 0,-1-1 0,0 1 0,-1 0 0,-1 1 0,-1 0 0,-1 1 0,-1-1-1,0 1 1,2 29 0,-5-28-432,-1 1 1,-2 0-1,0-1 0,-1 1 0,-1 0 0,-1-1 0,-11 35 0,5-27-538,-2-1-1,0 0 0,-2-1 1,0 0-1,-2-1 1,-1-1-1,-1-1 0,-2 0 1,0-1-1,-1-1 1,-1-1-1,-1-1 0,-1-1 1,-1-2-1,-32 19 1,30-24-54,3-4-10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6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1 128 3410,'0'-4'423,"0"-1"0,0 1 0,1 0 0,0-1 0,0 1 0,0 0 0,0 0 0,1 0 0,-1 0 0,1 0 0,0 0 0,0 1 0,1-1 0,-1 0 0,5-4 0,-2 4 602,0-1 1,0 0-1,1 1 0,0 0 0,-1 1 1,2-1-1,-1 1 0,13-5 0,-6 4 481,1 0 0,0 1 0,0 0-1,27-1 1,18 6-2493,-53-1 774,-1 0 0,1 0 1,-1 1-1,1-1 0,-1 1 0,1 0 1,-1 1-1,0 0 0,7 4 0,-10-5-50,0-1 0,0 1-1,0 0 1,0 0 0,0 0-1,0 1 1,0-1-1,-1 0 1,1 1 0,-1-1-1,1 1 1,-1 0 0,0-1-1,0 1 1,0 0-1,-1 0 1,1-1 0,-1 1-1,1 0 1,-1 3 0,0-2-337,0 0 0,0 0 1,-1 0-1,1 0 0,-1 0 1,0 0-1,0 0 0,0-1 1,0 1-1,-3 4 1,0-1-301,-1-1 0,0 0 1,0 0-1,-8 6 0,13-11 882,-21 18-21,-20 22 141,39-39-81,0 1 1,0 0-1,0 0 1,1 0-1,-1 0 1,1 0-1,-1 1 0,1-1 1,0 0-1,0 1 1,1-1-1,-1 1 1,1 4-1,0-8-27,1 1-1,0 0 1,0 0 0,-1-1-1,1 1 1,0-1 0,0 1-1,0-1 1,0 1 0,0-1-1,0 1 1,0-1 0,0 0-1,0 1 1,0-1 0,0 0-1,0 0 1,0 0 0,0 0-1,2 0 1,29 2-340,-28-2 269,101-1-2569,-77-2 1499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6.6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45 6695,'9'0'14024,"17"0"-10224,-23 0-2671,34-2-846,57-11 1,-23 3-285,67-8-747,-128 17 1496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6.8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4144,'-1'1'150,"0"0"0,0 1-1,1-1 1,-1 0-1,0 0 1,0 1 0,1-1-1,-1 0 1,0 1-1,14 23 10756,18-23-6789,49-5 834,1-3-5855,-52 4-962,-3 0-93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7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56 231 5214,'-1'-13'464,"1"9"166,0-1 0,-1 1 0,1-1 0,1 1 0,-1 0 0,1-1-1,-1 1 1,1 0 0,0-1 0,1 1 0,-1 0 0,1 0 0,0 0 0,0 0 0,0 0 0,5-6 0,30-28 5906,4 3-3662,-29 26-2827,1 1-1,0 0 0,0 1 0,1 0 1,0 1-1,0 1 0,0 0 0,25-4 1,-35 8-47,0 0 0,-1 1 0,1 0 0,0 0 0,0 0 0,-1 1 0,1-1 0,0 1 0,0 0 0,-1 0 0,1 0 0,-1 0 0,1 0 0,-1 1 0,1 0 0,-1 0 0,0 0 0,5 4 0,-3-1 0,0 0 0,-1 0 0,0 0 0,0 1 0,0-1 0,-1 1 0,0 0 0,0 0 0,0 0 0,1 7 0,-1 2-202,0-1 1,-1 1 0,0 0-1,-2-1 1,-1 31 0,0-6-712,0-26 463,-1-1 1,0 0 0,0 0-1,-1 0 1,-1 0 0,0 0 0,-9 18-1,-1-1-1991,-34 48-1,37-60 1458,-2-1 0,0 0 1,-2-1-1,1 0 0,-2-1 0,-27 20 0,32-27 953,0 0-1,-1-1 1,1 0 0,-1-1-1,-1 0 1,1-1-1,-1-1 1,1 0-1,-1 0 1,0-1 0,-22 0-1,34-2 49,-1 0-1,1 0 0,-1 1 1,1-1-1,0-1 1,-1 1-1,1 0 0,-1 0 1,1 0-1,0-1 1,-1 1-1,1-1 0,0 1 1,-1-1-1,1 0 1,0 1-1,0-1 0,-1 0 1,1 0-1,0 0 1,0 0-1,-1-1 0,1-1-38,0 0 0,0 0 0,0 0 0,1 0 0,-1 1 0,1-1 0,0 0-1,0 0 1,0-4 0,0 0 238,1 4-37,1 1-1,-1-1 1,0 0 0,0 1 0,1-1-1,0 1 1,-1-1 0,1 1-1,0 0 1,0 0 0,1 0-1,-1 0 1,0 0 0,0 0-1,1 1 1,4-3 0,48-25 2805,-48 27-1954,0-1 0,0 1 0,1 1 0,-1-1 0,1 1 0,8 0 0,-7 1-290,0 1 1,-1 0-1,1 0 0,14 4 1,0 3-439,0 1 1,41 23-1,-49-23-354,1 0 0,1-1-1,0-1 1,0-1 0,0 0 0,36 7-1,-36-12 129,60 4-279,-69-5 218,-1-1 1,0 1 0,0-1 0,0-1 0,0 1 0,0-1 0,0-1 0,9-3 0,-2-3-16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8.0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145 0 3982,'-23'2'2152,"16"2"-923,0 1 1,0 1 0,0-1 0,1 1-1,0 1 1,0-1 0,-7 11 0,7-9-168,0-1-502,0 1-1,0 1 0,1-1 1,0 1-1,1 0 0,0 0 1,0 0-1,-2 11 1,3-3 473,0 0-1,1 0 1,0 32 0,2-47-1035,-1 0 0,1 0-1,0 0 1,0 0 0,0 0 0,1 0-1,-1 0 1,0 0 0,1 0-1,-1 0 1,1 0 0,0 0 0,-1-1-1,1 1 1,0 0 0,0 0-1,0-1 1,1 1 0,-1-1 0,0 1-1,0-1 1,1 1 0,-1-1-1,1 0 1,0 1 0,-1-1 0,1 0-1,0 0 1,-1 0 0,1-1-1,0 1 1,0 0 0,0-1 0,0 1-1,0-1 1,0 0 0,0 1-1,0-1 1,0 0 0,0 0 0,3-1-1,9 1-345,-1-1 0,1-1-1,-1 0 1,1-1 0,21-8-1,65-32-3998,-70 28 2906,0 2 1,43-12-1,-60 22 246,-1 0 0,1 1-1,0 0 1,0 1 0,24 1 0,-33 0 1180,0 1 0,1-1 0,-1 1 0,0 0 0,0 0-1,0 1 1,-1-1 0,1 1 0,0 0 0,0 0 0,-1 0 0,1 0 0,-1 1 0,0 0 0,0-1 0,0 1 0,0 0 0,0 0 0,-1 1 0,1-1 0,3 7 0,-1 1 142,0 0 1,-1 1 0,-1-1-1,1 1 1,-2-1-1,2 18 1,0 72 376,-4-88-475,-1-9-29,0 0 0,0 1 1,0-1-1,0 0 1,-1-1-1,0 1 1,0 0-1,0 0 1,0-1-1,0 1 1,-1-1-1,0 0 1,1 0-1,-1 0 1,-1 0-1,1 0 1,0 0-1,-6 3 1,0 0-56,-1 0 0,1-1 0,-1 0 0,0 0 1,0-1-1,-13 4 0,-7-2-586,0 0 1,-31 1-1,45-6-14,0-1 1,1-1-1,-1 0 0,1 0 0,-30-8 0,15-1-580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8.2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1 167 4756,'2'-10'18124,"25"1"-15082,21 2-2704,-3 0-384,254-74 46,-158 39 0,-103 32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8.6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3 5190,'2'0'258,"-1"-1"-61,-1 1 1,1 0-1,-1-1 0,1 1 1,0 0-1,-1 0 1,1 0-1,-1-1 1,1 1-1,-1 0 1,1 0-1,0 0 1,-1 0-1,1 0 0,-1 0 1,1 0-1,0 0 1,-1 0-1,1 0 1,-1 1-1,1-1 1,-1 0-1,1 0 1,-1 1-1,1-1 0,3 3 1383,-4-3-1383,0 1 1,1-1-1,-1 1 1,0-1-1,1 1 1,-1-1-1,0 1 1,1 0-1,0 67 9921,1-1-7536,2 70-3006,-4 225 424,0-356-29,-1-1-1,1 1 1,-1-1 0,1 0 0,-2 1 0,1-1 0,-3 7 0,3-10 28,0 0 0,1-1 0,-1 1-1,0 0 1,0-1 0,-1 1 0,1-1 0,0 0 0,0 1 0,-1-1 0,1 0 0,-1 0-1,1 0 1,-1 0 0,1 0 0,-1 0 0,0 0 0,1 0 0,-1-1 0,0 1 0,0-1-1,1 1 1,-3-1 0,-7 1-1296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8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36 4614,'-2'-4'749,"0"0"-1,0 0 0,1 0 1,-1 0-1,-3-12 5698,7 43 1254,2 0-3903,15 56-4436,-6-34 1193,-4 2-554,-2 0 0,-2 1 0,-2 67 0,-4-112 0,0 0 0,0 0 0,-1 0 0,0 0 0,0 0 0,-1 0 0,1-1 0,-1 1 0,-1-1 0,1 0 0,-1 0 0,0 0 0,-1-1 0,1 1 0,-1-1 0,0 0 0,-1 0 0,1-1 0,-11 7 0,2-4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4.78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318 1 6913,'0'0'174,"13"1"921,9 21 1211,-15-16-1801,-1 0-1,1 1 1,-1-1 0,-1 1-1,9 14 1,-7-7-287,0 0-1,-1 1 1,-1 0-1,-1 1 1,0-1 0,0 1-1,0 16 1,0 114 1012,-5-95-929,0-32-263,-1 0 1,-1 0-1,0 0 1,-2 0-1,0-1 1,-1 1-1,-1-1 1,-11 20-1,-2 0 42,-2 0 0,-41 53 0,38-59-995,-1-1 1,-2-1 0,-1-1-1,-1-1 1,-1-2 0,-54 34 0,52-41-1479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29.2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1163 5190,'15'-16'9089,"-14"16"-8635,0-1 1,0 1-1,0 0 1,0 0-1,0-1 1,0 1-1,0 0 0,3 0 1,42-2 6497,-34 2-6192,328-19-456,-264 10-1625,0-3-1,107-32 0,110-65-7451,-220 74 8362,-1-2 1,-3-4 0,116-89 0,-106 66 244,130-137 1,-183 172-293,-2-1 1,-1-1 0,-1-1-1,-2 0 1,-1-2-1,-1-1 1,-3 0-1,14-42 1,-17 24-832,-10 0-350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7.8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408 83 4614,'-21'14'279,"14"-8"967,-1-1 0,0 0 0,0 0 0,0-1 0,-12 4 0,7-2 901,-9 1 2186,-4-4 2241,23-2-5800,3-5-778,0 1 0,0 0 1,0 0-1,1 0 0,-1 0 0,1 0 0,0 0 0,0 0 0,0 0 0,0 0 0,0 0 1,3-3-1,-1 1 15,1 1 0,0 0 0,1 0 0,-1 0 0,10-6 1,-3 1-12,-1 1 0,1 1 0,1 0 0,0 0 0,0 1 0,0 1 0,0 0 0,1 1 0,0 0 0,0 1 0,0 0 0,17-1 0,-29 4 1,0 0 1,0 1-1,1-1 1,-1 1-1,0-1 1,0 1 0,0-1-1,0 1 1,1 0-1,-1-1 1,0 1-1,0 0 1,0 0-1,0 0 1,-1 0 0,1 0-1,0 0 1,0 0-1,-1 0 1,1 0-1,0 0 1,-1 0-1,1 0 1,-1 1 0,1-1-1,-1 0 1,0 0-1,0 1 1,1-1-1,-1 2 1,3 47-567,-3-45 332,0 3 44,1-2-66,-1 1-1,0 0 0,0-1 1,-1 1-1,0-1 0,0 1 1,0-1-1,-1 0 0,0 1 1,0-1-1,-1 0 0,-3 7 1,-37 50-5191,-71 81 1,72-98 4009,-2-3-1,-1-1 1,-3-2 0,-66 43 0,72-58 402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8.1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 6771,'2'-17'17633,"4"39"-15203,1 7-3050,4 80 217,-4 148 0,-7-247 259,0-4-1117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8.4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4 6515,'0'-1'61,"-1"1"0,1 0 0,-1-1 0,1 1 0,-1 0 0,1-1 0,-1 1 0,1 0 0,-1 0 0,1 0 0,-1 0 0,1-1 0,-1 1 0,0 0 1,1 0-1,-1 0 0,1 0 0,-1 0 0,1 0 0,-1 0 0,1 1 0,-1-1 0,0 0 0,1 0 0,-1 0 0,1 0 0,-1 1 0,1-1 0,-1 0 1,0 1-1,-19 10 5867,18-5-4854,0 1-1,0-1 0,1 1 1,-1 0-1,1 0 1,1 0-1,0 0 0,0 0 1,0 0-1,2 7 0,-2 11-1008,1-21-75,-1 0 0,1 0 1,0 0-1,0 0 0,0 0 0,1-1 0,-1 1 0,1 0 0,0-1 0,3 6 0,29 36-904,-12-16-378,-17-23 767,-1 1 0,0 0 0,0 0 0,-1 0 0,4 10 0,-5-9-920,-1 1 0,1-1 1,-1 1-1,-1 14 0,1-10-842,-1-9 1809,1 0-1,-1-1 0,0 1 0,0-1 0,-1 1 0,1-1 0,-1 1 0,0-1 0,-1 5 0,-14 11-3678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9.0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466 777 4996,'0'13'21068,"0"-69"-21033,3 0 1,14-85 0,39-104-2937,-41 192-257,3 2 0,38-79 0,-48 112 2490,-7 15 1168,1-1 0,-1 0 0,1 1 1,0-1-1,0 1 0,1-1 0,-1 1 0,4-4 0,-5 7-222,0-1 0,0 0 0,1 1 0,-1-1-1,0 1 1,1-1 0,-1 1 0,0 0 0,1-1 0,-1 1-1,1 0 1,-1 0 0,0 0 0,1 0 0,-1 0 0,1 1-1,-1-1 1,0 0 0,1 0 0,-1 1 0,0-1 0,1 1-1,-1 0 1,0-1 0,0 1 0,0 0 0,1-1 0,1 3 0,23 11-178,2-2 1,-1 0 0,1-2 0,49 11 0,-6-1-116,-70-19 15,0 0 1,0 0 0,0-1 0,0 1 0,-1 0 0,1 0-1,0 1 1,0-1 0,-1 0 0,1 0 0,-1 0 0,1 0-1,-1 1 1,1-1 0,-1 0 0,0 0 0,0 1 0,0-1-1,1 0 1,-1 1 0,0-1 0,-1 0 0,1 0 0,0 1-1,0-1 1,0 0 0,-2 3 0,2 0 1,-1 0 0,0 0-1,0 0 1,0 0 0,-1 0 0,1 0 0,-5 6 0,-15 13-1,-1-2 0,-1 0 0,-1-2 0,-1 0 0,-34 19 0,-142 64-76,189-97 28,-29 13 88,-44 13 0,73-27-126,1-1 0,-1 0 0,0-1 0,0-1 0,0 0 0,-1 0 0,1-1 1,-23-3-1,31 1-201,0 1 1,0 0 0,0-1 0,0 1 0,0-1 0,1 0 0,-1-1 0,1 1-1,-1-1 1,1 1 0,0-1 0,0 0 0,0 0 0,1 0 0,-1 0-1,1-1 1,-1 1 0,1-1 0,0 0 0,1 1 0,-1-1 0,1 0 0,-1 0-1,0-8 1,-7-47-137,7 3 7344,2 50-5498,0 6-1434,-2 28 23,-52 60-13,46-73 0,0-1 0,-1 0 0,-1-1 0,0 0 0,-1-1 0,0 0 0,-1 0 0,0-1 0,-1-1 0,0 0 0,-20 12 0,13-13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9.3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6233,'40'4'13769,"-21"11"-7669,-19-11-6566,12 1 1044,-12-1-1478,12-1 1800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9.5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54 7535,'19'-31'14293,"-2"25"-14719,-5-2 5238,-12 3-6005,11 1 2386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9.9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1135 813 6489,'0'0'225,"1"1"0,0-1 0,0 0 0,0 1 0,0 0 0,0-1 0,0 1 0,-1 0 1,1-1-1,0 1 0,-1 0 0,1 0 0,0 0 0,-1-1 0,1 1 0,-1 0 0,1 0 1,-1 0-1,0 0 0,1 0 0,-1 0 0,0 0 0,0 0 0,0 0 0,1 0 0,-1 0 1,0 0-1,0 0 0,-1 0 0,1 0 0,0 0 0,0 0 0,0 0 0,-1 0 0,1 0 0,0 0 1,-1 0-1,1 0 0,-1 0 0,1 0 0,-1 0 0,0-1 0,1 1 0,-1 0 0,0 0 1,1-1-1,-1 1 0,-1 1 0,-7 4 1789,1 0 0,-1-1-1,0 1 1,-12 4 0,-1 1-3388,-325 167 1365,163-109-1865,-5-20-3772,171-45 4472,-1-1 0,0-1 1,0-1-1,-38-2 0,51 0 1176,-1 0-1,0 0 0,1 0 0,-1-1 1,1 0-1,0 0 0,0-1 1,-1 0-1,2 0 0,-1 0 0,0-1 1,1 0-1,-1 0 0,1 0 0,0-1 1,1 0-1,-8-8 0,2-3-3,1 0 1,0 0-1,1-1 0,1 0 0,1 0 0,0-1 1,-5-28-1,-12-132-4,20 137-8,-1-227-461,6 149-22,-2 87 168,2 0-1,1-1 1,1 1-1,11-36 1,-10 44-467,2 1 1,1 1-1,0-1 1,2 1-1,13-21 0,-9 23-747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0.2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98 9503,'14'13'249,"0"-3"-73,-14-5 1457,9-1-348,8-4-869,-17-13 3978,0 7-4424,0-11 5116,0 5-5386,0 2 3872,-12-4-4154,12 0 1394,-12 1-812,12 1 0,0 0-1149,-11 5-537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0.8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200 356 6695,'-9'-134'3998,"9"-19"6755,4 126-7275,0 20-2014,-3 20-1758,-10 127 424,-1-1-140,10-124 10,0-1 0,1 1 0,1-1 0,0 0 0,1 0 0,7 21 0,-8-30-1,1 1 0,0 0 1,0-1-1,0 1 0,1-1 1,0 0-1,0 0 0,0 0 1,0-1-1,1 1 0,0-1 1,0 0-1,0-1 0,0 1 1,1-1-1,-1 0 0,9 3 1,-2-2 1,0 0 0,0-1 1,0 0-1,0-1 0,0 0 0,1-1 1,-1-1-1,1 0 0,20-3 1,-9 0-3,-1-2 1,1-1-1,-1-1 1,24-10 0,-39 11-3,-4 4-5,-6 5-20,-3 1 33,0 0 1,-1 0 0,1-1 0,-1 0 0,0 0 0,-10 3 0,-12 6-7,-97 60-547,-21 10-2687,99-58-1356,-57 21 0,98-43 4245,0-1 0,0 1 0,0-1 0,0 0 0,-7 0 0,3-26 1064,7 13 147,1-1 1,0 0-1,1 0 1,1-19-1,-8-119 2763,-1-58-5158,9-55-2146,0 222 2256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5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631 36 7825,'0'-21'1513,"0"6"2741,0 15-4017,13 2 795,-4 7-885,0 0 0,-1 1-1,0 0 1,-1 0 0,0 1-1,0 0 1,-1 0 0,-1 1-1,7 17 1,29 117 403,-37-127-434,2 18-19,-1 0 1,-2 1 0,-2 59-1,-2-51 21,1-43-116,-1 0 1,0 0-1,1 0 0,-1-1 0,0 1 0,-1 0 1,1-1-1,0 1 0,-1-1 0,0 1 0,1-1 1,-1 1-1,0-1 0,0 0 0,0 0 0,-1 0 1,1 0-1,0-1 0,-1 1 0,1-1 0,-1 1 1,-3 1-1,-4 2-2,0-1 0,0 0 0,-1-1 0,-19 5 0,16-6-100,0-1 1,0 0-1,0-1 0,0 0 1,0-1-1,-27-5 0,32 4 19,-1-1 0,1 0 0,0 0-1,0-1 1,1 0 0,-1 0 0,1-1 0,0 0-1,0 0 1,1-1 0,-9-8 0,13 11 22,0-1 0,1-1 1,-1 1-1,1 0 0,0-1 1,0 1-1,0-1 0,0 1 1,1-1-1,0 0 0,0 0 0,0 0 1,1-6-1,-2-14-177,4-35-1,0 20 188,-2 39 42,-1-4-11,1 0-1,0 0 1,0 1-1,1-1 1,-1 0-1,1 1 1,0-1-1,3-6 0,-3 9 14,0 1-1,0 0 0,1-1 0,-1 1 0,0 0 0,1-1 0,0 1 0,-1 0 0,1 0 0,-1 0 1,1 1-1,0-1 0,0 0 0,-1 1 0,1-1 0,0 1 0,0-1 0,0 1 0,0 0 0,0 0 1,0 0-1,0 0 0,-1 0 0,3 0 0,0 1 16,1 0 1,-1 0-1,0 0 1,0 0-1,0 1 1,0-1-1,0 1 0,-1 0 1,1 0-1,-1 0 1,1 1-1,-1 0 1,0-1-1,1 1 1,-2 0-1,1 0 0,0 1 1,0-1-1,1 4 1,0-1 53,0 0 0,0 0 0,-1 0 0,0 0 1,0 0-1,-1 1 0,0-1 0,0 1 0,0-1 0,-1 1 1,0 7-1,0-2 18,-1-8-35,0 0 1,0 0-1,0 1 1,-1-1-1,1 0 1,-1 0-1,-1 4 1,1-6-30,0 0 1,0 0-1,-1-1 1,1 1-1,0 0 0,-1-1 1,1 1-1,-1-1 1,1 0-1,-1 1 1,0-1-1,0 0 1,0 0-1,1 0 1,-1 0-1,-3 1 1,-17 5 15,1 0 1,-1-1 0,0-1-1,0-1 1,0-1 0,-45 0-1,29-4-271,1-1 0,0-2-1,-51-13 1,76 15-610,1-1 0,-1 0 1,1-1-1,0 0 0,0-1 0,0 0 0,0-1 1,-17-12-1,14 6-1416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1.1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1 628 6903,'0'0'16,"0"1"0,0-1 1,0 1-1,0-1 0,0 1 1,0-1-1,0 1 1,0-1-1,0 1 0,0-1 1,0 1-1,0-1 0,1 1 1,-1-1-1,0 1 1,0-1-1,1 1 0,-1-1 1,0 1-1,1-1 0,-1 1 1,0-1-1,1 0 1,-1 1-1,1-1 0,-1 0 1,0 1-1,1-1 0,-1 0 1,1 0-1,-1 0 1,2 1-1,18-5 2495,17-19 1922,3-9 1184,42-45 0,84-110-4927,-14 14-787,-25 46 97,-108 108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1.5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1035 682 6489,'0'-50'4785,"0"49"-4587,1 0 0,-1 1-1,1-1 1,-1 0 0,1 0-1,-1 1 1,1-1 0,0 0-1,-1 1 1,1-1 0,0 1-1,-1-1 1,1 0 0,0 1-1,0 0 1,0-1 0,-1 1-1,1 0 1,0-1 0,0 1-1,0 0 1,0 0 0,0 0-1,0-1 1,0 1 0,0 0-1,0 0 1,-1 1 0,1-1-1,0 0 1,0 0 0,2 1-1,1-1 465,-1 0-1,1 1 0,0 0 0,0-1 0,0 1 0,-1 1 0,5 1 1,2 5-450,0 0 1,0 0-1,-1 1 1,-1 0-1,1 1 1,-1 0 0,-1 0-1,0 1 1,-1 0-1,0 0 1,0 0 0,-1 1-1,-1 0 1,0 0-1,3 17 1,1 10-282,-2 2 1,-2-1-1,-2 60 1,-3-88 68,0 1 0,-1-1 0,-1 1 0,0-1 0,-1 0 0,0 0 0,-1-1 0,0 1 0,-11 16 0,2-5 0,0-1 0,-2-1 0,-30 31 0,30-37-113,0 0 0,-2-1 1,1-1-1,-2-1 1,0-1-1,0 0 1,-1-1-1,0-2 1,-1 0-1,0-1 1,0 0-1,0-2 0,-1-1 1,0-1-1,0 0 1,0-2-1,0 0 1,0-2-1,0 0 1,-36-8-1,26 2-689,1 0 0,0-3 0,1 0 0,0-2 0,1-1 0,0-1 0,1-2 0,0-1 0,2-1 0,0-1 0,1-1 0,1-2 0,-36-40 0,36 33 676,2-2-1,0 0 1,2-1 0,2-2 0,1 1 0,1-2 0,2 0 0,2-1 0,1-1 0,2 1 0,1-2 0,2 1 0,-2-68 0,8 81 0,-1-13-132,2 0 0,1 0 1,2-1-1,9-40 0,-1 38-401,1 0 1,2 1 0,1 1-1,3 0 1,1 1 0,41-57-1,-22 45-928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1.8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43 8129,'-12'2'16738,"11"-3"-16693,0 1 0,-1-1 0,1 1 0,0-1 0,0 0-1,0 1 1,0-1 0,0 0 0,0 0 0,1 0 0,-1 1 0,0-1 0,0 0-1,0 0 1,1 0 0,-1 0 0,1-1 0,-1 1 0,1 0 0,-1 0-1,1 0 1,-1-2 0,1-19-3611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2.9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277 143 5609,'2'-5'238,"0"0"0,0 0 0,-1 0 0,1 0 0,-1-1 1,0 1-1,-1 0 0,1-10 0,-3-27 4096,1 11 2215,1 30-6339,-1 0-1,1 0 1,-1 0-1,0 0 1,0 0-1,1 0 1,-1 1 0,0-1-1,0 0 1,0 1-1,0-1 1,0 0 0,0 1-1,0-1 1,0 1-1,0 0 1,0-1-1,0 1 1,0 0 0,0 0-1,0-1 1,0 1-1,0 0 1,0 0-1,0 0 1,0 0 0,-1 0-1,1 1 1,0-1-1,-1 1 1,-38 5 872,28-1-1082,0 1 0,0 1 0,1 0 0,0 1 0,0 0 0,1 0 0,0 1 0,-13 15 0,8-7 0,1 1 0,1 0 0,1 1 0,-12 25 0,19-34 0,1 1 0,0 0 0,1 0 0,0 0 0,1 1 0,-2 17 0,4 71-2,1-50-9,-1-48 10,0-1 1,1 1-1,0 0 1,-1-1-1,1 1 1,0-1-1,0 1 1,0-1-1,0 1 1,0-1-1,0 0 1,0 0-1,0 1 1,0-1-1,1 0 1,-1 0-1,1 0 1,-1 0-1,0-1 0,1 1 1,0 0-1,-1 0 1,1-1-1,-1 1 1,1-1-1,0 0 1,-1 1-1,1-1 1,3 0-1,5 1 7,-1 0 0,1 0-1,0-1 1,11-1 0,-9-1-1,0-1 1,0 0-1,0-1 1,0 0-1,-1-1 1,1 0-1,-1-1 1,0 0-1,-1 0 1,0-2-1,0 1 1,0-1-1,11-13 1,-8 8-119,-1-1 1,-1 0-1,0-1 1,-1 0-1,0 0 1,-1-1-1,-1-1 1,9-25-1,-13 22-900,-1 1 0,0-1 0,-1 0 0,-2 0 0,-2-38 0,0 1 546,2 56 455,-1 19 1168,0-1 3952,-40 198-3851,21-91-1514,-23 145-2871,24-134-43,-9 58-4082,3-18 4784,16-118 2557,8-45-247,-1 1-1944,2-13 2070,0 0-1,0 0 1,-1 0-1,1 0 1,0 1 0,0-1-1,0 0 1,0 0-1,0 0 1,-1 0 0,1 1-1,0-1 1,0 0 0,0 0-1,0 0 1,-1 0-1,1 0 1,0 0 0,0 0-1,0 0 1,-1 0-1,1 0 1,0 0 0,0 0-1,-1 0 1,1 0-1,0 0 1,0 0 0,0 0-1,-1 0 1,1 0 0,0 0-1,0 0 1,0 0-1,-1 0 1,1 0 0,0 0-1,0 0 1,0 0-1,-1-1 1,1 1 0,0 0-1,0 0 1,-2-14 4743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3.2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19 6797,'2'-19'4898,"1"43"3036,1 5-5508,8 34 1077,-3 34-2847,-6 6-1340,-4 1 1,-5-1 0,-25 129-1,7-117-1540,-11 64-3664,33-148 1911,2 46 1,0-34-58,0-29 2743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3.6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283 0 4236,'0'0'321,"0"23"7446,-1-17-6871,1 1 0,-1-1 0,0 0 0,0 0 0,-1 1 0,0-1 0,0 0 0,0 0 0,-1-1 0,0 1 0,-6 9 0,-2 5 967,-26 47-1908,-3-2 1,-82 104-1,111-153-1267,11-14 951,-1-1 0,1 1 0,-1-1 0,0 0 0,1 0 0,-1 1 0,0-1 0,0 0 0,0 0 1,0 0-1,0 0 0,0 0 0,0 0 0,-1 0 0,1 0 0,0 0 0,0 0 0,-1-1 0,1 1 0,-3 0 0,-8 0-2532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3.8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4050,'0'0'147,"-1"3"792,1-1-1,0 0 1,0 1-1,0-1 1,0 1-1,1-1 1,-1 1-1,1-1 1,0 3-1,5 0 988,0-1 0,0 1 0,0-1-1,11 5 1,58 20 1035,-38-15-2919,77 25-42,-65-24 0,82 37 0,-130-51 21,0-1-64,0 1-1,-1-1 1,1 0-1,-1 0 1,1 0 0,-1 1-1,1-1 1,-1 0-1,1 1 1,-1-1 0,1 0-1,-1 1 1,0-1-1,1 1 1,-1-1 0,0 1-1,1-1 1,-1 0-1,0 1 1,1 0 0,-1-1-1,0 1 1,0-1-1,0 1 1,1-1 0,-1 1-1,0-1 1,0 1-1,0 0 1,0 0-1,2 2-281,8-2 1975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4.0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561 0 4638,'-3'1'55,"-59"21"5601,-69 13 0,46-13-1738,7 1 403,29-8-3388,-89 16 0,126-30-991,10-1-752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4.2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 3796,'0'0'217,"0"32"7739,-1-5-4694,0-17-2045,1-1 0,-1 0 1,2 0-1,-1 0 1,1 0-1,3 10 1,8 15 875,-6-20-2040,-1 0-1,0 1 1,-1-1-1,-1 1 1,0 0-1,1 24 1,-4-12-53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5.1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75 116 6669,'6'-20'10262,"-5"34"-6407,-2 35 996,0-29-4707,-1-1 0,-1 1 1,-9 31-1,-48 182-144,58-211-4,3-36 3,0 7-1,1 0 0,0 1 0,0-1 0,1 1 0,0-1 0,0 1 0,1 0 0,6-9 0,9-18-137,34-104-1336,7-74-5863,-52 181 6336,3-1 2816,-11 31-1805,8 19 6805,6 23-5945,12 32-771,26 132 0,-44-161-1007,5 35-1881,-9-25-2410,-4-21 182,0-19 5537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6.17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63 10237,'0'-7'-40,"0"-1"40,0 1-240,0-2 240,0 1 0,0 0-192,0 3 4,0 0-1000,0 2-360,0 0-457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5.6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81 3774,'0'33'10684,"0"5"-3309,0 46-652,0-7-7234,0 52-8941,0-328 3439,2 177 5026,0 1-1,2-1 1,0 1 0,10-27-1,-6 22 1333,1-24 9,-7 18-283,-2 32-81,13 16 157,28 43-41,-5 4-68,32 61-349,-60-101-31,5 9-427,-11-29 570,-1 1 0,1-1 0,-1 1 0,1-1 1,-1 1-1,0-1 0,0 1 0,-1 0 0,1 0 0,-1-1 1,0 1-1,0 0 0,0 4 0,-1-2-229,1 7-734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6.2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1069 5 4708,'-1'-1'53,"1"1"0,0 0-1,0 0 1,0 0 0,0 0 0,0-1-1,0 1 1,0 0 0,0 0-1,0 0 1,1 0 0,-1 0-1,0-1 1,0 1 0,0 0-1,0 0 1,0 0 0,1-1 316,-1 1-317,0 0 1,0 0 0,0 0-1,0 0 1,0-1 0,0 1-1,1 0 1,-1 0 0,0 0-1,0 0 1,0 0 0,0 0 0,1 0-1,-1 0 1,0 0 0,0 0-1,0 0 1,0 0 0,1 0-1,-1 0 1,0 0 0,0 0-1,0 0 1,0 0 0,0 0-1,1 0 1,-1 0 0,0 1 0,0-1-1,0 0 1,0 0 0,6 10 3926,-5 5 2166,-3 19 1752,2-32-7853,-1 1 0,1 0-1,-1-1 1,0 1 0,0-1-1,0 1 1,0-1 0,0 0-1,-1 1 1,-2 2 0,-38 47-44,15-16 0,-1-2 0,-2-1 0,-53 44 0,55-55 0,-1-2 0,-1-1 0,-1-2 0,0-1 0,-1-1 0,-1-1 0,0-2 0,-1-2 0,0-1 0,0-2 0,-1-1 0,0-1 0,-60-1 0,82-4 0,1-1 0,-1 0 0,0-1 0,1 0 0,-1-1 0,1-1 0,0 0 0,0 0 0,0-2 0,1 1 0,-1-1 0,-18-14 0,14 7 0,1 0 0,1-1 0,0 0 0,1-1 0,1-1 0,0 0 0,-14-26 0,18 28-11,3 7 2,1 0-1,0 1 0,0-2 1,1 1-1,0 0 0,0-1 1,1 1-1,0-1 1,0 0-1,-1-11 0,3 19 3,2 24 92,39 8-1718,-39-29 434,-2 0-393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4.9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 5020,'-12'0'8974,"11"73"2071,-1-28-10654,2 1 1,10 71 0,-4-74-392,0 45 0,0 2 0,-3-45-16,-4 49 0,0-33-1064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5.3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191 0 4662,'-13'2'905,"6"2"-260,1 0 0,0 1 1,0 0-1,0 0 0,1 0 1,0 1-1,0-1 0,-6 10 0,-3 2 148,2-4 439,2 1 0,-1 0 0,2 0 0,0 1 0,1 0 0,0 0 0,1 1 0,1 0 0,-6 21 0,8-15-800,0 0-1,1 0 1,0 41 0,3-58-433,0 0 1,0-1 0,1 1 0,0 0 0,0 0 0,0 0-1,0-1 1,1 1 0,0 0 0,0-1 0,0 0 0,0 1-1,1-1 1,0 0 0,0 0 0,0 0 0,0-1-1,1 1 1,-1-1 0,1 0 0,0 0 0,0 0 0,0 0-1,7 3 1,-4-2 0,0 0-1,1-1 1,-1 0-1,1 0 1,0-1-1,0 0 1,0 0-1,0-1 1,1 0-1,-1 0 1,0-1-1,0 0 1,1 0-1,-1-1 1,0 0-1,0-1 1,15-4-1,-14 3 2,-1 0 0,1-1 0,-1 1 0,0-2 0,0 1-1,0-1 1,0-1 0,-1 1 0,0-1 0,0 0-1,-1-1 1,0 1 0,0-2 0,0 1 0,8-16 0,-9 9-1,0-1 0,-1 1 0,-1-1 0,0 0 0,-1 0 0,-1-1 0,-1 1 0,-1-21 0,1 19 0,0-90 0,0 103-1,-1 1 0,0-1 0,0 1 0,0-1 0,-1 1 0,1 0 0,-1-1 0,1 1 1,-1 0-1,0 0 0,-1 0 0,1 0 0,0 1 0,-1-1 0,1 1 0,-1-1 0,0 1 0,0 0 0,0 0 1,0 0-1,0 0 0,-6-2 0,0 0-15,1 0 0,-1 1-1,0 0 1,0 0 0,0 1 0,0 0 0,0 1 0,-10-1 0,9 2-814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5.8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167 45 5386,'0'-1'77,"0"1"-1,0 0 0,0 0 0,0-1 1,0 1-1,0 0 0,0 0 0,0 0 1,-1-1-1,1 1 0,0 0 0,0 0 0,0-1 1,0 1-1,0 0 0,-1 0 0,1 0 1,0 0-1,0-1 0,0 1 0,-1 0 0,1 0 1,0 0-1,0 0 0,0 0 0,-1 0 1,1-1-1,0 1 0,0 0 0,-1 0 1,1 0-1,0 0 0,0 0 0,-1 0 0,1 0 1,0 0-1,0 0 0,-1 0 0,-15 4 2884,-13 9 2062,19-7-3790,1 1 0,0 0 0,0 1-1,0 0 1,1 0 0,-14 19 0,16-18-1136,1 1 0,0-1 0,1 1 0,0 0 0,1 0 0,0 0 0,0 0 0,1 0 0,0 1 0,1-1 0,0 1 0,1 13 0,0-20-119,0 0 0,1 1 0,-1-1-1,1 0 1,0 0 0,0 0 0,0 0-1,1 0 1,-1 0 0,1 0 0,0 0 0,4 6-1,0-3-294,-1-1-1,1 0 1,1 0 0,-1 0-1,13 7 1,-9-6-518,1-1 1,0 0 0,1-1 0,-1-1-1,1 0 1,0 0 0,0-1 0,0 0 0,0-1-1,1-1 1,-1 0 0,19-1 0,-20 0 245,-1-1 0,1-1 1,-1 0-1,0 0 0,0-1 0,0 0 1,0-1-1,14-7 0,-18 8 646,0-1 0,0-1 0,0 1 0,0-1 0,-1 0 0,1 0 0,6-10-1,-8 9-59,0 0 0,-1-1 0,1 1-1,-2-1 1,1 1 0,-1-1 0,0 0-1,0 0 1,-1 0 0,1-10 0,0-10 50,-3-38-1,0 21 88,1 39-118,-1 0-1,0 0 1,0 0-1,0 0 1,-1 0-1,1 1 1,-1-1-1,0 0 1,-1 1-1,1 0 0,-1-1 1,-5-6-1,2 3-87,-1 0 0,-1 1 0,1 0 0,-1 0-1,-11-7 1,18 13-133,-1 0 1,1 0-1,-1 0 0,1 1 1,-1-1-1,1 0 0,-1 1 1,1 0-1,-1-1 0,1 1 1,-1 0-1,1 0 0,-1 0 1,0 0-1,1 0 0,-1 0 1,1 0-1,-1 0 0,0 1 1,1-1-1,-1 1 0,-1 0 1,2 4-821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38.9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10 307 4378,'-7'-14'14639,"5"1"-13452,2 9-270,0-26 3466,4-10-3176,-3 33-1262,1 1 0,0-1-1,1 1 1,-1 0 0,1-1-1,0 1 1,1 0 0,5-7 0,1 0 55,0 0 0,2 1 0,-1 0 0,1 1 0,1 0 0,26-17 0,-29 22 0,0 0 0,1 1 0,0 0 0,-1 1 0,1 0 0,1 1 0,-1 0 0,0 1 0,1 0 0,18 0 0,-24 3 0,-1-1 0,0 1 0,0 0 0,0 1 0,0-1 0,0 1 0,0 0 0,0 0 0,-1 1 0,1-1 0,-1 1 0,1 0 0,-1 0 0,0 1 0,4 4 0,1 0 0,-1 1 0,0 1 0,-1-1 0,0 1 0,8 17 0,-10-18 0,-2 1 0,1-1 0,-1 1 0,-1 0 0,0 0 0,0 0 0,0 11 0,-2 76 0,-1-48 0,0-40 0,0 0 0,0 0 0,-1-1 0,0 1 0,-1 0 0,0-1 0,0 1 0,-9 14 0,-44 64 0,42-65 0,-3 1 0,0-1 0,-27 28 0,34-41 0,0 1 0,-1-1 0,0-1 0,0 0 0,-1-1 0,-23 11 0,33-17 0,0 0-1,0-1 1,0 1 0,0-1 0,-1 1 0,1-1 0,0 0 0,0 0 0,-1 0 0,1 0 0,0 0 0,0 0 0,-1-1 0,1 1 0,0-1 0,-3-1 0,2-2 0,1 0 0,0-1 0,0 1 0,1-1 1,-1 0-1,1 1 0,0-1 0,0 0 0,0 0 1,1 0-1,0 0 0,0 1 0,0-1 0,2-10 1,-1-8-3,-1 21 2,1 0 0,0-1-1,0 1 1,0 0 0,0 0 0,0 0 0,0 0 0,1 0 0,-1 0 0,1 0 0,0 1 0,-1-1 0,1 1 0,0-1 0,0 1 0,0-1 0,0 1 0,0 0 0,0 0 0,0 0 0,3-1 0,3-1 0,0 0 0,-1 0 0,1 0 0,0 1 0,11-1 1,-1 3-12,-1 1 0,1 0 0,-1 2 1,0 0-1,0 1 0,0 0 1,25 11-1,-23-7-1,0-2-1,0-1 1,1 0 0,0-1 0,30 1 0,-45-5-10,0-1 1,-1 0 0,1 0-1,0 0 1,-1-1-1,1 1 1,-1-1-1,0 0 1,0-1 0,0 1-1,0-1 1,0 0-1,0 0 1,0 0-1,5-6 1,14-11-41,-9 10 626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39.3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348 42 4308,'-3'-42'19135,"-13"54"-18703,1 1-1,0 0 1,1 1 0,0 0 0,1 1 0,-12 20-1,-61 104-751,82-134 389,-17 30-424,2 1 1,1 1-1,2 1 1,2 0 0,1 1-1,2 0 1,-12 77-1,23-109 172,-7 123-4389,7-113 3507,1 0 0,1 0 0,0 0 0,2-1 1,7 27-1,3-7 98,0-1 1,25 40 0,-30-60 410,0 0 0,1-1 0,1 0 1,0-1-1,1-1 0,1 1 0,17 12 0,-18-17-962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40.1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1 227 5094,'-1'-12'1494,"4"-13"6907,56-32 1035,8 3-7181,-52 43-2322,1 0 0,1 1-1,0 1 1,0 1 0,1 0 0,36-10 0,-52 18 67,0-1 0,0 0 0,1 1 0,-1-1 0,1 1 0,-1 0 0,0 0 0,1 0 0,-1 0 0,0 0 1,1 1-1,-1-1 0,1 1 0,-1-1 0,0 1 0,0 0 0,1 0 0,-1 0 0,0 0 0,0 0 0,0 1 1,0-1-1,0 0 0,0 1 0,-1 0 0,1-1 0,0 1 0,-1 0 0,0 0 0,1 0 0,-1 0 0,0 0 1,0 0-1,0 0 0,0 1 0,0-1 0,0 0 0,-1 0 0,1 1 0,-1-1 0,0 1 0,1-1 0,-1 0 0,0 1 1,-1 2-1,11 64 0,-8-44 0,0 0 0,2 0 0,10 31 0,-5-18 0,-5-21 0,-1 2 0,1-1 0,1 0 0,1 0 0,14 29 0,-8-23-15,-9-17 17,0 0 0,0-1 0,1 0 0,0 0 0,0 0 1,5 6-1,-7-10-11,0 1 0,1-1 0,-1 1 0,0-1 0,1 0 1,0 0-1,-1 0 0,1-1 0,0 1 0,0 0 0,0-1 0,0 0 1,0 0-1,1 0 0,-1 0 0,0 0 0,0-1 0,1 1 0,-1-1 1,0 0-1,5 0 0,1-1 22,-1-1 0,0 0 0,0 0 0,0 0 0,0-1 0,0 0 0,0 0 0,-1-1 0,0 0 0,0-1 0,0 1 0,0-1 0,0-1 0,7-7 0,-3 1-13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40.4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306 1 4496,'1'10'6505,"-2"20"4425,1-26-10502,-1 0 0,1 0 1,-1 0-1,0-1 0,0 1 0,0 0 1,0 0-1,-1-1 0,-3 6 1,-1 2-429,0 0 0,1 0 0,-6 17 0,-11 24 0,-13 10 0,-121 197 0,144-238-45,0 0 0,-11 29 1,21-46 90,0 19-720,2-16-273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41.7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 3432,'8'0'20026,"12"0"-17610,277-13-2076,-151 2-1398,-158 11 945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7.1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1008 1 9417,'1'4'121,"0"-1"0,0 1 0,0-1 0,1 1 0,0-1 0,-1 0 0,1 1 0,0-1 0,1 0 0,-1 0 0,0-1 0,1 1 0,0 0 0,-1-1 0,1 1 0,0-1 0,0 0 0,1 0 0,3 2 0,7 4 516,1 0 1,0-1-1,20 7 1,17 0-820,0-3 0,0-2 0,1-2 0,1-2 0,68-4 0,-121 0 187,-1-1-1,1 0 0,0 0 1,-1 0-1,1 0 1,0 1-1,-1-1 0,1 0 1,0 0-1,-1 0 1,1 0-1,0-1 0,-1 1 1,1 0-1,0 0 1,-1 0-1,1 0 0,0-1 1,-1 1-1,1 0 1,0-1-1,-1 1 0,1 0 1,-1-1-1,1 1 1,-1-1-1,1 1 1,-1-1-1,1 1 0,-1-1 1,1 1-1,-1-1 1,0 1-1,1-1 0,-1 0 1,0 1-1,0-1 1,1 0-1,-1 1 0,0-1 1,0 0-1,0 1 1,0-1-1,0 0 0,0 1 1,0-1-1,0-1 1,-31 1-70,-21 0-239,29-1 264,1 2 0,0 0 0,-1 2-1,1 0 1,-33 9 0,-14 13 473,-129 66 0,141-61 280,-1-2 0,-1-3-1,-75 21 1,127-44-628,-66 14 343,65-14-412,0 0 1,0 0-1,0-1 1,1 0-1,-1-1 1,-16-2-1,22 2 2,0 1 0,0-1 0,0 0 0,0 1 0,0-1 0,0 0 0,0-1 0,0 1 1,0 0-1,0 0 0,0-1 0,1 1 0,-1-1 0,1 0 0,-1 1 0,1-1 0,0 0 0,-1 0 0,1 0 0,0 0 0,0 0 0,0 0 0,1 0 0,-1 0 0,0-4 0,-11-31-147,11 6-438,0 23 503,0 0-1,0-1 1,1 1-1,1 0 1,-1-1-1,2 1 1,-1 0-1,1 0 1,0-1 0,6-12-1,-2 9-6,1 1-1,1 0 0,0 1 1,1-1-1,14-12 1,-19 19 52,1 1 0,0 0 0,0-1 1,1 2-1,-1-1 0,0 1 0,1 0 1,0 0-1,-1 0 0,1 1 0,0 0 1,0 0-1,0 0 0,9 1 0,-12 0 19,0-1 0,-1 2-1,1-1 1,0 0-1,0 0 1,-1 1 0,1-1-1,0 1 1,-1 0-1,1 0 1,-1 0 0,1 0-1,-1 0 1,1 1-1,-1-1 1,0 1 0,0 0-1,0-1 1,0 1-1,0 0 1,0 0 0,0 0-1,2 5 1,-1-1 1,-1-1 0,0 1 0,0 0 0,-1 0 0,1 0 0,-1 1 0,-1-1 0,1 0 0,-2 9 0,1-13 5,0 1 1,-1-1-1,0 0 0,0 0 0,0 0 1,0 0-1,0 0 0,0-1 0,0 1 1,0 0-1,-1 0 0,1-1 1,-1 1-1,1-1 0,-1 1 0,0-1 1,-2 2-1,-38 23 8,37-23-20,-12 5 28,1-1-1,-1 0 1,0-2 0,0 0 0,-1-1 0,0-1-1,1 0 1,-1-1 0,0-1 0,0-1-1,0-1 1,0 0 0,0-1 0,0-1 0,1-1-1,-1 0 1,1-2 0,-18-7 0,30 11-5,-1-1 0,1 0 0,0 0 0,0-1 0,0 1 1,1-1-1,-1 0 0,1 0 0,0 0 0,0-1 0,0 0 0,1 1 1,-1-1-1,1 0 0,1-1 0,-1 1 0,1-1 0,-1 1 0,2-1 0,-1 0 1,1 1-1,-2-13 0,3 18-62,2 30 295,4-20-262,-4-7 79,1 1 1,-1 0 0,0 0 0,0 0 0,0 0 0,-1 0-1,1 0 1,-1 0 0,0 1 0,0-1 0,0 6 0,6 88-22,-7-97-11,-1 1-1,1 0 1,-1 0-1,0-1 1,1 1-1,-1-1 1,0 1-1,0-1 1,0 1-1,-1-1 1,1 1-1,0-1 1,0 0-1,-1 0 1,1 0 0,-1 0-1,1 0 1,-1 0-1,1 0 1,-1 0-1,1 0 1,-1-1-1,0 1 1,0-1-1,1 1 1,-1-1-1,-3 1 1,-5 1 77,0 0 1,-1-1-1,-14 0 1,14-1-34,0-1 0,1 0 0,-1-1 0,1 0 0,-1-1 1,1 0-1,-12-5 0,16 5-263,0 0 1,0 0-1,0 0 0,0-1 1,1 0-1,-1 0 1,1 0-1,0-1 0,1 0 1,-1 0-1,1 0 1,-7-11-1,8 8-708,0-1 0,0 1 0,1-1 0,0 0 1,0 0-1,1 0 0,0 0 0,1-14 0,0 6-1757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42.6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0 135 3844,'1'-2'646,"-1"0"0,1-1-1,-1 1 1,1 0 0,0 0-1,0 0 1,0 0 0,0 0-1,0 0 1,0 0 0,1 1-1,-1-1 1,0 0 0,1 1-1,0-1 1,2-1 0,35-26 6870,-23 18-4349,-3 2-3112,0 0 0,1 1-1,0 1 1,18-7-1,18 2-2637,-45 11 1844,0 1-1,0 0 1,0 0-1,0 0 1,0 1-1,0 0 1,7 1-1,-8 0 0,1 0-1,-1-1 1,1 2-1,-1-1 0,0 0 1,0 1-1,0 0 1,0 0-1,5 6 0,-4-4 301,0 1-1,-1 0 0,0 0 1,0 0-1,6 13 0,-6-8 434,0 1-1,0 0 1,-1 0 0,0 0-1,-1 0 1,-1 0-1,0 16 1,-1-22 5,1 2 1,0 1 0,-1-1 0,-1 0 0,1 1 0,-1-1 1,-1 0-1,1 1 0,-2-1 0,1 0 0,-1 0 1,0 0-1,0-1 0,-1 1 0,-6 7 0,-1 1 26,-2 0-1,0-2 0,0 1 0,-1-2 1,-1 0-1,0-1 0,-1 0 0,-1-1 1,1-1-1,-2-1 0,1 0 0,-1-1 1,-35 8 10019,81-27-3117,-13 6-9583,34-4 1900,0 3 0,65-2 0,-24 7 6741,-89 1-5542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43.0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 4236,'4'-7'11926,"6"14"-10699,0 0 763,0-1 0,0 2 0,14 13 0,25 33-508,-23-18-1791,25 47 1,-38-60 308,-1 0 0,-1 0 0,-2 1 0,0 1 0,-2 0 0,0 0 0,-2 0 0,-1 0 0,-1 1 0,0 34 0,-3 133 0,-1-180-110,0-1 1,-1 1 0,-1-1 0,0 0-1,-1 0 1,0 0 0,0 0 0,-2-1-1,-12 21 1,9-17 130,-1 0-1,0-1 0,-1-1 1,-1 0-1,0 0 1,-24 18-1,20-21 250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45.0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473 31 4144,'14'-30'20073,"26"31"-18076,-32 2-1997,-1 0 0,0 0 0,0 1 0,-1 0 0,1 0 0,-1 1 0,0-1 0,0 1 0,10 12 0,2 4 0,23 33 0,-19-20-79,-1 1 0,-2 1 0,-2 1 0,-1 0 0,-2 1-1,13 54 1,-14-32-1083,-3 1 0,-3 0 0,1 94 0,-8-108-163,-2-1 1,-3 1-1,-1-1 0,-18 69 0,-1-36 623,-3 0 0,-3-3 0,-4 0 1,-3-2-1,-3-2 0,-4-2 0,-2-1 0,-3-3 0,-3-2 0,-3-3 0,-3-2 1,-2-2-1,-87 61 0,66-60-824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45.8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609 23 3706,'-1'-1'117,"0"0"1,1 0-1,-1 0 0,0 0 0,0-1 0,0 1 0,0 0 0,0 0 1,0 1-1,0-1 0,0 0 0,0 0 0,0 0 0,0 1 0,0-1 1,-1 0-1,1 1 0,0-1 0,-1 1 0,1 0 0,0-1 0,-1 1 1,1 0-1,0 0 0,-3 0 0,-41-4 5657,38 5-4874,0 0 0,0 0 0,0 1-1,0 0 1,1 0 0,-1 1 0,1 0 0,-1 0 0,1 0 0,0 1 0,0 0 0,-7 7 0,-5 4-237,0 1 0,-21 25 0,-1 8-667,2 2 1,2 1-1,3 2 1,2 1-1,-25 63 1,28-49-629,4 1 1,2 1 0,3 0-1,-8 77 1,19-83-1264,4 1 0,8 124 0,-2-163 1271,2-1 0,1 1 0,2-1 1,0 0-1,1-1 0,2 0 0,1 0 0,0-1 0,2 0 0,1-1 0,1-1 0,26 31 0,-14-23 80,2-1 1,1-1 0,1-2-1,2-1 1,0-1-1,1-2 1,58 27-1,-22-17-930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46.9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79 3982,'3'-32'11776,"9"8"-3623,-10 23-7779,-1-1 1,1 0-1,0 1 1,0-1 0,0 1-1,0-1 1,0 1-1,0 0 1,3-1 0,28-5-1818,-26 6 1380,0 1 1,-1 0 0,1 1-1,0 0 1,-1 0 0,1 0 0,-1 1-1,1-1 1,-1 2 0,11 4-1,-13-5-238,0 1-1,1 0 0,-2 0 0,1 0 0,0 0 0,0 0 1,-1 1-1,0 0 0,0 0 0,0 0 0,0 0 1,0 0-1,-1 0 0,0 1 0,2 5 0,-1 2-936,0 0-1,-1 0 0,-1 0 1,0 0-1,0 0 1,-2 14-1,0-2 121,1-18 845,-2 1 1,1-1 0,0 1-1,-1-1 1,0 0 0,-1 0-1,1 0 1,-1 0 0,0-1 0,-1 1-1,0-1 1,1 1 0,-10 8-1,-7 7 650,-38 31 1,52-47-529,-1 1 189,5-5-26,1 0 1,-1 0-1,8 34 15121,26-32-13681,56-2 0,-40-2-3150,-22-4 1290,-16 2 915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47.4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 5020,'17'5'2064,"1"0"0,0-2 0,0 0 0,0-1 1,21-1-1,94-8 6703,-107 5-8725,71-7-57,129-6-470,-224 15-87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47.6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4496,'0'15'11296,"0"-8"-10446,0 64 5730,0 0-3422,0 258-3324,0-311 166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48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350 6 1988,'0'0'20,"0"-1"-1,0 1 1,0 0 0,0 0-1,0-1 1,0 1-1,-1 0 1,1 0 0,0-1-1,0 1 1,0 0-1,0 0 1,0-1-1,0 1 1,-1 0 0,1 0-1,0 0 1,0 0-1,0-1 1,-1 1 0,1 0-1,0 0 1,0 0-1,0 0 1,-1 0 0,1 0-1,0-1 1,0 1-1,-1 0 1,1 0 0,0 0-1,0 0 1,-1 0-1,1 0 1,0 0-1,0 0 1,-1 0 0,1 0-1,-17 4 2556,-13 9 2333,15-3-3129,0 1 0,1 1 0,1 0 1,0 1-1,-22 27 0,19-18-610,1 2 1,1 0-1,-14 31 1,0 15-857,-34 135 0,53-166-313,2-1 0,-4 73 0,10 80 0,3-89 0,0-76-317,2 0 0,0-1-1,2 0 1,1 0 0,1-1 0,15 33 0,-15-39-932,0 0-1,1-1 0,16 23 1,18 13-5973,-33-51 7349,-3-2-821,5 0-575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49.1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83 4590,'5'-6'712,"1"-1"-1,0 1 1,0 0-1,1 1 0,-1-1 1,13-6-1,-12 7 737,0 1 0,1 0 1,0 0-1,0 1 0,0 0 0,17-4 0,-16 6-687,0-1 0,0 1 1,0 1-1,0 0 0,0 0 0,16 2 0,-19 0-699,0-1 0,1 1 1,-1 0-1,0 0 0,0 0 0,0 1 1,0 0-1,-1 0 0,10 7 0,-11-6-368,0 0 0,0 0 0,-1 0 0,1 0 0,-1 0 0,0 0 0,0 1 0,0 0 0,-1 0 0,0-1 0,0 1 0,3 10 0,-3-2-714,-1 0 0,0 1 0,0-1 0,-3 23 0,1 1-1484,0-30 2033,0-1-1,-1 0 1,1 0 0,-1 1-1,0-1 1,-1 0 0,0 0-1,1-1 1,-2 1 0,1-1 0,-1 1-1,0-1 1,0 0 0,-8 7-1,-6 6 202,-1-1 0,-28 20 0,18-18 346,-1 0-1,-41 18 1,73-36 31,25 2 11598,-18-3-10814,68 0 5362,53 0-6025,10 0-10241,-139 0 9912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49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205 0 4098,'-7'18'17144,"0"-7"-15362,-7 7-1082,1 0-1,0 1 1,2 1 0,-11 24-1,-31 89-1287,35-86 868,8-19-566,1 1 0,1 0 1,2 0-1,0 1 0,2 0 1,0 51-1,4 19-1602,0-1 3502,1-90-1327,0 0-1,1-1 0,0 1 0,0-1 1,1 1-1,0-1 0,5 9 1,-1 0-408,-6-14-44,0-1 1,0-1-1,0 1 0,0 0 0,0 0 1,0 0-1,0 0 0,0-1 1,1 1-1,2 2 0,4 0 2081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8.4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488 142 10237,'0'-56'4694,"0"56"-4634,23 7 551,-3 5-485,28 24 0,-32-23-144,1-1-1,19 12 0,-29-21 8,0 1 0,0-1 0,0-1-1,0 0 1,0 1 0,0-2 0,1 1 0,-1-1-1,13 0 1,-19-1-16,1 0 1,0 0-1,-1 1 0,1-1 1,-1-1-1,1 1 0,-1 0 1,1 0-1,-1-1 0,1 1 1,0-1-1,-1 1 0,0-1 1,1 1-1,-1-1 0,1 0 1,-1 0-1,0 0 0,0 0 1,1 0-1,-1 0 0,0 0 1,0 0-1,1-2 0,-1-1-134,0 1 0,0-1-1,0 1 1,0-1 0,-1 0-1,0 0 1,0 1 0,0-7-1,-1-5-208,1 12 309,-1-1 0,0 1 0,0 0 0,0 1 1,-1-1-1,1 0 0,-1 0 0,0 0 1,1 1-1,-1-1 0,0 1 0,-1 0 1,1-1-1,0 1 0,-5-3 0,-44-31-171,39 28 209,-2 0 0,1 1-1,-1 0 1,0 1 0,-1 1 0,1 0 0,-1 1 0,0 0 0,0 2 0,-30-3 0,43 5 33,1 0-1,-1 1 1,0-1 0,1 1 0,-1-1 0,1 1-1,-1-1 1,1 1 0,-1 0 0,1-1 0,-1 1-1,1 0 1,0 0 0,0 0 0,-1 0 0,1 0 0,0 1-1,0-1 1,0 0 0,0 0 0,0 1 0,0-1-1,1 1 1,-1-1 0,0 1 0,1-1 0,-1 1-1,1-1 1,-1 1 0,1-1 0,0 1 0,0 2-1,-2 9 139,1 0-1,1 0 0,1 17 1,0-9 144,-1-19-277,-1 6-16,1 0 0,1 0 1,-1-1-1,1 1 0,1 0 1,3 11-1,-4-13 63,0 0 0,0-1 0,-1 1 0,1 0 0,-1 0 0,-2 11 0,1 5 2,0-20-77,0-1 0,0 1 0,0 0 0,0 0 0,0 0 0,-1-1 0,1 1 0,-1-1 0,1 1 0,-1-1 0,0 0 0,1 1 0,-1-1 0,0 0 0,0 0 0,0 0 0,0-1 0,-3 2 0,-41 15 355,33-13-328,0 0-1,0-1 1,0-1 0,-1-1-1,1 1 1,-1-2 0,1 0 0,-1-1-1,1 0 1,0-1 0,-1 0-1,1-1 1,0-1 0,0 0 0,-16-8-1,28 11-6,-1 0-1,1 0 1,0 0 0,0 0-1,-1 0 1,1-1 0,0 1-1,0 0 1,0-1-1,0 1 1,1-1 0,-1 1-1,0-1 1,0 1-1,1-1 1,-1 0 0,1 1-1,-1-4 1,0-34-26,1 24-2,1 14 17,-1-1 0,1 0 0,0 0 0,0 0 1,-1 1-1,1-1 0,0 0 0,1 1 0,-1-1 0,0 1 0,0-1 0,1 1 0,-1 0 0,0-1 0,1 1 0,-1 0 0,1 0 0,0 0 0,-1 0 0,1 0 0,0 0 0,0 1 0,0-1 0,3 0 1,2-2 39,1 1 1,-1 0 0,1 1-1,0 0 1,8 0 0,-13 1 17,1 0 0,-1 0 1,0 0-1,1 1 1,-1 0-1,0 0 0,0 0 1,0 0-1,1 0 1,-1 1-1,0-1 0,0 1 1,-1 0-1,1 0 1,0 0-1,2 3 0,2 2 89,-1 0 0,-1 0 0,1 1 0,4 9 0,-9-16-126,0 4-2,0 1 1,0-1-1,-1 0 1,1 0-1,-1 0 0,0 0 1,0 1-1,-1-1 1,0 0-1,0 0 1,-2 6-1,-6-4-65,-1 1 0,1-1 0,-2-1 0,1 0 1,-1-1-1,0 0 0,-16 5 0,1-1-1098,0-2 0,-1-1 1,0-1-1,0-1 0,-42 0 1,39-4-949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0.2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314 24 4662,'1'1'166,"0"0"0,0 0-1,0 0 1,0 1-1,0-1 1,0 1-1,-1-1 1,1 0 0,0 1-1,-1-1 1,1 1-1,-1 0 1,0-1-1,1 1 1,-1-1 0,0 1-1,0 0 1,0 1-1,-1 41 6386,0-26-4322,1 77 7126,1-91-9420,0 1 1,0-1-1,1 0 0,-1 0 1,1 0-1,0 0 0,0 0 1,0 0-1,1 0 0,-1-1 1,1 1-1,0-1 1,6 6-1,-4-4-817,0 0-1,0 0 1,0-1 0,1 0 0,0 0-1,0-1 1,0 0 0,9 4 0,-13-6 419,-1-1 0,1 1 1,0-1-1,0 0 0,0 0 1,0 0-1,0 0 0,0 0 1,0 0-1,0 0 0,-1 0 1,1-1-1,0 1 0,0-1 1,0 0-1,2-1 0,-1 1 154,-1-1-1,0 0 0,0 1 1,0-1-1,0 0 0,0-1 0,0 1 1,0 0-1,0 0 0,1-3 1,2-6 247,0 0 1,-1 0-1,0-1 1,3-14-1,-5 16 111,3-8-204,-1 0-1,0 0 1,0-27-1,6-19 448,-5 50 56,-4 12-271,0 1-1,-1-1 1,1 0 0,0 0 0,-1 1 0,1-1-1,-1 0 1,0 0 0,1 0 0,-1 1-1,0-4 1,1 6-47,0 1 0,0-1 0,0 1 0,0-1-1,0 1 1,-1 0 0,1-1 0,0 1 0,-1 0 0,1-1-1,-1 1 1,0 0 0,0 0 0,1 0 0,-2 3 0,1 39 1289,-1-23-689,8 157 9287,-7-73-4115,0 0-4128,0 210-8189,-1-301 5728,1 1 1,-2-1-1,0 0 1,-1 0 0,0 0-1,-1 0 1,-1 0-1,-7 15 1,5-15 516,-1 0-1,0 0 1,-1-2 0,-1 1 0,0-1 0,-1 0-1,0-1 1,0 0 0,-1-1 0,-1 0-1,-17 9 1,13-9 115,-1 0-1,0-2 1,-1 0 0,0-1 0,0-1-1,0-1 1,-1-1 0,-34 4 0,35-7-478,-1-1 0,1 0 0,0-2 0,-1 0 1,-26-7-1,11 0-519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1.3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44 4708,'0'0'8,"0"0"25,0 1 0,0-1-1,-1 0 1,1 0 0,0 0-1,0 0 1,0 0 0,0 0-1,0 0 1,0 1 0,0-1-1,0 0 1,0 0-1,0 0 1,0 0 0,0 0-1,0 0 1,0 0 0,0 1-1,0-1 1,0 0 0,0 0-1,0 0 1,0 0 0,0 0-1,0 0 1,0 0 0,0 1-1,0-1 1,1 0-1,-1 0 1,0 0 0,0 0-1,0 0 1,0 0 0,0 0-1,0 0 1,0 0 0,0 0-1,0 1 1,1-1 0,-1 0-1,0 0 1,0 0 0,0 0-1,0 0 1,0 0-1,0 0 1,0 0 0,1 0-1,-1 0 1,0 0 0,0 0-1,0 0 1,0 0 0,0 0-1,0 0 1,12 1 2137,-1 1 0,0-2 0,0 1-1,18-3 1,3 1 725,73 0 3067,139-14-6064,-235 13 58,2 1-71,-1 0 0,1-1 1,16-6-1,-25-7-4485,-2 11 3444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1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0 4166,'-10'7'3492,"10"29"9263,0-1-6632,0 5-4668,0 54-4866,0-61 5034,-1-24-1621,0 0-1,0 0 0,-1-1 0,-1 1 1,1 0-1,-1-1 0,-1 0 0,-4 9 1,-6 17-307,-18 15-258,30-42-421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2.1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26 4496,'1'-1'140,"-1"0"1,1 0-1,-1-1 0,1 1 0,0 0 0,0 0 0,0 0 0,0 0 0,0 0 0,0 1 0,0-1 0,0 0 0,0 0 0,0 1 0,0-1 0,0 0 0,0 1 0,1-1 0,-1 1 0,0 0 1,0-1-1,1 1 0,-1 0 0,2-1 0,37-5 5752,-30 5-4067,0 1 1,0 0-1,0 1 1,12 2-1,-14-2-1458,-1 1 0,1 0 0,-1 1 1,1-1-1,11 8 0,-15-8-723,1 1 1,-2-1-1,1 1 1,0 0 0,0 0-1,-1 1 1,0-1-1,0 1 1,0-1-1,0 1 1,0 0-1,-1 0 1,1 1 0,-1-1-1,0 0 1,-1 1-1,1-1 1,-1 1-1,0-1 1,0 1 0,0 0-1,-1 0 1,1 6-1,0 13-1879,-2 25-2551,1-46 4565,-1 0 0,1 0 0,-1-1-1,0 1 1,0 0 0,0 0 0,0-1-1,0 1 1,-1-1 0,1 1 0,-1-1-1,1 0 1,-5 4 0,-15 12 255,-1-1-1,-1-1 1,-42 22 0,48-29-82,2 5-206,13-14 280,14-1-45,14-5 99,-13 3-24,1-1 0,0 2-1,0 0 1,0 1 0,0 0 0,0 1 0,23 2 0,-35-1-53,0-1 1,0 1-1,0 0 1,0-1-1,0 1 0,0 0 1,0 0-1,0 0 1,-1 0-1,1 1 1,0-1-1,-1 0 1,1 1-1,0-1 1,-1 1-1,0 0 1,1-1-1,-1 1 1,0 0-1,0 0 1,0 0-1,0 0 1,0 0-1,0 4 1,1 2 69,-1 1 1,0 0-1,0-1 1,-2 18 0,0-6-315,1-16 229,-1-1-1,0 1 1,0-1 0,0 1-1,0-1 1,0 1 0,-1-1 0,1 0-1,-1 0 1,0 0 0,0 0-1,0 0 1,-5 4 0,-38 36-151,32-31-32,-1 0-266,0-1 1,0-1-1,-1 0 1,-1-1 0,0 0-1,0-2 1,-20 8 0,12-8-563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2.4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4924,'5'1'565,"1"0"0,-1 0 0,0 1 0,0 0 0,-1 0-1,1 0 1,0 1 0,-1-1 0,1 1 0,-1 0 0,0 1-1,0-1 1,0 1 0,4 4 0,57 67 6111,-57-65-5810,79 108 4054,-9 11-4045,-57-87-1113,-1 0 1,-2 1-1,-2 1 1,14 62-1,-25-76-492,-2 1-1,-1-1 1,-2 35-1,0-31-251,-1-18 279,-1-1-1,0 0 1,-1 0-1,-1 0 0,0-1 1,-1 1-1,-1-1 0,0 0 1,-1 0-1,-16 24 1,7-14-1242,-1-1 0,-2-1 0,0 0 1,-42 35-1,23-27 682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2.8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61 2568,'9'-7'814,"-1"1"0,1 0 0,0 0-1,1 1 1,-1 0 0,1 0 0,0 1 0,0 0-1,1 1 1,-1 0 0,1 1 0,-1 0 0,1 1-1,0 0 1,0 1 0,-1 0 0,1 0 0,0 1-1,0 1 1,-1 0 0,1 0 0,-1 1 0,0 0-1,13 7 1,-12-5-452,-1 0 1,0 1-1,12 9 1,-13-7-854,1 0 1,-2 1-1,11 11 1,-3 3-294,-1 0-1,-1 0 1,-1 1 0,-1 1-1,-1 0 1,-1 1-1,-1 0 1,-1 0 0,-2 1-1,4 29 1,0 36-1853,-3 149 1,-6-181 2627,-3 0 1,-13 76 0,-9-6-85,-81 246 0,88-329-240,-2-1 0,-2-1 0,-2-1 1,-3-1-1,0-1 0,-3-1 0,-1-2 0,-52 52 0,32-45-824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3.5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35 2568,'0'0'33,"17"-7"1691,-9 3-470,-1 0 1,1 1-1,-1 0 0,1 1 0,0-1 1,0 1-1,0 1 0,13-2 0,-3 2 727,-1 0 0,1 1 0,19 2 0,-35-1-2170,0-1 0,0 1 0,0-1 0,0 1 0,0 0 0,-1-1 0,1 1 0,0 0 0,-1 0 0,1 1 0,0-1 0,-1 0 0,1 0 0,-1 1 0,0-1 0,1 1 1,-1-1-1,0 1 0,0 0 0,0-1 0,0 1 0,0 0 0,-1 0 0,1-1 0,0 1 0,-1 0 0,1 0 0,-1 0 0,1 2 0,0 9-1696,0 0-1,-1-1 1,-1 23-1,-1-6-1286,2-18 2552,1-7 591,-1 0 0,0 0 0,0 1 1,0-1-1,0 0 0,-1 0 0,1 0 0,-1 0 1,0 1-1,-1-1 0,1-1 0,-1 1 1,0 0-1,0 0 0,0 0 0,-3 3 1,-82 86 548,84-90-469,1 0 0,0 1 0,-1 0 0,1-1 0,0 1 0,1 0 0,-1 0 0,1 0 0,0 0 0,-1 0 0,2 0 0,-1 1 0,1-1 0,-1 0 0,1 1 0,0-1 0,1 6 0,-1-7 10,3-1 452,0-1-1,0 0 1,0 0-1,1 0 0,-1 0 1,0-1-1,0 1 1,9 0 1648,54 7 4380,-2 0-687,-23-1-6690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4.0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4496,'0'0'23,"-10"0"2247,79 0 11073,0 1-6927,10 1-4882,103 10-5149,-118-5 5247,-49-4-3168,-5-3 512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7:54.2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0 4424,'-12'41'3645,"12"-38"-3016,0-1 0,0 1 0,0 0 0,0-1 0,0 1 0,1-1 0,-1 1 0,1-1 0,0 1 0,0-1 0,0 1 0,0-1 0,3 5 0,-1-4 166,0 0 0,1 0 0,0 0 0,0-1 0,-1 0 0,2 1 0,5 1 0,62 26 2233,-34-18-3045,1-2 1,63 7 0,-72-14 16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4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309 6 5485,'-6'-5'7554,"5"5"-7370,-14 4 3784,-12 11-2,15-6-2740,0 0 1,0 1-1,-10 12 1,2 1-1190,1 2 1,1 0 0,-27 51 0,29-47-170,1 1 0,2 0 1,1 1-1,2 0 0,1 1 1,1 0-1,2 1 0,1 0 1,0 36-1,5 181-6995,0-240 6506,1 0-1,1-1 1,0 1-1,0-1 1,0 1 0,2-1-1,-1 0 1,1 0-1,0 0 1,1-1-1,9 14 1,-5-9-129,1-1 0,0-1 1,0 0-1,1 0 0,1-1 0,21 15 1,-11-13-94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09.7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2028 124 8009,'0'0'-28,"-24"0"1531,21 0-1368,-10 1 58,0-1 0,0 0 1,0-1-1,1-1 0,-1 0 0,0 0 0,0-1 1,1-1-1,-18-7 0,28 9-210,1 1 0,-1-1 0,0 0 0,1 0 0,-1 1 0,1-1 1,-1 0-1,1-1 0,0 1 0,0 0 0,0 0 0,0 0 0,1-1 0,-1 1 0,0 0 0,1-1 0,0 1 0,-1 0 0,1-1 0,0 1 0,0 0 1,0-1-1,1 1 0,0-4 0,-1-5-32,1 10 54,-1-1 0,1 1 0,0 0 0,0-1 0,0 1 0,0 0 0,0-1 1,0 1-1,0 0 0,1 0 0,-1 0 0,0 0 0,1 0 0,-1 0 0,1 1 0,-1-1 0,0 0 0,1 1 0,0-1 0,-1 1 0,1 0 0,-1-1 0,3 1 0,41-8-173,-41 8 183,-1-1 0,1 1 0,-1 0 0,1 0 0,-1 0 0,1 1-1,-1-1 1,1 1 0,-1 0 0,1 0 0,-1 0 0,0 0 0,1 0-1,-1 1 1,0 0 0,0-1 0,0 1 0,0 0 0,-1 1 0,1-1-1,0 0 1,-1 1 0,1 0 0,-1-1 0,0 1 0,0 0 0,0 0 0,-1 0-1,1 0 1,-1 1 0,1-1 0,-1 0 0,1 5 0,1 4 164,-1 0 1,0 1 0,-1-1-1,0 1 1,-2 16-1,1-8-43,-1-18-117,0 1 0,0-1-1,0 1 1,0 0 0,-1-1-1,1 0 1,-1 1 0,0-1-1,0 0 1,0 0 0,0 0-1,-1 0 1,1 0 0,-1-1-1,0 1 1,1-1 0,-7 4-1,0 1 87,0-1 1,0 0-1,-1-1 0,-19 8 0,18-9-140,0-1-1,0 0 1,0-1-1,0 0 1,0-1-1,0 0 1,-1 0-1,1-1 1,0-1-1,-19-3 0,24 3 23,1-1-1,-1 0 0,1 0 0,-1 0 0,1 0 0,0-1 0,0 0 0,0 0 0,0-1 0,0 1 1,1-1-1,-1 0 0,1 0 0,0 0 0,1-1 0,-1 0 0,1 1 0,0-1 0,0 0 0,0-1 0,-3-8 1,1-1 14,4 11-15,0 1 0,0-1 1,0 1-1,-1-1 1,0 1-1,1 0 1,-4-4-1,3 6 18,0-1-1,0 1 1,0-1-1,0 1 1,0 0-1,0 0 1,-1 0-1,1 0 1,0 1-1,-1-1 1,1 1-1,-1-1 1,1 1-1,-1 0 1,1 0 0,0 0-1,-1 0 1,-4 1-1,-58 12 550,19-4-947,-13-3 296,57-42-1482,2 34 1575,0 1 0,0-1 0,0 1 1,0-1-1,0 1 0,0-1 0,1 1 0,-1-1 0,0 1 0,1-1 1,0 1-1,-1 0 0,1-1 0,0 1 0,-1 0 0,1 0 0,0-1 0,0 1 1,0 0-1,2-2 0,1 1-1,0 0-1,0 0 1,0 1-1,0-1 1,0 1 0,7-2-1,-6 2 65,1 0-1,-1 1 0,0-1 0,0 1 0,0 0 1,1 1-1,-1-1 0,0 1 0,0 0 1,0 0-1,0 1 0,0-1 0,0 1 0,0 0 1,-1 1-1,1-1 0,-1 1 0,1 0 1,-1 0-1,0 0 0,0 0 0,-1 1 0,1 0 1,-1 0-1,1 0 0,-1 0 0,0 0 1,-1 1-1,1-1 0,-1 1 0,0 0 0,0 0 1,2 7-1,5 35 134,-7-43-168,-1 1-1,0 0 1,-1 0-1,1-1 0,-1 1 1,0 0-1,0 0 1,0-1-1,-1 1 1,0 0-1,0 0 0,0-1 1,0 1-1,-1-1 1,0 1-1,0-1 1,0 0-1,0 0 1,-1 1-1,1-2 0,-1 1 1,0 0-1,0 0 1,-1-1-1,-6 6 1,-3 2 40,1-1 1,-2-1 0,1 0-1,-2-1 1,1 0 0,-1-1-1,0-1 1,0 0 0,-1-1-1,1-1 1,-1 0 0,0-1-1,-1-1 1,1-1 0,-18 0-1,30-1-27,-1-1 0,1 0 0,0 0 0,-1 0 0,1-1 0,0 1 0,0-1 0,0 0 0,0 0 0,0-1 0,0 1 0,1-1 0,-1 0 0,1 0 0,-1 0 0,1 0 0,0 0 0,-3-6 0,0 1-18,0 0-1,1-1 1,0 0 0,0 0 0,1 0-1,0 0 1,-2-12 0,-9-16 11,-1-8-74,13 24 152,-2 0 0,0 0-1,-1 1 1,-14-30 0,18 45-76,1 1 1,-1-1 0,1 1 0,0-1-1,-1-9 1,1 13-48,-1 1 1,0-1-1,0 0 1,1 1-1,-1-1 0,0 1 1,0 0-1,0 0 1,0 0-1,1 0 1,-1 0-1,0 0 0,-3 0 1,-54 26 68,44-18-40,-1-1 0,-1 0 1,-25 6-1,-19-3 6,0-4 1,0-2 0,-87-6-1,42 0 122,-38-2-115,-91 2-162,205 5 30,-1 1 0,-36 9 1,66-13 104,-1 1 1,1 0-1,0-1 0,0 1 1,0 0-1,0 0 1,0 0-1,0 0 0,1 0 1,-1 0-1,0 0 1,0 0-1,1 0 0,-1 0 1,1 0-1,-1 1 1,1-1-1,-1 0 0,1 0 1,0 1-1,0-1 1,-1 0-1,1 0 0,0 1 1,0 0-1,1 43-27,0-27 36,-1-15-1,1 1 0,0-1 1,0 0-1,1 1 0,-1-1 0,1 0 1,-1 0-1,1 0 0,0 0 1,0 0-1,0 0 0,1-1 0,-1 1 1,3 2-1,40 33 193,-33-30-128,0 0 0,0-1 0,1-1 0,0 0 1,0-1-1,0 0 0,1-1 0,27 5 0,-15-6 154,0 0 0,0-2-1,52-5 1,-37-1-220,0-3-1,-1-1 1,0-2-1,-1-1 1,0-3-1,52-27 1,-51 20-3820,55-42 1,-76 51 1298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4.6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388 29 6643,'18'0'4052,"-18"0"-3946,1 0 1,-1 0 0,0 1-1,0-1 1,0 0 0,0 0 0,0 1-1,0-1 1,0 0 0,0 1-1,0-1 1,0 0 0,0 0 0,0 1-1,14 64 8015,-7-34-3375,8 3-3554,22 26-1332,-33-53 139,1-1 0,1 0 0,-1 0 0,1 0 0,0-1 1,0 0-1,0 0 0,1 0 0,9 4 0,-14-7-176,0-1 0,1 0 0,-1 0 0,1 0 0,0-1 0,-1 1 1,1 0-1,0-1 0,-1 0 0,1 0 0,0 0 0,-1 0 0,1 0 0,0 0 0,0-1 0,-1 1 0,1-1 0,-1 0 0,1 1 0,0-1 0,-1-1 0,0 1 0,1 0 0,-1 0 0,0-1 0,1 0 0,-1 1 0,0-1 0,0 0 0,2-3 0,-1 1-429,0 0 0,0-1-1,0 1 1,-1-1 0,0 0 0,0 0-1,0 0 1,0 0 0,-1 0 0,0-1 0,1-6-1,4-37-5309,0 0 5296,-6-55 6146,0 120-3749,4 81 7910,8-33-7376,-4-26-2927,-2 2-1,-1-1 0,-3 0 1,-2 48-1,0-68 246,0-6 102,1 59-2064,-3 0-1,-3-1 0,-14 72 0,-51 120 282,54-219 2092,-1 1-1,-3-2 1,-41 70 0,53-101-218,-1 1-1,0-1 1,0-1-1,-1 0 1,-1 0 0,0-1-1,0 0 1,-1-1-1,0-1 1,-1 1-1,1-2 1,-2 0 0,1-1-1,-1 0 1,0-1-1,0 0 1,-1-1 0,1-1-1,-1 0 1,0-1-1,1 0 1,-1-2-1,0 0 1,0 0 0,0-1-1,0-1 1,0-1-1,1 0 1,-29-10 0,5-3-1232,0-4-142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4.9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 6877,'127'0'11069,"-1"2"-4332,-1-1-4163,-1 0-3903,-115-5 1198,-7 0-881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5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0 5312,'0'15'1936,"0"-3"2862,0 80 6784,0 47-8996,-1-125-2586,-1-1 0,0 1 0,-1-1 0,-9 25 0,2-2 0,-14 24-743,17-43 1486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5.6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86 5070,'10'-9'866,"0"0"-1,0 1 0,1 1 1,0 0-1,0 0 0,16-6 0,-16 8 176,0 1 0,0 0-1,0 1 1,0 0-1,1 1 1,-1 0-1,1 1 1,0 0-1,-1 1 1,1 0 0,0 1-1,12 2 1,-19-2-993,-1 0 1,1 1 0,-1-1-1,1 1 1,-1 0 0,0 0-1,0 0 1,1 0 0,-2 1-1,1 0 1,0 0 0,0 0 0,-1 0-1,0 0 1,0 1 0,0-1-1,0 1 1,0 0 0,-1 0-1,1 0 1,-1 1 0,0-1-1,0 0 1,-1 1 0,0-1-1,1 1 1,-1-1 0,-1 1 0,1 0-1,-1-1 1,0 6 0,1 10-51,-1-16 2,1 0 0,-1 0 0,1 0 0,-1 0 1,0 0-1,-1 0 0,1 1 0,-1-1 0,0 0 0,0 0 0,0 0 1,-1 0-1,1-1 0,-1 1 0,0 0 0,0 0 0,0-1 0,-4 5 1,-29 21-29,-1-1 0,-42 24 0,62-39 49,16-12-21,0-1 1,0 0-1,0 0 0,0 1 1,0-1-1,0 0 0,0 0 1,0 0-1,0 1 0,0-1 1,0 0-1,0 0 1,0 0-1,1 1 0,-1-1 1,0 0-1,0 0 0,0 0 1,0 1-1,0-1 0,1 0 1,-1 0-1,0 0 1,0 0-1,0 0 0,1 0 1,-1 1-1,0-1 0,0 0 1,0 0-1,1 0 0,-1 0 1,0 0-1,0 0 1,1 0-1,-1 0 0,0 0 1,0 0-1,0 0 0,1 0 1,-1 0-1,45-3 26,-22 2-4,-9 0-17,0 2 0,0-1 0,0 2 0,19 4 0,-29-5-19,0 0-1,-1 1 1,1-1 0,-1 1 0,1-1-1,-1 1 1,0 0 0,0 0-1,0 1 1,0-1 0,0 1 0,0-1-1,-1 1 1,1 0 0,-1 0-1,0 0 1,0 0 0,0 1 0,0-1-1,-1 0 1,3 6 0,-2-4-432,0 0 0,-1 1 0,1-1 1,-1 0-1,0 1 0,-1-1 1,1 0-1,-1 1 0,0-1 0,0 1 1,-1-1-1,1 1 0,-1-1 0,-1 0 1,1 1-1,-1-1 0,0 0 0,0 0 1,0 0-1,-1 0 0,1 0 0,-1-1 1,-1 1-1,1-1 0,0 0 0,-1 0 1,-8 7-1,-42 26-5277,39-28 5142,0 0 1,-1-2-1,0 0 0,0 0 0,-1-2 1,-32 7-1,23-8-527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5.9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325 1 5983,'5'0'339,"0"1"1,0 0 0,-1 0 0,1 1 0,0-1 0,-1 1 0,1 0-1,-1 0 1,1 1 0,-1-1 0,0 1 0,0 0 0,0 0 0,-1 0-1,6 6 1,7 7 2611,26 39-1,-36-47-2297,15 23 1790,-1 1 0,23 49 0,-25-39-2357,-1 2-1,-3-1 1,14 68 0,-23-84-609,-2 1-1,-1 0 1,-1 0 0,-1 0 0,-2 0 0,0 0 0,-2 0-1,-1 0 1,-2-1 0,0 0 0,-17 38 0,2-15-964,-2-1 0,-3-1 1,-1-1-1,-3-1 1,-37 43-1,37-54 928,0-2 1,-2 0-1,-2-3 1,-1 0 0,-1-3-1,-55 32 1,47-37-405,0-5-77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6.4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 3866,'16'-2'5800,"0"0"0,25 2 0,-6 4-1483,4 7-3686,-37-11-631,8 3 0,-1 0 0,1 1 0,-1 0 0,13 8 0,-20-11 0,0 1 0,0-1 0,0 1 0,0 0 0,0 0 0,0 0 0,0 0 0,-1 0 0,1 0 0,-1 0 0,1 1 0,-1-1 0,0 0 0,0 1 0,0-1 0,0 1 0,-1 0 0,1-1 0,-1 1 0,1 0 0,-1 4 0,1 16 0,0-18 0,-1 0 0,1 0 0,-1 1 0,0-1 0,-1 0 0,1 0 0,-1 0 0,0 0 0,0 0 0,-1 0 0,1 0 0,-1 0 0,0 0 0,-4 5 0,0-2-1,0-1 1,0 1 0,1 0 0,0 0 0,0 0 0,1 1 0,0 0-1,0-1 1,1 1 0,0 1 0,1-1 0,0 0 0,0 1-1,0 18 1,7-26-26,0 0-1,-1 0 1,1 0-1,0 0 1,1-1-1,-1 0 1,0 0 0,8 0-1,-9 0 20,83 6-2158,-59-7 338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6.9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4972,'14'11'7264,"-13"-10"-6745,0-1 0,0 1-1,1-1 1,-1 0 0,0 0 0,0 0 0,1 1-1,-1-1 1,0 0 0,2-1 0,48 4 8911,-36-3-10664,217 7-387,-77-12-5763,-99 0-151,-46 3 5909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7.1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5559,'0'2'237,"0"0"0,0 0 0,0-1 1,0 1-1,0 0 0,1 0 1,-1-1-1,0 1 0,1 0 1,-1 0-1,1-1 0,0 1 1,-1-1-1,1 1 0,0-1 1,0 1-1,0-1 0,0 1 0,0-1 1,3 3-1,0-2 375,0 0-1,1 0 1,-1-1-1,0 1 1,1-1 0,-1 0-1,7 1 1,-6-1-309,36 5 4626,81 4 0,-13-14-4311,-85 1-618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7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6335,'0'118'11018,"0"0"-3518,2-94-7211,0 1-1,2 0 0,1 0 1,9 26-1,-5-19-329,8 55 1,-7-18 42,-5-35-201,2 57 0,-7-81-732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7.7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141 117 6695,'0'0'-19,"-11"6"2158,3 0-1186,0-1-1,0 1 0,1 0 0,0 1 0,0 0 0,1 0 0,-1 1 0,-7 13 0,3-4 828,2 0 0,0 1 1,-8 22-1,13-26-1550,2 0-1,-1 0 1,2 0 0,0 0 0,0 0 0,3 22 0,-1 0-130,-1-31-100,1 1 0,1-1 0,-1 0 0,1 0 0,0 0 0,0 0 0,0 0 0,1 0 0,0-1 0,0 1 0,0-1 0,0 0 0,1 0 0,-1 0 0,1 0 0,0-1 0,9 7 0,-6-5 0,0 0 0,1 0 0,-1 0 0,1-1 0,0-1 0,0 1 0,1-1 0,-1 0 0,1-1 0,11 2 0,-14-4-2,0 1-1,-1-1 1,1-1 0,0 1 0,0-1 0,-1 0 0,1 0 0,0-1 0,-1 1 0,1-1 0,-1-1 0,0 1 0,8-5-1,-10 4 4,0 1-1,0-1 0,0 0 1,0 1-1,-1-1 0,1-1 0,-1 1 1,0 0-1,0 0 0,0-1 0,-1 1 1,1-1-1,-1 0 0,1 1 1,-1-1-1,-1 0 0,1 0 0,0 0 1,-1 0-1,0-7 0,2-54 55,0 40-635,-1-1-1,-2 0 0,0 0 0,-2 0 0,-9-39 1,-35-115-9010,45 175 8769,2 3 390,-1-1-1,1 1 0,-1-1 0,0 1 0,0 0 0,0 0 0,0-1 0,-1 1 0,1 0 0,0 0 0,-1 0 0,0 0 0,-2-2 1,-8 5-1961,2 4 4042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0.5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57 13753,'0'1'36,"0"0"0,1-1 0,-1 1-1,0-1 1,1 1 0,-1-1 0,1 1-1,-1-1 1,1 1 0,-1-1 0,1 1 0,-1-1-1,1 1 1,0-1 0,-1 0 0,1 1-1,-1-1 1,1 0 0,0 0 0,-1 1 0,1-1-1,0 0 1,0 0 0,-1 0 0,1 0-1,0 0 1,-1 0 0,1 0 0,0 0 0,0 0-1,-1 0 1,2-1 0,25-3 1852,-4-4-1816,0 1 0,0 1 1,46-4-1,-2-1-1665,8-5-4307,-59 12 3703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8.1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176 59 5681,'-6'1'334,"0"0"0,0 0 1,0 1-1,1-1 1,-1 1-1,0 1 0,1-1 1,0 1-1,-1 0 0,1 0 1,1 0-1,-6 5 1,-1 1 804,0 0 0,1 1 0,0 0 1,-8 12-1,12-14-289,2 0 1,-1 1-1,1-1 1,0 1-1,1-1 0,0 1 1,1 0-1,-3 14 0,4-18-672,0 1-1,0 0 0,1-1 1,0 1-1,0 0 0,0 0 0,1-1 1,0 1-1,0 0 0,0-1 0,1 1 1,0-1-1,0 0 0,0 1 0,3 4 1,5 2-178,0 0 0,0-1 0,2 0 0,-1-1 0,1 0 0,0 0 0,1-1 0,0-1 0,1 0 0,0-1 0,0-1 0,0 0 0,1-1 0,-1 0 0,1-1 0,1-1 0,-1 0 0,0-2 0,1 1 0,-1-2 0,1 0 0,17-2 0,-25 1 0,-1-1 0,0 0 0,0 0 0,0 0 0,0-1 0,0 0 0,-1 0 0,1-1 0,-1 1 0,6-6 0,-8 6 0,-1 1 0,0-1 0,0 0 0,0 0 0,0 0 0,0 0 0,-1 0 0,0-1 0,1 1 0,-1-1 0,0 1 0,-1-1 0,1 0 0,-1 0 0,0 0 0,0 0 0,0 0 0,1-8 0,-2-128 0,-1 132 0,-1 0 0,1 1 0,-1-1 0,0 1 0,-1 0 0,0-1 0,0 1 0,-1 0 0,0 1 0,0-1 0,0 1 0,-10-11 0,2 2 0,-2 1 0,0 0 0,-31-23 0,-10 3 0,25 21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8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6489,'-1'-9'15843,"2"27"-9380,1-7-9044,7 24 2581,-1 1 0,4 48 0,-4-21 0,-6 1-3,-3-49 2,2-1 0,2 28 0,-2-39-2,-1 1 0,1-1 0,0 1-1,0-1 1,0 1 0,0-1 0,1 0-1,-1 0 1,1 0 0,0 1 0,2 1 0,-2-4 1,-1 0 1,0 0-1,1 0 1,-1 0-1,1 0 1,-1-1 0,1 1-1,0-1 1,-1 1-1,1-1 1,0 1-1,-1-1 1,1 0 0,0 0-1,-1 0 1,1 0-1,0 0 1,-1 0-1,1-1 1,0 1 0,-1-1-1,1 1 1,0-1-1,-1 1 1,1-1-1,1-1 1,28-11-1534,38-23-1,-43 19-3127,38-30 0,-47 33 1716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8.7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1 4924,'0'1'3976,"2"21"5675,4 26-3212,-4-29-6141,0 1 0,-1 0 1,-3 28-1,1-2-267,2 31-31,1-34 0,-2 1 0,-2 0 0,-11 62 0,-9 66 0,14-98 0,-1 1 0,9-54-200,0-19 100,1 1 1,-1-1 0,0 0-1,0 0 1,0 0 0,0 0-1,-1 1 1,1-1 0,0 0-1,-2 4 1,-4-5-1283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9.0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316 1 5094,'0'0'-18,"0"11"716,-1-8-404,1-1 0,-1 1-1,0 0 1,0-1 0,0 0-1,0 1 1,-1-1-1,1 0 1,-1 1 0,1-1-1,-1 0 1,0 0 0,0 0-1,0 0 1,0-1-1,-3 4 1,-13 12 1120,-16 29 1723,3 1 0,1 1 1,-27 60-1,-19 71-1652,67-152-1502,1 0 1,1 1 0,2 0 0,-3 32 0,3 114-1826,5-161 1560,0-4 92,1 0 0,1 0 0,-1 0 0,2 0 1,-1-1-1,1 1 0,1-1 0,-1 0 1,1 1-1,1-2 0,0 1 0,0 0 0,8 9 1,10 9-35,2 0 1,29 23 0,-45-41 145,7 5-292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9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0 300 6183,'18'-21'1809,"0"-1"0,24-41 1,-31 44-69,1 1 0,1 0 0,0 0 0,2 2 0,24-24 0,-3 13 488,-27 21-2677,0 1 0,1 0-1,-1 0 1,18-6-1,-24 10 350,0 0 0,0 0 0,0 0 0,0 1 0,1-1 0,-1 1 0,0-1 0,0 1 0,0 0-1,0 1 1,1-1 0,-1 0 0,0 1 0,0 0 0,0 0 0,0 0 0,0 0 0,0 0-1,0 0 1,-1 1 0,1 0 0,0-1 0,-1 1 0,1 0 0,-1 0 0,1 0 0,-1 1-1,0-1 1,0 0 0,0 1 0,0 0 0,-1-1 0,3 5 0,6 14 960,14 42-1,2 25-2511,-18-54-698,2-1-1,1 0 1,23 46 0,-27-65 2262,1-1 1,0-1-1,1 1 1,1-1-1,13 13 1,-19-21 2,-1-1 1,1 0-1,0 0 0,0 0 1,0 0-1,0-1 0,0 1 1,1-1-1,-1 0 1,1-1-1,-1 1 0,1-1 1,0 0-1,-1 0 0,1 0 1,0 0-1,0-1 1,0 0-1,0 0 0,6-1 1,-7-1-186,1 0 1,-1 0-1,0 0 0,-1-1 1,1 1-1,0-1 1,-1 0-1,1 0 1,-1 0-1,0 0 1,0-1-1,3-5 1,8-8-1038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9.6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389 0 4996,'-3'4'364,"-1"1"-1,1-1 0,0 1 1,1-1-1,-1 1 0,1 0 0,-3 8 1,-12 23 3620,-81 125 8107,17-24-9855,-72 103-2236,141-218 0,10-4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09.9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47 5881,'36'-3'6579,"49"1"1,-3 0 1146,-28-4-8278,126-21 339,-168 23-1037,-4 2 2713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0.7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40 4686,'15'-7'1639,"0"1"-1,0 0 0,0 1 0,0 1 0,1 0 0,0 1 0,0 1 0,0 1 0,0 0 1,0 1-1,0 0 0,20 4 0,-29-3-1856,-1 1 1,0-1 0,1 1-1,-1 0 1,0 1-1,-1-1 1,1 1-1,0 1 1,-1-1-1,1 1 1,5 5 0,-8-6-262,0 0 1,0 0 0,-1 0-1,1 0 1,-1 1 0,0-1-1,1 1 1,-2 0 0,1 0-1,0 0 1,-1 0 0,0 0-1,0 0 1,0 0 0,0 0 0,0 0-1,-1 6 1,1 23-4309,0-23 4667,0-1 0,-1 0 0,0 0 0,0 0 0,-1 1 0,0-1 0,-1 0-1,0 0 1,0 0 0,-7 14 0,-123 171 739,130-191-614,1-1 0,-1 0 0,1-1 0,-1 1 0,1 1 0,0-1 0,-1 0 0,1 0 0,0 0 1,1 0-1,-1 1 0,0 2 839,-10-5-821,6 0-15,4 0 7,150-15 8154,-21 0-585,-110 13-7439,0 1-286,1 0-1,23-6 1,-37 2-172,4 2 1141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1.2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5707,'0'0'129,"0"-1"0,0 1 0,0-1 0,0 1 0,0 0 0,0-1 0,0 1 0,0 0 0,0-1 0,0 1 0,1-1 0,-1 1 0,0 0 0,2-2 774,-2 1-774,0 1 0,1 0 0,-1 0 0,0 0 0,1-1 0,-1 1 0,0 0 0,1 0 0,-1 0 0,1 0 0,17 0 2132,22 13 1322,-38-12-3079,116 51 8469,-1 17-7248,-89-50-1836,0 1-1,-2 1 1,0 2 0,-1 0 0,37 48 0,-52-57 33,-1 0 0,0 1 0,-2-1 1,1 2-1,-2-1 0,0 1 0,-1 0 1,-1 0-1,3 20 0,-4-12-432,-1 1 0,-1-1 1,-1 1-1,-1-1 0,-8 40 0,-3-10-1498,-3-2-1,-2 0 1,-2-1-1,-49 93 1,51-110 1160,-2-2 0,-1 0 0,-1-1 0,-1 0 0,-2-2 0,-1-1 0,-1-2 0,-56 45 0,48-48-429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1.6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69 4074,'68'-44'2530,"-62"40"-1236,1 1 0,0 0 0,-1 0 0,1 0 0,1 1 0,-1 0 0,0 0 0,13 0 0,-18 2-917,-1 0-1,0 0 1,0 0 0,0 0 0,0 1 0,1-1 0,-1 0-1,0 1 1,0-1 0,0 1 0,0-1 0,0 1 0,0 0 0,0-1-1,0 1 1,0 0 0,0 1 0,13 20 1176,-12-16-1615,0 1 0,-1-1 0,1 1 0,-1 0 0,0 11 0,-1 119 62,-1-133 0,1-1 0,-1 1 0,0-1 0,0 0 0,0 1 0,0-1 0,0 0 0,-1 0 0,0 0 0,-2 4 0,2-4 0,0 0 0,0 0 0,0 1 0,1-1 0,-1 1 0,1-1 0,0 1 0,0-1 0,0 1 0,0 5 0,1-8 0,0 0 0,0-1 0,0 1 0,0-1 0,1 1 0,-1 0 0,0-1 0,0 1 0,0 0 0,1-1 0,-1 1 0,0-1 0,1 1 0,-1-1 0,0 1 0,1-1 0,-1 1 0,1-1 0,-1 1 0,1-1 0,-1 1 0,1-1 0,-1 0 0,1 1 0,-1-1 0,1 0 0,0 1 0,24 2 0,38-15 0,-43 8 0,29-4 0,-23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3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7641,'0'-1'108,"0"1"1,1-1-1,-1 1 1,0-1 0,0 1-1,0-1 1,0 1-1,0-1 1,0 1 0,1 0-1,-1-1 1,0 1-1,0-1 1,1 1 0,-1-1-1,0 1 1,1 0-1,-1-1 1,0 1 0,1 0-1,-1-1 1,1 1-1,-1 0 1,0-1 0,1 1-1,-1 0 1,1 0-1,-1 0 1,1-1-1,-1 1 1,1 0 0,23 0 1460,22 13-287,-19-4-973,-1 2 1,-1 0 0,0 2 0,-1 1-1,44 34 1,-53-36-255,-1 1-1,0 1 1,0 0-1,-2 1 1,0 0 0,-1 1-1,0 0 1,-1 1-1,11 25 1,-17-27-40,0 1 0,-1 0 0,-1-1 0,0 1 1,-1 0-1,-1 0 0,-2 24 0,1 5-57,0-34-69,-1 0 1,0 0 0,0 0 0,-1-1 0,0 1 0,-1-1 0,-1 0 0,1 0 0,-1 0 0,-1 0 0,0-1 0,0 0 0,-11 12 0,-4 2-1000,-1 0 0,-1-2 1,-39 30-1,-15 1-2607,37-30 1644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2.8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48 4272,'0'0'512,"28"-2"8171,55-3-7479,85-14 0,-94 9-1017,-73 10 179,7-1 659,4-1-4491,-26-6-6033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1.9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30 6823,'0'1'92,"1"-1"0,-1 1 0,1 0 0,-1-1 0,1 1 0,-1-1 0,1 1 0,-1-1 0,1 1 0,0-1 0,-1 1 0,1-1 0,0 1 0,0-1 0,-1 0 0,1 0 0,0 1 0,0-1 0,-1 0 0,1 0 0,0 0 0,0 0 0,0 0 0,-1 0 0,2 0 0,25 2 3686,57-4 4155,-1-1-3704,307-30-3499,-378 31-1642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2.2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5485,'-1'26'3460,"2"28"5282,6-20-5694,1-9-303,9 45 0,-5-16-3627,11 65-4740,-10-40-1059,-11-51 3450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2.9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 6721,'0'15'10742,"0"-8"-9860,0 4 1803,0 25 2226,-1-16-4820,0-1 0,-5 25 0,4-30-259,1 0 0,0 0 0,3 19 0,-1-1-863,-1-28 747,1 0-1,0 0 1,0 0-1,0 0 0,1 0 1,-1 0-1,1-1 0,0 1 1,0 0-1,1-1 1,-1 0-1,1 1 0,-1-1 1,1 0-1,0-1 0,0 1 1,0 0-1,5 2 1,0 1-722,-1-1 0,1-1 0,0 1 0,1-1 0,-1 0 0,1-1 0,14 4 0,-9-5 840,1-1 1,0 0 0,0-1-1,0-1 1,0 0 0,0-1-1,0 0 1,26-9 0,-28 7-401,-1 0 0,0-1 1,-1-1-1,1 0 0,-1 0 1,13-11-1,-10 7-826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3.1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1 4804,'0'0'47,"-14"7"4326,10 0-3039,0-1 0,0 0-1,1 1 1,0-1-1,1 1 1,-1 0-1,1 0 1,0 0-1,-1 10 1,0 6 493,0 42 0,3 288-1827,7-148-125,-7-184 250,0-3-125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9.1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1 328 6133,'1'-8'768,"1"0"0,1 1 1,-1-1-1,1 0 0,1 1 1,-1 0-1,1 0 1,0 0-1,6-7 0,3-6 794,1-2 427,1 0 0,1 1 0,1 1 1,23-21-1,-24 26-1811,2 0 0,0 1 0,1 0 0,40-21 0,-57 34-178,0 0 0,0 0 0,-1 0 0,1 0 0,0 1 0,0-1 0,0 0 0,0 1 0,0 0 0,0-1 0,1 1 0,-1 0 0,0 0 0,0 0 0,0 0 0,0 1 0,0-1 0,0 0 0,0 1 0,0 0 0,0-1 0,0 1 0,0 0 0,0 0 0,-1 0 0,1 0 0,0 0 0,0 0 0,-1 1 0,1-1 0,1 3 0,3 4 0,-2-1 0,1 1 0,-1 0 0,0 0 0,-1 1 0,3 9 0,-4-12 0,41 143-109,-28-91-3187,42 109-1,-50-152 2443,1 1 0,0-1-1,1-1 1,0 0 0,1 0 0,1 0-1,0-2 1,1 1 0,0-1 0,1-1-1,19 13 1,-23-18 841,1-1-1,0 0 0,0 0 1,1-1-1,-1-1 1,1 0-1,16 3 1,-23-5-194,0-1 1,1 1-1,-1-1 1,0 0-1,0 0 1,0 0-1,0 0 1,1-1-1,-1 0 1,0 0-1,0 0 1,0 0-1,0-1 1,-1 1-1,1-1 1,0 0-1,0 0 1,-1 0-1,0-1 1,1 1-1,-1-1 1,4-4-1,7-6-426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9.3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399 5 4472,'-3'-1'556,"0"0"-1,0 1 0,0-1 1,0 0-1,0 1 0,-1 0 1,1 0-1,0 0 0,0 0 1,0 0-1,-6 2 0,3 2 507,1 0 0,0 0 0,-1 1-1,1 0 1,1 0 0,-1 0 0,1 1-1,0 0 1,0 0 0,-5 11 0,0-3 727,-71 133-55,8-14-1859,-46 51 54,115-180-3,0 0 1,0 1-1,1 0 0,0 0 1,-1-1-1,0 7 1,3-8-854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9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 5044,'67'1'2379,"-13"0"3992,80-8-1,-40 0-768,-10 2-5355,-68 3-1249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19.9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38 4756,'11'-6'1033,"0"1"-1,0 0 1,14-3 0,-11 4 757,1 1 0,-1 0 0,1 1 0,-1 1 0,1 0 0,0 1 1,-1 1-1,21 3 0,-28-3-1658,0 1 0,0 0 1,0 0-1,-1 1 0,1 0 0,-1 0 1,1 1-1,-1-1 0,10 9 0,-13-9-137,0-1-1,0 1 0,0 0 1,-1 0-1,1 1 1,-1-1-1,0 0 0,0 1 1,0 0-1,0-1 1,-1 1-1,1 0 0,-1 0 1,0 0-1,0 0 0,0 0 1,-1 0-1,1 4 1,-1 1 5,0-4 0,0 1 0,0 0 0,0-1 0,0 1 0,-1 0 0,0-1 0,0 1 0,-1 0 0,0-1 0,0 0 0,-3 7 0,-22 32 0,-35 65 0,59-99 0,-1 0 0,2 0 0,0 0 0,0 0 0,1 1 0,0-1 0,1 0 0,0 11 0,1-19-1,-1-1 1,1 1 0,0-1 0,-1 0-1,1 1 1,0-1 0,0 0 0,0 1 0,0-1-1,0 0 1,1 0 0,-1 0 0,0 0-1,0 0 1,1 0 0,-1 0 0,0-1-1,1 1 1,-1 0 0,1-1 0,-1 1 0,1-1-1,-1 0 1,4 1 0,45 9 2,-44-9 2,17 2-1050,45 0 1,-56-3-59,-1-1 0,1 0 0,-1-1 0,1-1 0,19-6 0,-9 0-1689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20.2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236 6 5983,'7'-2'598,"0"1"1,0 0-1,0 0 1,1 0 0,-1 1-1,0 0 1,0 1-1,1-1 1,-1 1 0,0 1-1,0-1 1,0 1-1,0 1 1,0-1 0,0 1-1,-1 0 1,1 1 0,-1-1-1,0 1 1,0 1-1,6 4 1,4 5 1137,1 0 0,15 19 0,22 30 138,-52-61-1894,26 33 27,-1 1 1,39 72-1,-57-91-38,-1 1 0,0 1-1,-1-1 1,-2 1-1,0 0 1,0 1 0,-2-1-1,2 39 1,-5-45-53,1 3-170,-1-1-1,-1 0 1,0 0-1,-1 0 1,0 1 0,-2-2-1,-8 26 1,-3-8-731,-2-1 0,-1-2 1,-1 1-1,-2-2 1,-1-1-1,-1-1 1,-1 0-1,-33 26 1,-7 0-2098,-2-3 1,-99 54 0,87-59 1930,-2-5-112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20.6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251 1 4708,'-5'0'324,"0"1"0,0 0 0,1 0 0,-1 0 0,1 1 0,-1 0 0,1 0-1,0 0 1,0 0 0,0 1 0,0-1 0,0 1 0,0 0 0,1 0 0,-1 1-1,1-1 1,0 1 0,0-1 0,0 1 0,-3 6 0,-7 11 1783,1 0 0,-14 40 0,21-51-1787,-71 202 1197,67-177-2246,1 1 1,2 0-1,2 0 0,-1 44 0,5-44 116,0 28-1437,8 64 1,-5-106 1865,0 0 1,2 0-1,1-1 1,1 0-1,1 0 1,17 34-1,-13-35 77,1 0 1,1-1-1,0 0 0,2-1 0,0-1 0,1-1 0,0 0 1,25 16-1,-15-13-405,2-1-1,0-2 1,1-1 0,0-2 0,43 14 0,3-6-1063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3.32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15 5485,'50'2'3051,"-29"0"-2188,1-2 1,24-2 0,-13-2-333,103-8 1922,-136 47-1087,0-13-1106,0 20 250,8 73 0,-4-80-433,-2 0 1,-4 53 0,0-17 0,1-65-62,1 0-1,-1 0 1,0 0-1,-1 0 1,1 0-1,-1 0 1,-1 0 0,1 0-1,-4 6 1,4-9-185,1 0 1,-1 0-1,0 0 1,0-1-1,0 1 1,-1-1-1,1 1 1,0-1-1,-1 0 1,0 1 0,1-1-1,-1-1 1,0 1-1,0 0 1,0-1-1,0 1 1,-4 0-1,4-1-431,1-1-1,-1 0 1,0 1 0,1-1-1,-1 0 1,0 0-1,1-1 1,-1 1 0,0 0-1,-2-2 1,-4-5-1811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21.1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64 6877,'8'-42'14851,"-5"39"-14220,18-5 1031,-3 5-1265,1 0 1,-1 0-1,1 2 1,0 1-1,30 2 1,-40-1-410,-1 0 0,0 0 0,0 1 0,1 1 0,-1-1 0,-1 1 0,1 0 0,0 1 0,-1 0 0,0 0 0,0 0 0,0 1 0,0 0 0,-1 1 0,7 6 0,-11-7 12,0-1 0,0 1 0,0-1 0,-1 1 0,0 0 0,0 0 0,0 0 0,-1-1 0,1 1 0,-1 0 0,0 0 0,-1 0 0,1 0 0,-1 0 0,0 0 0,0-1 0,0 1 0,-1 0 0,0-1 0,0 1 0,-4 7 0,-13 10-23,-23 32 62,39-49-77,0 0 0,1-1 0,0 1 0,0 0 0,0 0 0,1 1 0,0-1 0,0 0 0,0 0 0,0 9 0,1-13 17,1 0 0,-1-1-1,1 1 1,-1 0 0,1-1 0,-1 1 0,1-1-1,0 1 1,-1-1 0,1 0 0,0 1-1,-1-1 1,1 1 0,0-1 0,-1 0-1,1 0 1,0 1 0,0-1 0,0 0-1,-1 0 1,1 0 0,0 0 0,1 0-1,24 3 901,-22-3-1071,15 2-482,2-2 1573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21.4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37 7401,'1'0'128,"-1"1"-1,1 0 1,0 0 0,0-1 0,-1 1 0,1-1-1,0 1 1,0-1 0,0 1 0,0-1 0,0 1 0,0-1-1,-1 0 1,1 1 0,0-1 0,0 0 0,0 0 0,0 0-1,0 0 1,0 0 0,0 0 0,0 0 0,0 0-1,0 0 1,0 0 0,2-1 0,35-3 3897,-34 3-4024,112-11 9399,0 5-7216,72-7-2432,-173 12 28,-3-1-881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21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0 5410,'-1'1'232,"-1"0"1,1 1-1,-1-1 0,1 0 0,0 1 0,0-1 0,0 1 0,0-1 0,0 1 0,0 0 0,0-1 0,0 1 0,1 0 0,-1 0 0,1-1 0,-1 1 0,1 0 0,0 0 0,-1 0 0,1 2 0,-1 47 6284,1-37-5755,0 5 1675,2 56 3263,0-65-5613,-1 1 1,2-1-1,-1 0 1,1 1-1,5 9 1,10 28-87,-17-23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22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447 51 6259,'0'0'102,"0"0"0,0-1 0,0 1 1,0 0-1,0-1 0,-1 1 1,1 0-1,0-1 0,0 1 1,0 0-1,-1-1 0,1 1 0,0 0 1,0 0-1,-1-1 0,1 1 1,0 0-1,-1 0 0,1 0 1,0-1-1,0 1 0,-1 0 0,1 0 1,-1 0-1,1 0 0,0 0 1,-1 0-1,1 0 0,0 0 1,-1 0-1,1 0 0,0 0 0,-1 0 1,1 0-1,0 0 0,-1 0 1,1 0-1,0 0 0,-1 0 0,1 0 1,0 0-1,-1 1 0,0-1 34,0 0-1,0 0 1,0 1-1,0-1 1,1 0-1,-1 1 1,0-1-1,0 1 0,0-1 1,1 1-1,-1-1 1,0 1-1,1-1 1,-1 1-1,0 0 1,1-1-1,-1 1 0,0 1 1,-3 30 8800,6 4-5535,-1-8-2755,-1-17-646,1 1 0,0-1 0,1 0 0,0 0 0,1-1 0,0 1 0,1 0 0,0-1 0,0 0 0,1 0 0,1 0 0,0-1 0,12 17 0,-7-12 0,1 0 0,0 0 0,0-1 0,22 17 0,-28-26 0,0 1-1,0-1 0,1 0 1,0-1-1,0 1 0,0-1 1,0-1-1,1 1 0,-1-1 1,1 0-1,-1-1 1,1 0-1,8 0 0,-14-1 0,0 0 1,0 0-1,1-1 0,-1 1 0,0-1 0,0 0 1,0 1-1,1-1 0,-1 0 0,0 0 0,0 0 1,0 0-1,-1-1 0,1 1 0,0-1 0,0 1 1,-1-1-1,1 1 0,-1-1 0,1 0 0,-1 0 1,0 0-1,0 0 0,1 0 0,-1 0 1,-1 0-1,1 0 0,0 0 0,0 0 0,-1 0 1,1-3-1,1-8 7,0-1 0,-1 1 0,0-1 0,-1-13 0,0 12-13,-1-28-613,-12-83-1,12 121 540,-4-28-2310,-4-56 5510,11 108-2554,46 92-541,92 261-2737,-124-329 1182,-3 1-1,-1 0 0,-3 0 0,-1 2 1,-2-1-1,-1 58 0,-4-66 809,0-17 667,-1-1 0,0 1-1,-2 0 1,0-1 0,-1 0-1,-1 1 1,-8 24 0,4-24 54,0 0 1,-2-1-1,0-1 0,-1 1 1,-1-2-1,-1 1 1,0-2-1,-1 0 0,-1 0 1,0-2-1,-1 1 1,-1-2-1,0-1 0,-1 0 1,0-1-1,-1 0 1,-39 14-1,27-15-155,-1-2-1,0-1 1,0-1 0,-1-2-1,1-1 1,-49-2 0,55-3-127,-1 0 1,1-2-1,-1 0 1,1-2 0,1-1-1,-1-2 1,1 0-1,-32-17 1,48 21-52,0 0 0,1 0 0,-1-1 1,1 0-1,1-1 0,-1 0 0,1 0 1,0 0-1,-9-14 0,2-9-1218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23.4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2374,'6'6'24061,"0"0"-22503,11 12-3337,-2 12 1738,-2 1 0,-1 1 0,-1 0 0,12 65 0,-16-68 93,-6-13 101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24.1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5485,'1'1'116,"-1"0"0,1 0 1,-1-1-1,1 1 0,0 0 1,-1-1-1,1 1 0,0 0 1,-1-1-1,1 1 1,0-1-1,0 1 0,-1-1 1,1 1-1,0-1 0,0 0 1,0 1-1,0-1 1,-1 0-1,1 0 0,0 0 1,0 0-1,0 0 0,0 0 1,0 0-1,0 0 1,1 0-1,38 0 6483,-29 0-6045,487 0 9226,-495 0-9733,1 0 0,0 0 0,0-1 0,0 1 0,-1-1-1,8-2 1,3-3-1094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24.4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5044,'-9'22'12915,"11"58"-4518,3-24-8485,15 68 0,-17-109-20,-1 1 0,1 22 1,-2-28-773,7-3-414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24.9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1 104 5633,'13'-15'1317,"0"1"0,1 0 0,21-16 0,-29 26-634,1 1 0,-1-1-1,0 1 1,1 0 0,0 0-1,0 1 1,-1 0 0,1 0-1,1 0 1,-1 1 0,0 1-1,11-1 1,-9 1-189,0 0 0,0 0 0,0 1 0,0 0 0,0 1 0,15 5 1,-21-6-347,0 1 0,0-1 0,1 1 1,-2 0-1,1 0 0,0 0 1,0 1-1,-1-1 0,1 1 0,-1-1 1,0 1-1,0 0 0,0 0 1,0 0-1,0 0 0,0 0 0,-1 0 1,0 0-1,2 8 0,0-1-163,0 1 0,-2 0 0,2 21 0,-2-28-2,-1-1 0,0 1 0,-1 0 0,1-1 0,-1 1 0,1-1 0,-1 1 0,0-1 1,-1 1-1,1-1 0,0 1 0,-1-1 0,0 0 0,0 0 0,-3 4 0,-10 8-1288,-2-2 0,1 0 0,-2-1 0,0-1 0,-20 10-1,17-9-1010,50-13 2823,-25-1-508,25-6-1309,0 1 0,39-5 0,-12 9 3900,-53 4-2226,-1-1 0,0 0 0,1 1 0,-1 0-1,0 0 1,0-1 0,1 1 0,-1 0 0,0 1 0,0-1 0,0 0 0,0 1-1,0-1 1,-1 1 0,1 0 0,0-1 0,-1 1 0,1 0 0,1 3 0,13 24 3843,-9-10-4894,-5-6-8,0-1 1,-1 1 0,0 0 0,-1 0 0,-3 17 0,2 10-2582,0-34 2756,0-1-1,-1 0 1,1 0 0,-1 1 0,0-1 0,0-1 0,-1 1-1,1 0 1,-1 0 0,0-1 0,-5 6 0,-2 3-664,-1 0 1,-20 17-1,18-20 775,0-1-1,-1-1 1,0 0-1,-1 0 1,0-2 0,0 1-1,-1-2 1,-15 4-1,9-4-777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25.2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0 6283,'9'1'458,"-1"0"1,0 1-1,0-1 1,0 2-1,0-1 0,0 1 1,-1 0-1,1 1 1,13 8-1,-4-2 841,-1 2 1,-1 0-1,16 16 0,-7-4 498,-2 1 1,-1 2 0,-2 0 0,25 44-1,-23-33-1514,-3 2 0,-1 0 0,12 43 0,-21-54-672,-2 1 0,-1-1 0,-1 1 0,-2 0 0,-1 0 0,-1 0 1,-6 41-1,2-49-249,-1-1 1,-1 1 0,-1-1 0,-1-1 0,-1 1 0,0-2 0,-22 34 0,5-15-1485,-3 0 0,-52 54 0,46-58-646,-64 50-1,20-26 988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25.7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227 0 5436,'-22'27'1807,"1"0"0,2 2 0,0 0-1,2 1 1,-22 55 0,-5 42 561,12 2-3443,25-86-29,3 1-1,2 87 1,2-79 47,1-32 723,0 1-1,2 0 1,0-1 0,1 1-1,1-1 1,1 0 0,1-1-1,1 1 1,0-1 0,2-1-1,17 28 1,-9-21-49,1-1 0,1-1 0,1-1 0,1 0 0,1-2 0,0 0 0,33 20 0,3-3-1127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3.5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93 8149,'0'-1'210,"1"-1"0,0 1 1,0-1-1,-1 1 0,1-1 0,0 1 1,0 0-1,1-1 0,-1 1 0,0 0 1,0 0-1,1 0 0,-1 0 0,0 0 1,1 0-1,-1 0 0,1 0 0,-1 0 1,1 1-1,0-1 0,-1 1 0,1-1 1,0 1-1,-1 0 0,3-1 0,57-10 268,-49 9-104,57-7-5,40-7-549,-38 2-2782,-64 9 1389,-3 0-1502,4 1 917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26.5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49 3888,'3'-28'18712,"-1"27"-18021,56-10 2282,-38 7-2983,2 2 0,-1 0 0,0 2 0,34 2 0,-53-1 10,1-1 0,0 0 0,-1 1 0,1-1 0,-1 1 0,1 0 0,-1 0 0,1 0 0,-1 0 0,0 0 0,1 0 0,-1 1 0,0-1 0,0 1 0,0-1 0,0 1 0,0 0 0,-1 0 0,1 0 0,0 0 0,-1 0 0,1 0 0,1 5 0,-1 0 0,0 0 0,-1 0 0,0 0 0,0 1 0,-1-1 0,0 14 0,-1-5 0,1-11-9,0-1 1,-1 0 0,0 1 0,0-1 0,0 0 0,-1 0 0,1 0-1,-1 0 1,0 0 0,-3 4 0,-30 41-1149,6-10-743,19-24 890,-10 24-2344,15-6-3893,8-32 7880,0 0 1,0 0 0,1 0 0,-1 0 0,0-1-1,0 1 1,5-1 0,-7 0-740,40 2 398,0-2 0,0-1 0,-1-3 0,44-9 0,-63 10-18,5-1-144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26.8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 6233,'25'-4'12382,"20"-4"-5917,28 7-5402,-37 0-992,204-4-574,-229 3-282,-5 2-650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27.0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 5609,'-1'0'72,"0"0"0,1 0 0,-1 1 1,1-1-1,-1 0 0,0 1 1,1-1-1,-1 0 0,1 1 1,-1-1-1,1 1 0,-1-1 1,1 0-1,-1 1 0,1 0 1,-1-1-1,1 1 0,0-1 1,-1 1-1,1-1 0,7 12 4938,-6-12-4683,0 0 0,0 1-1,-1-1 1,2 0 0,27 4 6171,-14-3-6481,96 1 5908,56-2-6202,-65 0 422,-90 0-10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36.0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3592,'0'0'145,"0"18"1514,1-1 826,0 0 1,1 1-1,1-1 0,5 18 0,26 65 4174,-22-68-6081,-1 0-1,12 64 1,-18-64-626,1 6-231,1 59-1,-7-95-3,-3 4-656,-11-6 2768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36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371 60 4144,'-7'-3'674,"0"1"-1,-1 0 0,1 0 1,0 1-1,-1-1 0,1 2 1,0-1-1,-1 1 0,1 0 1,-1 0-1,1 1 0,-1 0 1,1 1-1,0-1 0,0 1 1,0 1-1,0-1 0,0 1 1,0 1-1,0-1 0,-7 6 0,-3 3 954,1 1 0,0 0-1,-16 16 1,18-14-1317,1 1 0,0 0 0,-12 21-1,17-23-353,0 1-1,1 0 1,0 0-1,1 1 1,1 0-1,0 0 1,1 1-1,1-1 1,1 1-1,-1 24 1,3-35 44,0 0 0,0 0 0,0 0 0,1 0 0,0 0 0,0 0 0,1 0 0,0 0 0,0-1 0,0 1 0,0-1 0,1 1 0,0-1 0,0 0 0,1 0 0,-1 0 0,1-1 0,0 1 0,0-1 0,1 0 0,-1 0 0,8 4 0,-4-2-1,1-2 1,-1 1 0,1-1 0,0 0 0,0-1 0,1 0-1,-1 0 1,1-1 0,0 0 0,-1-1 0,1 0-1,0-1 1,0 0 0,19-2 0,-21 1 0,-1-1 0,1 0 0,-1 0 0,1 0 1,-1-1-1,0 0 0,0 0 0,0-1 0,0 0 0,-1 0 0,0 0 1,0-1-1,0 0 0,0 0 0,-1-1 0,1 0 0,-1 0 0,-1 0 0,7-10 1,-8 7-1,-1 0 0,1 0 0,-1 0 0,-1-1 0,0 1 0,0 0 0,-1-1 0,0 1 0,-2-15 0,1-9 0,0 21 2,0 0 1,-1-1-1,-1 1 0,0 0 1,0 1-1,-2-1 1,1 0-1,-1 1 1,-1 0-1,0 0 1,0 1-1,-11-14 1,-1 2-738,0 1-1,-1 0 1,-1 2 0,-31-24 0,33 31-1219,1 1-1,-1 0 1,-35-14-1,29 15-778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36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45 5166,'0'1'104,"1"0"0,-1 0 0,1 0 0,-1 0-1,1 0 1,-1 0 0,1 0 0,0-1 0,-1 1-1,1 0 1,0 0 0,0-1 0,-1 1 0,1 0-1,0-1 1,0 1 0,0-1 0,0 1 0,0-1-1,0 0 1,0 1 0,0-1 0,0 0 0,0 0-1,0 1 1,0-1 0,0 0 0,0 0 0,2-1-1,39 3 2756,-35-2-1719,154 11 8638,-36 0-5639,-80-9-3877,208-1-2433,-227-2 1191,0-2 1,0-2-1,0 0 0,-1-1 1,0-2-1,0 0 0,35-18 1,-39 13 354,-3 0-26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37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1775 0 5094,'7'3'22149,"-1"5"-23509,13 12 1415,-2 2 0,-1 0 0,-1 0 0,0 2 0,15 34 1,-25-47-56,-1 0 0,0 1 0,0 0 0,-2 0 0,1 0 0,-1 0 0,-1 0 0,0 0 0,-1 21 0,-1-32 0,0 0 0,0 0 0,1 0 0,-1 0 0,0-1 0,0 1 0,0 0 0,0 0 0,0-1 0,0 1 0,0 0 0,0-1 0,0 1 0,-1-1 0,1 1 0,0-1 0,0 0 0,0 1 0,-1-1 0,-1 0 0,-32 7 0,32-6 0,-283 24 0,162-18 0,-149 8-262,0-4-3416,-572 43-13076,814-51 15574,0-3-206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37.4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77 8265,'0'-7'-42,"0"-3"993,0 2-819,0 2 8,0-9 3089,0 3-3159,0 0 4281,0 7-4545,0 4-140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30.8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83 309 4708,'-2'1'1919,"-4"-7"607,-4-24 9844,11 13-8239,-1 7-3571,1 4-560,-1 1 0,1-1 0,0 0 0,1 0 0,-1 1 0,1-1 0,0 1 0,0-1 0,1 1 0,0 0 0,0 0 0,0 0 0,0 0 0,1 1 0,5-6 0,1-4 0,0 0 0,1 1 0,0 0 0,1 0 0,1 1 0,0 1 0,0 0 0,1 1 0,0 0 0,1 1 0,21-9 0,-33 16 0,0 1 0,0 0 0,0 0 0,0 0 0,0 0 0,0 1 0,1-1 0,-1 1 0,0 0 0,0 0 0,0 0 0,0 0 0,1 0 0,-1 1 0,0-1 0,0 1 0,0 0 0,0 0 0,0 0 0,0 0 0,0 1 0,0-1 0,-1 1 0,1 0 0,0 0 0,-1 0 0,0 0 0,1 0 0,-1 0 0,0 1 0,0-1 0,0 1 0,0 0 0,-1-1 0,1 1 0,-1 0 0,1 0 0,0 3 0,3 8-264,-1 0-1,0 1 1,-1-1 0,-1 1 0,0 0 0,-1 27-1,0-24-554,-1 0 0,-1 1 0,-1-1 0,0 0 0,-1 0 0,-1 0 0,-12 33-1,4-25-1137,-1 0-1,-21 31 1,13-27 770,-36 39 0,25-36 1149,-1-2 0,-1-1 0,-58 38 1,88-65 32,1-1 0,-1 0 0,0 0 0,0 0 1,-1-1-1,1 1 0,0-1 0,0 0 0,-6 1 1,9-2-50,1-30 4896,0 27-4916,1 0 0,0 1-1,0-1 1,1 0-1,-1 0 1,0 1 0,1-1-1,0 1 1,-1-1-1,1 1 1,0 0 0,0-1-1,1 1 1,-1 0-1,0 0 1,3-1 0,3-3 1019,0 0 1,0 1 0,17-8 0,-17 10 400,1 0 0,-1 1 0,1 0 0,15-2-1,37 5 1612,-24 5-3070,49 15 1,-52-12 152,46 7 0,-77-15-67,86 5 107,-79-6-292,0 0 0,0-1 1,-1 0-1,1-1 0,0 0 0,18-7 1,-9 1-1402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31.3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138 0 5609,'-6'25'10923,"2"-14"-9102,-18 31 4783,2-1-5347,-36 83-1262,29-35-141,26-84-243,0-1 0,1 1 0,-1-1 0,1 1 1,1 9-1,-1-2-1177,10-11 307,4-2-4530,3 0 2597,-2-2 2729,0 0 1,-1-1-1,1 0 0,-1-1 1,17-9-1,-4 3-221,42-17 560,55-21 27,-106 44 130,1 0 0,0 1 0,-1 1 0,1 0 0,19 1 0,-34 2-8,-1 0 1,0 1-1,1-1 0,-1 1 0,0 0 0,0 0 0,1 0 0,-1 0 0,0 0 0,0 1 0,0-1 0,0 1 0,-1 0 0,1 0 0,0 0 0,-1 0 0,1 0 0,-1 1 0,0-1 0,0 1 0,0-1 0,0 1 0,0 0 0,0 0 0,-1 0 0,0 0 0,1 0 1,-1 0-1,0 0 0,1 6 0,1 9 93,0 1 0,-1-1 0,-1 0-1,-1 26 1,-1-25-143,1-11 51,0 0 0,-1-1 0,0 1 0,0-1 0,-1 1 0,0-1 0,0 0 0,-1 0 0,0 0 0,0 0 0,-1 0 0,1-1 0,-7 9 1,3-7-9,0 0-1,-1-1 1,0 1 0,0-1 0,-1-1 0,0 0 0,0 0 0,-15 7 0,2-3-299,0-2 0,0-1-1,-1 0 1,0-2 0,0-1-1,0 0 1,-47 0 0,61-4-166,0 0 0,0 0 1,0-1-1,0 0 0,1 0 1,-1-1-1,0 0 0,-13-6 1,2 0-948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3.9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1 5925,'0'0'831,"0"28"5489,0 100-3676,0-126-2644,1 1-1,0-1 1,0 0-1,0 1 1,0-1-1,0 0 1,1 0 0,-1 0-1,1 0 1,-1 0-1,1 0 1,0 0-1,-1-1 1,1 1 0,0-1-1,0 1 1,0-1-1,0 0 1,1 1-1,-1-1 1,3 1-1,52 20-18,-39-17 18,36 12-163,-52-16 193,-1-1 1,1 1 0,0 0 0,-1-1 0,1 1-1,-1 0 1,1 0 0,-1 0 0,0 0 0,1 0-1,-1 0 1,0 1 0,0-1 0,0 0 0,1 0-1,-2 1 1,1-1 0,0 1 0,0-1 0,0 1-1,-1 0 1,1-1 0,0 3 0,9 23 500,-10-25-514,0 1 0,0-1 0,0 0 0,-1 1 0,1-1 0,0 0 0,-1 1 0,0-1 0,1 0 1,-1 0-1,0 1 0,0-1 0,0 0 0,0 0 0,-3 2 0,1 0-10,-1-1-1,0-1 1,1 1 0,-1-1 0,0 1 0,-7 2-1,-1 1-35,-2 1-329,0-1-1,-1-1 0,-24 7 1,33-11-338,0 1 0,0-1 0,0 0 1,0-1-1,0 0 0,0 0 0,0 0 0,0 0 0,0-1 1,0 0-1,0-1 0,-6-1 0,2-3-1380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31.6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10 264 7191,'-9'12'4848,"18"-7"-1167,48 10 5116,3-8-6119,65-6-4524,-70-1 2711,423-24-3437,-5-52-6164,-366 48 5401,-2-3 0,158-73 1,-177 64 1620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37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6057,'8'-10'19225,"-7"18"-18293,45 126-922,-33-91-91,32 75 1,-36-99 231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38.0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121 1 3524,'0'7'279,"0"3"-177,-15-2 1314,4-2-583,-1 2 290,0-4-1047,-2 0 2639,0 1-1244,2-3-1811,-2 2 3592,-2-3-3986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38.6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480 1 4354,'12'0'15460,"22"6"-10498,60 10-4243,188 9 0,-187-20-720,-12 1-62,1-3 0,121-13-1,-198 10 92,15-5 188,-21 5-241,0 0 0,-1 0 1,1 0-1,-1-1 0,1 1 0,0 0 0,-1-1 1,1 1-1,-1-1 0,1 1 0,-1 0 0,1-1 1,-1 1-1,1-1 0,-1 1 0,0-1 0,1 0 1,-1 1-1,0-1 0,1 1 0,-1-1 0,0 0 1,0 1-1,0-1 0,1 1 0,-1-1 0,0-1 1,-3 1 92,1 0 1,-1 0-1,0 0 1,1 1-1,-1-1 1,0 1-1,1 0 1,-1 0-1,-5 0 1,4 0-113,-38-1 42,1 2 1,0 1 0,0 3 0,0 1 0,0 2-1,1 2 1,0 1 0,-42 19 0,-108 60-2317,9 15-4621,104-63 1121,63-37 5442,1 1 0,-1-2 0,-25 6 0,30-8 740,1-1-1,0-1 0,0 1 1,0-1-1,0-1 0,0 0 1,-15-3-1,15 2 378,1-1 1,-1 0-1,1 0 0,0 0 0,0-1 0,1 0 0,-1-1 1,1 0-1,-8-6 0,10 7-185,0 0 0,0-1-1,0 1 1,1 0 0,0-1 0,0 0-1,0 0 1,0 0 0,1 0 0,-4-10 0,4 5-525,0-1 0,0 0 1,1 1-1,0-20 1,0 29-32,0 2 0,1-1 0,-1 1 0,0 0 0,1 0 0,-1 0 0,1 0 0,-1 0 0,1 0 0,-1 0 0,1 0 0,0 0 0,-1 0 0,1 0 0,0 0 0,0 0 0,0 0 0,0 0 0,0 0 0,0 0 0,0 0 0,0 0 0,0 2 0,0 2 0,-9 25 5,9-24-28,-2-1 0,1 0 0,-1 1 0,0-1 1,0 0-1,0 0 0,-5 6 0,4-6-100,0-1 0,0 0-1,-1 0 1,1-1 0,-1 1 0,0-1 0,-1 1-1,1-1 1,0-1 0,-1 1 0,0 0 0,1-1-1,-1 0 1,-7 2 0,-3-1-626,0 0-1,0-1 1,-24 0 0,22-2-483,-12 1-805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38.8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5609,'8'-2'4601,"-7"3"-4469,0-1-53,0 0 0,0 0 1,1 1-1,-1-1 0,0 1 0,0-1 1,0 1-1,0 0 0,0-1 1,0 1-1,0 0 0,0 0 1,0 0-1,0 0 0,1 1 0,11 28 8331,4 1-4207,6 14-2224,-11-19-1993,35 88 64,-41-99-95,-2 1 0,0-1 0,-1 1 0,0 0 0,0 23 0,-3-16-1184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39.4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1094 389 4542,'6'33'18163,"-4"-20"-15615,-3-9-2479,0 0 1,0 0 0,0 1-1,-1-1 1,0 0 0,1 0-1,-1 0 1,-1 0 0,1-1 0,0 1-1,-1-1 1,0 1 0,0-1-1,-4 4 1,-3 3-91,0-2 0,0 1 0,-19 11 0,15-12 19,-1-1 0,0 0 0,-1-1 0,0 0 0,0-2 0,-31 6 0,40-9 1,0 0 0,0 0 0,0 0 1,0-1-1,0-1 0,0 1 0,0-1 1,0 0-1,0 0 0,1-1 1,-1 0-1,0 0 0,1-1 0,-1 0 1,1 0-1,0 0 0,0-1 0,-10-8 1,12 8 2,0-1 1,1 1-1,-1-1 1,1 0-1,0 0 1,0-1 0,1 1-1,-4-11 1,-2-5 2,8 20-6,-1 1 1,1-1-1,0 0 1,-1 1 0,1-1-1,-1 0 1,1 1-1,-1-1 1,1 1 0,-1-1-1,0 1 1,1-1-1,-1 1 1,1-1-1,-1 1 1,0 0 0,0-1-1,1 1 1,-1 0-1,0 0 1,1 0 0,-1-1-1,0 1 1,0 0-1,1 0 1,-1 0 0,0 0-1,0 0 1,1 0-1,-1 0 1,0 1 0,0-1-1,1 0 1,-1 0-1,0 0 1,0 1 0,1-1-1,-1 0 1,0 1-1,1-1 1,-1 1-1,0 0 1,-34 27 26,24-17-34,-15 9 3,-1 0 0,0-2 0,-1-1 0,-1-1 0,-50 19 0,69-31-256,0-2 0,-1 1-1,1-1 1,-1 0-1,0-1 1,1-1 0,-1 0-1,0 0 1,-12-2 0,15 0-390,0 0 1,0 0-1,0-1 1,1 0-1,-1 0 1,1-1-1,0 0 1,-1 0-1,2-1 1,-1 0-1,1 0 1,-1-1 0,-6-7-1,-4-7-203,1 0-1,-17-28 1,16 20 774,1-2 1,2 0 0,0 0 0,3-1 0,-15-60 0,20 52-888,2 0 1,1-78 0,3 82-794,3 18 342,9 1-223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39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47 3592,'58'17'5082,"-45"-12"-1575,-1 0 0,1 1 0,-1 0-1,15 11 1,-13-10-3531,-13-7 25,0 0-1,0-1 1,0 1-1,-1 0 1,1 0-1,0-1 0,-1 1 1,1 0-1,0-1 1,0 1-1,-1-1 1,1 1-1,-1-1 1,1 1-1,0-1 0,-1 0 1,1 1-1,-1-1 1,0 1-1,1-1 1,-1 0-1,1 0 1,-1 1-1,1-2 1,-1 1-16,4-4-10,-1 1 1,0 0 0,0-1-1,0 1 1,0-1 0,-1 0 0,0 0-1,0 0 1,0 0 0,1-6 0,6-14 143,-8 19-534,3-1-178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39.9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73 4614,'-25'-30'8369,"13"6"80,11 13-7361,-10 4 2606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40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6981,'-5'35'780,"0"2"3417,5-36-3901,0 0-1,1 0 0,-1 0 0,0 0 0,0-1 1,7 10 3836,-6-10-3836,-1 1-1,1-1 0,0 1 0,-1-1 0,1 0 1,0 1-1,1-1 0,31 6 3870,35-12-2340,-38 0-1825,1-2 0,46-18 0,-53 17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40.7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1612 31 5410,'-12'-31'20804,"13"38"-20805,1-1 1,-1 0-1,1 0 1,0 1-1,1-1 1,0-1-1,6 12 1,6 13-2,-8-7-1,-1 0-1,0 0 1,-2 0-1,0 1 1,-2-1-1,0 38 1,-3-59-83,1-1 1,-1 0 0,1 1 0,-1-1 0,0 1-1,1-1 1,-1 0 0,0 1 0,0-1 0,0 0-1,0 0 1,0 0 0,0 0 0,0 0 0,0 0-1,0 0 1,-1 0 0,1 0 0,0 0 0,-1-1 0,1 1-1,-1 0 1,1-1 0,-1 1 0,1-1 0,-2 0-1,-45 10-4438,45-10 4080,-163 23-8860,-220 36 10162,353-54-1400,-194 24-208,-360-1 0,549-29-190,0-3 1,-43-8 0,49 6-150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4.2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8241,'0'0'1941,"17"4"642,-7-1-2184,1-1 0,-1 0 1,1 0-1,0-1 1,17 0-1,-1 0-39,118-1-297,-90-5-1728,-54 5 1381,0-1 0,0 1 0,0 0 1,0 0-1,-1-1 0,1 1 0,0 0 1,0-1-1,-1 1 0,1-1 0,0 1 1,-1-1-1,1 1 0,0-1 0,-1 0 0,1 1 1,-1-1-1,1 0 0,-1 0 0,1 1 1,-1-1-1,0 0 0,1 0 0,-1-1 1,0-2-1870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40.9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577 1 7427,'-46'0'9849,"-8"2"-5600,-54 9 1,-220 62-3811,288-62-439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41.9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471 760 7163,'5'5'6498,"1"9"-1561,-1 8-1497,16 37 1,16 20-1971,55 69-2732,-77-125 1789,-5-5-807,-4-11 86,-6-24 199,0 10 23,0 1 29,-1 1-1,-1 0 1,1 0-1,-1 0 1,0 0-1,0 0 1,-4-7-1,-7-17-185,-4-31 178,-10-66 0,21 79-408,-1-83 0,3 30-609,2-118-1557,-3-29-4284,-20 142 8757,25 114-1449,4 98 1392,-2-93-1898,0 0-1,2 0 0,-1-1 0,1 1 1,10 20-1,-6-18 355,0 0 0,1 0 0,1-1 0,0 0 0,23 25 0,-26-33-374,0-1 0,0 0 0,0-1 0,1 0 0,0 0-1,0 0 1,0-1 0,1 0 0,0-1 0,-1 0 0,1 0 0,0-1 0,11 2-1,47 2 179,-1-5 4099,-64-1-4205,-5 0-3,0 1 19,0-1-1,0 1 1,0-1 0,0 0-1,0 0 1,0 0 0,-5-1-1,-6 0 13,-89-1-335,-140 6 809,213-2-1122,0 2 0,0 2-1,0 0 1,1 2 0,-53 22 0,78-29 368,0 1 0,1 0 1,-1 0-1,1 0 0,0 0 1,0 1-1,-1-1 0,1 1 1,1 0-1,-1 0 1,0 0-1,1 0 0,0 0 1,-1 1-1,1-1 0,0 1 1,1-1-1,-3 6 0,2 2 683,0-1 0,1 1 0,0 0-1,1-1 1,1 16 0,-1 3 1309,1-9 330,0-16-2094,0 0 0,-1 0 0,0 0 0,0 0 1,0 0-1,0 1 0,0-1 0,-1 0 0,0 0 0,0 0 0,0 0 0,0 0 0,-1 0 0,1 0 1,-4 4-1,-2-2-21,0 0 0,0 0 0,-1-1 0,0 0 0,0-1 0,0 1 0,0-2 0,-1 1 0,-11 2 0,4-2 0,-1-1 0,0 0 0,1-2 0,-23 0 0,11-1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42.4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448 63 5094,'0'-62'21120,"0"81"-21120,1 0 0,6 35 0,-3-27 0,-1 1 0,-2 47 0,-1-64 0,0 108 0,0-115 0,-1 0 0,0 1 0,0-1 0,-1 0 0,1 0 0,-1 0 0,0 0 0,0 0 0,0 0 0,-1 0 0,1-1 0,-1 1 0,0-1 0,0 0 0,0 0 0,-7 5 0,0 1 0,-2-1 0,1 0 0,-1 0 0,-15 6 0,-9 1-84,26-11 120,0 0 0,0 0 0,0 1 1,-15 11-1,22-14-104,0 1 0,0 0 0,0 0 0,0 0-1,1 1 1,-1-1 0,1 1 0,0-1 0,0 1 0,0 0 0,0 0 0,1 0-1,0 0 1,-1 0 0,1 0 0,0 5 0,-2 14-1845,0 1-1083,-1-1 0,-1 1 0,-14 38 0,15-54 2440,1-1 1,-1 0 0,0 0 0,0 0 0,-1-1 0,-7 8 0,7-9 543,1-1 0,-1 1 0,-1-1 1,1 0-1,-1-1 0,1 0 0,-1 0 1,-11 5-1,6-4-612,-1 0 0,0-1 0,-14 3-1,3-5-634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42.9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1474 5485,'41'-14'2006,"52"-23"4607,10-14 606,-2-2-3356,16-11-3465,214-159-1,-1-26-4825,13 17-5158,-329 223 9227,230-160-1720,-217 148 2110,-1-2 0,-2-1 0,0-1 0,-2-1 0,0 0 0,28-49-1,-33 47 45,-11 20-62,-1-1-1,0 1 1,0-1 0,-1 0-1,0 0 1,-1 0 0,13-55 16907,-16 68-17535,-20 33 615,10-19 0,0 1 0,-10 30 0,10-12-27,1 1 1,2-1-1,-3 61 1,8 117-1562,3-118-432,-1-55 340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43.4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68 5070,'0'-14'21144,"0"11"-21208,0 0 1,0 0 0,0 0 0,0 0 0,1 0 0,-1 0-1,1 1 1,0-1 0,0 0 0,2-4 0,1-1-14,2-1 849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44.1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335 1 5070,'-15'0'222,"7"0"648,0-1-1,0 1 1,1 1 0,-1-1 0,0 1 0,0 1-1,1-1 1,-1 1 0,1 1 0,0-1 0,-1 1-1,-8 5 1,2 1 474,1 1-1,-1 1 1,2 0 0,-1 1 0,-15 19-1,15-15-954,1 1 0,1 1-1,0 0 1,-8 20 0,9-13-438,1 0 0,1 0 0,1 1 0,1 0 0,2 0 0,0 1 0,1 40 1,3-40-440,2 0 1,0 0 0,2 0 0,1 0-1,1-1 1,2 0 0,0 0-1,22 45 1,-19-50 159,0-1 0,2 0 0,23 29 0,-29-41-50,0 0-1,1 0 1,0-1 0,0 0 0,1 0 0,0-1 0,0 0 0,1-1 0,18 8-1,-9-6-454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44.7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16 191 5583,'1'-2'188,"1"0"0,-1 0 0,0 0 0,0 0 0,0 0 0,0 0 0,0 0 1,0 0-1,-1-1 0,1 1 0,-1 0 0,1 0 0,-1-1 0,0 1 1,0 0-1,0-1 0,0 1 0,-1-5 0,1 5 219,-1-1 1,1 0-1,0 1 1,0-1-1,0 0 1,1 1-1,-1-1 1,0 1-1,1-1 1,0 0-1,0 1 0,0-1 1,0 1-1,0-1 1,0 1-1,0 0 1,3-3-1,19-20 3089,-15 17-2134,-1 0 1,2 0 0,10-7 0,-14 11-1208,0 1 0,1 0 0,-1 1 0,13-5 1,-7 3-276,1 1 1,0 1 0,0 0-1,0 1 1,0 0 0,0 0-1,0 1 1,1 1 0,-1 0-1,13 4 1,-17-4-415,-1 2 0,1-1-1,-1 1 1,1 0 0,-1 1 0,0 0 0,0 0 0,-1 0 0,1 1-1,-1 0 1,0 0 0,0 1 0,0-1 0,-1 1 0,0 0-1,6 10 1,-9-10-115,0 0 0,0 0 0,0-1 0,-1 1 0,0 0-1,0 0 1,0 0 0,-1 0 0,0 1 0,-2 11 0,2 4 409,-1-17 243,0 1 0,0-1-1,-1 0 1,1 1 0,-1-1 0,-1 0-1,1 0 1,0 0 0,-1 0 0,0-1-1,-6 8 1,-44 49 13,50-59-16,-25 25 26,-1-2 1,-1-1-1,-1-1 0,-1-2 1,-1-1-1,0-2 0,-2-1 1,-44 15-1,130-34 277,72-12 643,188 2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45.0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 4496,'0'29'8599,"0"12"-1195,0 29-1913,0-42-5435,-2 1 0,-1-1 0,-11 47 0,-2 34-376,15-82-1533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45.3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6823,'25'6'3092,"2"-1"1,-1-1-1,0-1 1,45-2 0,-41 0-817,220-9-624,-229 8-1669,-13 0-32,-1 0 1,1-1-1,-1 0 1,1 0 0,8-3-1,-15-8-4748,-1 7 3471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47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46 190 4900,'0'-40'1802,"0"-20"7318,0 58-8697,1-1 0,1 1 0,-1 0 0,0 0 0,0-1 0,1 1 0,-1 0 0,1 0 0,0 0 0,0 1 0,0-1 0,0 0 0,0 1 0,0-1 0,3-1 0,38-22 3201,-30 19-3624,1 1 0,0 0 0,1 1 0,-1 0 0,26-2 0,-36 5 0,1 0 0,0 1 0,-1 0 0,1 0 0,0 1 0,-1-1 0,1 1 0,-1 0 0,1 0 0,-1 0 0,1 1 0,-1 0 0,0 0 0,1 0 0,-1 0 0,0 0 0,-1 1 0,1 0 0,0 0 0,-1 0 0,1 0 0,3 5 0,-4-1 0,-1-1 0,0 1 0,0-1 0,-1 1 0,0-1 0,0 1 0,0 0 0,-1 0 0,0-1 0,0 1 0,-2 11 0,0 9 0,2-19 0,-1-1 0,-1 1 0,0 0 0,0 0 0,0-1 0,-1 0 0,0 1 0,0-1 0,-1 0 0,0 0 0,0-1 0,-1 1 0,1-1 0,-12 11 0,6-7 0,-1 0 0,0 0 0,-1-1 0,1-1 0,-2 0 0,1 0 0,-17 6 0,27-13 0,-12 5-3,1-1 0,-1 0 0,-22 4 0,35-9-9,1-1 13,1 0 0,-1 1-1,1-1 1,0 1 0,-1-1 0,1 1-1,0-1 1,0 1 0,-1-1 0,1 1-1,0-1 1,0 1 0,0 0 0,-1-1-1,1 1 1,0 0 0,0 0 0,0 0-1,0 0 1,1 0 0,22-4 8,-23 4-10,6-1 1,1 0 0,0 1 0,0 0 0,0 1 0,0-1 1,-1 2-1,1-1 0,0 1 0,-1 0 0,1 0 0,11 7 1,-15-7-2,0 0 0,-1 0 0,1 0 0,-1 1 0,0-1 0,0 1 0,0 0 0,0 0 0,0 0 0,-1 1 0,0-1 0,1 0 0,-1 1 0,0 0 0,-1-1 0,1 1 0,-1 0 0,1 0 0,-1 0 1,0 0-1,-1 0 0,1 0 0,-1 0 0,1 5 0,-1 23-280,1-23 157,0 0-1,-1 0 0,0 1 1,0-1-1,-1 0 0,0 0 1,-1 0-1,0 0 0,0-1 1,-1 1-1,0-1 0,-9 16 1,3-12-994,0 0 0,-1-1 0,-1 0 1,0-1-1,0 0 0,-1 0 0,-1-2 0,1 1 0,-1-1 1,-1-1-1,1-1 0,-1 0 0,0 0 0,-1-2 1,1 0-1,-1 0 0,-24 2 0,20-5-116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4.5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10041,'0'2'100,"0"-1"1,0 0-1,0 0 1,0 0-1,0 0 1,1 0-1,-1 0 1,0 0 0,0 0-1,1 0 1,-1 1-1,1-1 1,-1 0-1,1-1 1,-1 1-1,1 0 1,-1 0-1,1 0 1,0 0-1,0 0 1,-1-1-1,1 1 1,0 0-1,0 0 1,0-1-1,0 1 1,0-1-1,0 1 1,0-1-1,0 1 1,0-1-1,0 0 1,0 0-1,0 1 1,0-1-1,2 0 1,17 7 744,-12-4-695,0 0 1,0 0-1,0-1 1,0 0-1,0-1 0,0 0 1,9 1-1,64-4-117,-33 0-33,37 2-2562,-79-2 770,-3-4-1124,5 1 1082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47.7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 3592,'4'-3'577,"0"-1"1,0 1-1,0 1 0,1-1 0,-1 0 0,1 1 0,0 0 0,0 0 0,-1 1 0,1-1 0,0 1 0,1 0 0,-1 1 1,0-1-1,9 1 0,-6 1 541,0 1-1,-1 0 1,1 0 0,0 1 0,-1 0 0,0 0-1,0 0 1,0 1 0,11 9 0,6 4-774,-1 2 0,0 1 1,-2 1-1,0 1 0,-2 0 1,18 27-1,0 7-483,48 95 0,-58-94-670,-2 2 1,22 74-1,-36-93-274,-2 1-1,-1 0 1,-3 0 0,2 60-1,-8-56-715,-1 1-1,-12 66 0,9-87 1429,-2 1 0,-1-1 0,-1-1-1,0 1 1,-25 40 0,15-31-300,-3-1 0,0-2 0,-3 0 0,-41 41 0,-7-7-1307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51.1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0 406 5857,'0'0'143,"0"-1"1,1 0-1,-1 1 1,0-1-1,0 0 1,1 1-1,-1-1 1,0 0-1,1 1 1,-1-1-1,0 0 1,1 1-1,-1-1 1,1 1-1,-1-1 1,1 1-1,0-1 1,-1 1-1,1-1 1,-1 1-1,1 0 1,0-1-1,-1 1 1,1 0-1,0 0 1,-1-1-1,1 1 1,0 0 0,0 0-1,-1 0 1,1 0-1,0 0 1,0 0-1,-1 0 1,1 0-1,0 0 1,1 0-1,1 1 656,0-1-1,1 1 1,-1-1 0,0 1-1,1 0 1,-1 0 0,5 2-1,9 8 844,1 1 0,-2 0 0,0 2 0,19 18 0,54 68-1490,-41-44 1,-41-48-153,19 21 0,-2 0 0,36 55 0,-57-79 0,-1 1 0,0-1 0,0 1 0,0-1 0,-1 1 0,0-1 0,1 9 0,-26-34 0,18 12 2,0 0-1,1-1 1,0 0 0,0 0 0,1 0 0,0 0 0,1-1 0,0 0 0,0 0 0,1 0 0,1 0 0,-2-16 0,3-9-547,1 0 0,8-45 0,-8 73 363,2-11-306,0 0 1,2 1-1,0-1 0,1 1 0,14-27 0,1 5-1378,31-43 0,-36 60 973,0 1 0,1 1-1,1 0 1,1 1 0,1 1 0,0 1 0,27-17 0,-23 20 714,1 0 0,0 2 1,1 1-1,0 1 1,1 1-1,0 1 0,0 1 1,1 2-1,0 1 1,52-1-1,-62 4-324,-1 1 0,0 0 0,1 1-1,-1 1 1,0 1 0,0 1 0,0 0 0,17 8-1,-17-4-810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51.4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 6007,'5'2'620,"-1"0"0,1 0 0,0 0 0,0-1 0,0 1 0,0-2 0,0 1 0,0 0 0,0-1 0,8 0 0,54-9 5717,-15 1-1849,0 4-2199,114-5-2228,-153 9-1122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51.6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 4876,'-3'3'180,"1"0"-1,0 0 0,0 0 0,1 1 0,-1-1 0,1 1 0,0-1 0,0 1 0,-1 4 0,0 10 6561,2-18-6570,1 1 0,-1 0 0,1 0 0,-1-1 0,1 1 0,-1 0 0,1-1 0,0 1 0,-1-1 0,1 1 0,0-1 0,-1 1 0,1-1 0,0 1 0,0-1-1,0 0 1,-1 1 0,1-1 0,0 0 0,0 0 0,0 0 0,1 1 0,29 5 5995,-22-5-4694,27 4-1512,0-2 0,74-2 1,-50-2-3555,-34 0 1325,-1-2-392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52.1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117 0 5485,'1'19'7367,"-1"12"-974,0-22-5445,-1 1 0,1-1 0,-2 0 0,1 1 0,-1-1 0,-4 10 0,-8 22-766,-13 58 0,18-60-198,-26 71 0,15-58 6,111-110 21,-64 39-103,1 1 0,1 2 0,1 1 1,0 1-1,1 2 0,0 1 0,43-9 1,-59 17-390,1 1 1,-1 1 0,1 0-1,0 1 1,-1 1 0,1 0-1,23 6 1,-27-4-316,1 1 1,-1 1 0,-1-1-1,1 2 1,-1 0-1,0 0 1,0 1 0,0 0-1,-1 1 1,12 11-1,-12-8-11,0-1-1,-1 2 1,9 12-1,-11-14 875,-1 1 0,-1-1 0,1 2-1,-2-1 1,0 0 0,0 1 0,-1 0 0,0 0-1,-1 0 1,0 0 0,-1 21 0,-1-24-43,0 1 0,-1 0 0,0-1 1,-1 1-1,0-1 0,-1 1 0,1-1 1,-2 0-1,1 0 0,-1 0 0,-1-1 0,0 1 1,0-1-1,0 0 0,-1-1 0,-10 11 1,-2 0-111,-1-1 0,-1-1 0,0-1 0,-1-1 0,-1 0 0,0-2 1,-1-1-1,0 0 0,0-2 0,-38 10 0,28-10-533,0-3 0,-1 0 1,1-2-1,-1-2 0,0-1 0,0-2 0,-48-6 0,40-1-562,3-4 17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8:53.1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1 747 3592,'27'0'19574,"19"5"-16276,-1 1-3548,62-7-130,1-4 1,207-37 0,204-80-10609,-277 55 7504,314-117 3559,-497 160 18,57-30 0,-97 44 349,-1-1 1,-1 0-1,0-1 1,-1-1-1,0-1 0,0 0 1,14-20-1,-25 28 431,-1 0 0,0 0 0,0-1 0,-1 0 0,0 0 0,0 0 0,-1 0 0,0 0 0,0 0 0,0-1 0,0-11 0,0-26 428,-2 44-1296,-1 44 23,-37 41-3,22-54-469,-20 63-1,25-53-1098,8-23 146,-2 0 1,0-1-1,-9 20 0,-5 16 8163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31.3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624 7 3524,'-32'-6'23248,"28"10"-22748,-49 47-1558,13-15 1058,2 2 0,-33 45 0,48-50 0,1 1 0,1 0 0,2 2 0,2 0 0,1 1 0,2 1 0,2 0 0,1 1 0,2 0 0,2 0 0,1 1 0,0 70 0,4-38 17,0-39-583,2 1 1,1 0-1,1-1 0,8 39 1,1-29-806,3 17-3295,28 73 1,-33-112 3595,0-1 1,17 27 0,-17-34 1157,0 0 0,1-1 0,1 0 1,13 13-1,-20-22 590,1 1 0,-1-1 0,0 0 0,1 0 0,0 0 0,-1-1 0,1 0 0,0 1 0,0-2 0,1 1 0,9 1 0,-12-2-324,0-1-1,0 0 1,0 0 0,0 0-1,0-1 1,0 1-1,-1-1 1,1 1 0,0-1-1,0 0 1,0 0-1,0 0 1,-1-1 0,1 1-1,-1-1 1,1 1-1,-1-1 1,1 0 0,-1 0-1,0 0 1,0 0-1,2-3 1,3-4-354,-2-1 0,0 1 0,0-1 0,0 0 0,-1 0 0,3-16-1,13-66 8,-18 67-6,0-1 1,-3-24-1,1 14 0,-3 26-4,-2 16-2,-5 19-2,0 22-2245,-6 64-1,13-90-1187,0 1-1,-8 26 1,-1-13 1623,9-27 1979,0 0 0,0 0 0,-1-1-1,0 1 1,0-1 0,-1 0 0,0 0 0,0-1-1,-1 0 1,1 0 0,-2 0 0,1 0 0,0-1-1,-1 0 1,0-1 0,0 1 0,-1-1-1,-8 3 1,-43 19-715,-87 23-1,5-14-3907,94-25 2141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32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1687 443 4098,'0'-47'654,"2"11"1392,-3 1-1,-1-1 1,-7-36-1,3 43 2179,1 0-1,-2-52 0,0 3-3613,8 85-610,0-1 0,1 1 0,0-1 0,0 1 0,1-1 0,0 0 0,0 0 0,0 0 0,5 5 0,11 25 0,109 305 0,-123-322-1,-1 0 1,-1 1-1,-1-1 0,0 1 1,-3 29-1,1-29-3,-1-15 4,0 0 0,0 0 1,0-1-1,-1 1 1,0 0-1,0-1 0,0 1 1,-1-1-1,1 0 1,-1 0-1,0 0 0,0 0 1,-1-1-1,1 1 1,-5 3-1,-6 5 1,0 0-1,-30 18 1,33-24-1,0 0-1,0-1 1,-1-1 0,1 1 0,-1-2 0,0 0 0,-1 0 0,1-1 0,0 0 0,-1-1 0,1-1 0,-1 0 0,-18-3 0,27 2-136,-1-1 0,0 0 0,0 0 1,1 0-1,-1 0 0,1-1 0,0 1 1,0-1-1,0-1 0,0 1 0,-6-7 1,1-1 674,0-1 0,-12-21 0,21 33-540,0 0-1,0-1 1,0 1-1,0 0 1,0-1-1,0 1 1,0 0 0,-1 0-1,1-1 1,0 1-1,0 0 1,0 0 0,0-1-1,0 1 1,-1 0-1,1 0 1,0 0-1,0-1 1,0 1 0,-1 0-1,1 0 1,0 0-1,0 0 1,0-1 0,-1 1-1,1 0 1,0 0-1,0 0 1,-1 0 0,1 0-1,0 0 1,-1 0-1,1 0 1,0 0-1,0 0 1,-1 0 0,1 0-1,0 0 1,-1 0-1,-3 13 26,2-2 22,0-1-70,0 0 0,-1 0 1,0-1-1,-1 1 0,0-1 0,0 0 1,-1 0-1,0-1 0,-1 1 1,0-1-1,0 0 0,-1-1 1,0 1-1,0-1 0,-1-1 1,1 1-1,-2-1 0,1-1 0,-1 1 1,1-2-1,-1 1 0,-1-1 1,1 0-1,-1-1 0,1 0 1,-1-1-1,0 0 0,0 0 1,0-1-1,-13 0 0,20-2-10,0 1 0,-1-1-1,1 0 1,0 0 0,0 0-1,0-1 1,0 1 0,0-1 0,0 1-1,0-1 1,1 0 0,-1 0-1,-3-4 1,-27-30 270,30 31-47,-11-11 397,13 16-581,1 0 0,-1-1 0,1 1 0,-1 0 0,1 0 0,-1 0 0,1 0 0,-1 0 0,1 0 0,-1 0 0,1 0 0,-1 0 0,1 0 0,-1 0 0,1 0 0,-1 0 0,1 0 0,0 0 0,-1 0 0,1 1 0,-1-1 0,1 0 0,-1 0 0,1 0 0,-1 1 0,1-1 0,0 0 0,-1 1 0,1-1 0,0 0 0,-1 1 0,1-1 0,0 1 0,-1-1 0,1 0 0,0 1 0,0-1 0,0 1 0,-1 0 0,-4 5-5,-1 0 1,-1 0 0,1-1-1,-1 0 1,-10 6 0,1 1-40,-94 63-2670,-162 77-10245,101-69 11851,153-75 1219,0 0 1,-1-1-1,-30 7 0,2-10 4202,41-9-3494,-4-28 8012,7 20-7116,-44-117-2603,-80-153 0,116 260 323,-95-197-12073,103 214 12311,1 0-1,1 0 1,-1 0-1,1 0 1,-1-13-1,1-3-3036,1 17 2118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32.9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1 253 5681,'9'0'1615,"0"-1"-1,0-1 1,0 1 0,0-2 0,0 1 0,0-1 0,13-7 0,60-35 6285,-47 25-8186,169-88 252,-174 87-389,-29 20 314,0-1 1,0 1-1,0-1 1,0 0-1,0 1 1,0-1-1,0 0 1,0 0-1,-1 1 1,1-1-1,-1 0 1,0 0-1,1 0 0,-1 0 1,0-3-1,0-1-1174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33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1350 4448,'4'-13'18314,"-3"13"-17808,80-58 2637,34-41-3594,-89 76 705,6-8-254,0-2 0,-2 0 0,-2-2 0,-1-2 0,36-61 0,-31 36 0,-3-1 0,41-129 0,-28 59-131,18-64-2484,-23 64-3576,-31 105 4613,12-36 4838,-14 53-1978,-1 5-1435,5 19 1204,30 67 2698,55 120-2712,-66-136-4450,21 81 1,-28-66-1741,-13-39 1879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4.96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66 8521,'0'0'258,"34"1"3407,8-4-3192,-1-2 0,0-1 0,-1-2 0,1-2 0,39-16 0,-64 21-216,-15 4-202,0 1-1,-1-1 0,1 1 0,0 0 0,0 0 0,0-1 0,0 1 0,0 0 0,0 0 0,0 0 1,0 0-1,0 0 0,0 0 0,0 0 0,-1 0 0,1 0 0,2 1 0,-2 15 1066,-2 5-1047,1 400 280,-9-409-2191,-2-10-7035,1-5 6093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34.3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82 5166,'-20'-32'19679,"21"17"-18310,-1 5-845,1 10-565,-1-1 1,0 0 0,0 1 0,0-1-1,1 0 1,-1 1 0,0-1-1,0 0 1,0 1 0,0-1 0,0 0-1,0 0 1,0 1 0,0-1-1,-1 0 1,1 1 0,0-1-1,0 0 1,-1 1 0,1-1 0,0 0-1,-1 1 1,1-1 0,0 1-1,-1-1 1,1 0 0,-1 1 0,1-1-1,-1 1 1,1 0 0,-1-1-1,0 1 1,1-1 0,-1 1-1,1 0 1,-1-1 0,0 1 0,1 0-1,-1 0 1,0 0 0,1-1-1,-1 1 1,-1 0 0,-8-1-1420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34.8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35 3660,'-10'-30'22004,"5"27"-21367,4 2-705,1 6-41,0-3 111,1 0 1,-1 0-1,1 0 0,0 1 0,0-1 0,0 0 1,0 0-1,0 0 0,1-1 0,-1 1 0,0 0 0,4 3 1,27 25 44,-14-14-33,-16-13-15,1 0 0,0 1 1,-1-1-1,1 1 1,-1-1-1,0 1 0,0 0 1,0 0-1,-1 0 1,1 0-1,-1 0 0,0 0 1,0 0-1,-1 1 1,1-1-1,-1 0 1,0 8-1,-2-9 1,-1 1 0,1 0 1,0-1-1,-1 0 0,0 1 0,0-1 0,0 0 1,0 0-1,-1-1 0,1 1 0,-7 3 1,-4 5-1,-9 8 14,4-2-59,0-1 0,-2 0 0,-30 17 0,39-28-823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35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0 104 6133,'2'0'188,"-1"0"1,1 0-1,-1-1 1,0 1 0,1 0-1,-1-1 1,0 1-1,1-1 1,-1 1 0,0-1-1,0 0 1,1 1-1,-1-1 1,0 0 0,0 0-1,0 0 1,0 0-1,0 0 1,0 0 0,0 0-1,1-2 1,12-29 6526,-5 10-926,-4-3-3283,-4 17-4087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35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388 210 4852,'-9'-18'2356,"-1"1"-1,-2 0 1,-21-26-1,26 73 9234,5-6-11238,2-5-351,1-1 0,1 1 0,0 0 0,10 31 0,-9-39 0,1 0 0,1 0 0,-1-1 0,2 1 0,0-2 0,0 1 0,1 0 0,0-1 0,9 9 0,-7-10 0,1 0 0,0 0 0,0-1 0,1 0 0,0-1 0,0-1 0,1 1 0,-1-2 0,1 0 0,0 0 0,0-1 0,1 0 0,-1-1 0,1-1 1,-1 0-1,1 0 0,-1-2 0,20-1 0,-14 0-1,1-1-1,-1-1 1,0 0 0,0-2 0,-1 0-1,1 0 1,-1-2 0,0 0 0,-1-1-1,0-1 1,28-22 0,-36 20-54,-18 10 46,-19 9 87,-192 96-1055,6 14-4439,55-29-2824,102-56 8962,54-38 612,-7-32 12283,10 29-14657,-4-15 1005,-1 1 1,-9-23-1,-3-15 14,-31-118 168,-14-62-1913,51 170-1872,11 56 2450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36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1374 7191,'2'0'243,"-1"0"0,0-1 0,0 1 0,0 0 1,1-1-1,-1 1 0,0-1 0,0 1 0,0-1 0,0 1 1,0-1-1,0 0 0,0 1 0,0-1 0,0 0 0,0 0 1,0 0-1,0 0 0,-1 0 0,1 0 0,0 0 1,-1 0-1,1 0 0,0 0 0,-1 0 0,0 0 0,1-2 1,15-44 7638,-10 30-6467,33-97 832,-1 1-3345,56-234-9432,-61 171 7538,-17 61 2869,1-185 0,-18 294 85,1 1-1,-2 0 1,1 0 0,0 0-1,-1 0 1,0 0 0,0 0-1,-1 1 1,1-1 0,-7-8-1,6 9-254,1 1-1,-1-1 0,1 0 0,0 0 0,0-1 0,0 1 0,1 0 0,-1-1 0,1 1 0,-1-8 1,-3 6-1850,4 5 1732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36.8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2109 1070 5707,'-7'-16'270,"4"10"223,1 1 0,-1 0 1,1-1-1,1 1 0,-1-1 1,1 0-1,-1-5 1,-2-4 1680,2 4-1695,2 11-397,1 0 0,-1 0 0,0 0 0,1 0 0,-1 0 1,0-1-1,1 1 0,-1 0 0,1 0 0,-1 0 0,0 0 0,1 0 0,-1 1 0,0-1 0,1 0 1,-1 0-1,0 0 0,1 0 0,-1 0 0,1 0 0,-1 1 0,0-1 0,1 0 0,-1 0 1,0 0-1,0 1 0,1-1 0,-1 0 0,0 0 0,1 1 0,11 7 2992,-1 0 1,18 17-1,-14-10-2126,0 1 1,22 32-1,-17-17-1287,-2 0 0,24 57 0,-32-63 34,-2-1 0,0 1-1,-2 1 1,-1-1 0,2 27-1,-5-34-169,-1 1 0,-2-1 0,1 0-1,-2 0 1,-1 1 0,0-2-1,-11 36 1,0-20-688,0 0-1,-2-2 1,-1 0-1,-2-1 1,-1 0-1,-35 39 1,24-36 673,-1-1 0,-2-2 1,-1-1-1,-64 40 0,43-37 717,-2-1 0,-2-4 0,0-2 0,-2-2-1,0-4 1,-2-2 0,-81 11 0,92-21-192,-1-2-1,1-3 1,-1-2-1,0-2 1,1-3-1,-1-2 1,-98-26-1,108 19-37,1-2 0,0-1 0,1-3 0,1-1 0,1-2-1,1-2 1,1-1 0,2-2 0,-51-50 0,49 37-72,2-1 1,1-2-1,3-1 0,1-1 1,3-2-1,2-1 0,2-1 1,2-1-1,-21-73 0,25 53-80,2 0 0,3-1 0,4-1 0,2 0 0,4 0 0,10-120 0,-1 144-241,1 2 0,2-1-1,3 1 1,1 0 0,3 1 0,1 1-1,3 1 1,1 0 0,2 1 0,2 2-1,2 1 1,2 0 0,1 2 0,2 2-1,53-48 1,-16 30-1006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37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 46 5312,'-22'-46'19178,"36"54"-16804,8 8-3024,-20-13 649,1 0 1,-1 0 0,1 0 0,-1 0 0,0 0 0,-1 0 0,1 1 0,0-1 0,-1 1-1,0-1 1,2 8 0,5 12 2,-8-23-3,1 1 1,-1 0 0,0-1-1,1 1 1,-1 0 0,0 0-1,1-1 1,-1 1 0,0 0-1,0 0 1,0 0 0,1-1-1,-1 1 1,0 0 0,0 0-1,0 0 1,-1-1 0,1 1-1,0 0 1,0 0 0,0 0-1,0-1 1,-1 1 0,1 0 0,0 0-1,-1-1 1,1 1 0,-1 0-1,0 0 3,0 0-1,0-1 0,-1 0 1,1 1-1,0-1 0,0 0 1,0 1-1,-1-1 1,1 0-1,0 0 0,0 0 1,0 0-1,-1 0 0,1 0 1,0-1-1,-2 1 1,-4-2-37,-1 0 0,0-1 0,0 0 1,-9-5-1,13 6-356,0-1 1,0 1-1,1-1 0,-1 0 0,1-1 1,-1 1-1,1 0 0,0-1 0,0 0 1,-4-7-1,6 8-457,-1 0 0,1 0 0,0 0-1,0 0 1,0-1 0,0 1 0,0 0 0,1-1 0,-1-3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38.9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2 522 4756,'-1'-12'527,"1"-5"2652,1 16-3092,-1 1 0,0 0 0,0 0 0,1-1 0,-1 1 1,0 0-1,0 0 0,1 0 0,-1 0 0,0-1 0,0 1 0,1 0 0,-1 0 0,0 0 0,1 0 0,-1 0 0,0 0 0,1 0 0,-1 0 0,0 0 0,1 0 0,-1 0 0,0 0 0,1 0 0,-1 0 0,0 0 1,1 0-1,-1 0 0,0 0 0,0 1 0,1-1 0,-1 0 0,0 0 0,1 0 0,-1 0 0,0 1 0,0-1 0,0 0 0,1 0 0,-1 1 0,0-1 0,0 0 0,0 0 0,1 1 0,48 38 9423,-3 4-4945,-16-10-4613,-2 1 0,-1 1 0,-1 1 0,32 64 0,-55-94 48,-1-1 0,0 1 0,0-1 0,-1 1 0,0 0 0,0 0 0,0-1 0,0 1 0,-1 0 0,-1 9 0,1-7 0,-11-26-6,9 16 6,0 0 1,0-1-1,1 1 0,-1 0 0,1 0 0,0-1 0,-1 1 1,1-1-1,-1-4 0,-4-34 2,1-47 0,5 70-2,1 1 0,0-1 0,1 0 0,2 0 0,5-21 0,12-28-1129,3 1 1,3 1 0,44-79 0,-57 123 161,0 0 0,1 1 1,1 0-1,1 2 1,24-21-1,-27 27 139,0 1 0,1 1 0,1 0 0,0 1 0,0 1 0,1 0 0,-1 2 0,23-7 0,-15 7 847,1 0-1,49-4 1,-64 10-99,0 0 0,1 0 0,-1 1 0,0 0-1,1 1 1,-1 0 0,0 1 0,0 0 0,18 8 0,-27-10-69,1 0 1,0 0-1,0 0 1,-1 0-1,1 0 1,-1 0-1,1 1 1,-1-1-1,0 0 1,1 1 0,-1-1-1,0 1 1,0 0-1,0-1 1,1 4-1,-2 3-1164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39.2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4098,'0'1'221,"1"0"-1,-1-1 0,1 1 1,-1 0-1,1 0 1,-1-1-1,1 1 0,0-1 1,-1 1-1,1 0 0,0-1 1,-1 1-1,1-1 1,0 0-1,0 1 0,0-1 1,-1 0-1,1 1 0,0-1 1,0 0-1,0 0 0,0 0 1,0 1-1,-1-1 1,1 0-1,0 0 0,0 0 1,0-1-1,1 1 0,42-2 5553,-24 1-3510,58-2 4147,0-3-5785,29-2-7356,-92 7 3239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39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 4686,'-1'2'221,"-1"0"0,1 0 0,0 0-1,-1 1 1,1-1 0,0 0-1,1 1 1,-1-1 0,0 1-1,1-1 1,-1 1 0,1-1 0,0 1-1,0 0 1,0-1 0,0 5-1,1 1 2128,-1-7-2071,1 0 0,-1 0 0,1 0 0,0-1 0,0 1 0,0 0 0,0 0 0,-1 0 1,1-1-1,0 1 0,0-1 0,0 1 0,0 0 0,0-1 0,1 0 0,-1 1 0,0-1 0,0 0 0,0 1 0,0-1 0,2 0 0,31 6 3422,-30-6-2876,74 7 4049,-34-7-4892,0-2-1,49-9 1,-60 6 20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5.1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31 7457,'0'0'5534,"24"5"-3879,5-1-1281,1-1 1,49-1-1,-63-3-1232,-1 0 1,1-1-1,-1 0 1,0-2-1,0 0 1,27-10-1,-30 6-1403,-2-1-372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1.1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1529 5020,'0'0'12,"20"-3"8285,8 39 1874,9 24-7301,-4-6-3026,137 242 156,-159-270 0,-3-5 0,-5-17 0,-2-7 0,-1-1026-372,8 875-182,0-1-3685,-7 140 2872,0-1 0,0 1 0,1 0 0,1 0 0,1 0 0,0 0 0,8-19-1,-7 24 1192,0 0 0,1 0-1,0 0 1,9-10-1,-9 12 647,1 1 0,0-1 0,1 1 0,0 1 0,9-7 0,14 0 8799,4 7-5099,40 7-3657,-37 0-306,260 15-362,103-22 185,95-18-37,-44 2-3731,-151 10-5017,7-1 4458,153-12 4015,-11 1 487,545-43-440,-536 38 154,162-15 31,-266 10 82,372-42 848,-695 72 2217,131-16 9211,-82 13-9939,1 5-3685,362-11 1316,-415 13-3,-6 0-6,1 0 1,0-2-1,31-6 1,-54 8-137,-1 29 327,0 319-182,0-314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1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692 170 4780,'-7'-1'632,"0"0"0,0-1 0,0 0 0,0 0 0,0 0 0,0-1 0,1 0 0,-8-4 0,-25-11 4456,35 17-4492,-8-3 1385,2 1 1,-1-2-1,-17-9 1,26 13-1890,-1 0 0,1-1 0,0 1 0,0-1 0,0 1 1,1-1-1,-1 0 0,0 0 0,1 0 0,-1 0 1,1 0-1,-1 0 0,1 0 0,0-1 0,0 1 0,0 0 1,0-1-1,1 1 0,-1-1 0,0 1 0,1-1 0,0-3 1,0 4-105,0 0 1,1 0-1,-1 0 1,1-1-1,0 1 1,-1 0 0,1 0-1,0 0 1,0 0-1,0 0 1,1 1-1,-1-1 1,0 0 0,1 0-1,-1 1 1,1-1-1,0 1 1,-1-1-1,1 1 1,0 0 0,0 0-1,0 0 1,0 0-1,0 0 1,0 0-1,0 0 1,0 1 0,0-1-1,1 1 1,-1-1-1,3 1 1,11-3-134,0 2 1,0-1 0,21 3-1,-23-1 819,-11 0-655,1 0 1,-1 1-1,1 0 0,-1-1 0,1 1 0,-1 0 0,0 1 0,1-1 1,-1 1-1,0-1 0,0 1 0,0 0 0,0 0 0,-1 0 0,5 4 0,-6-4-20,1-1-1,-1 1 0,0-1 0,0 1 0,1 0 1,-1-1-1,0 1 0,0 0 0,-1 0 0,1 0 1,0 0-1,-1 0 0,1 0 0,-1 0 0,0 0 1,1 0-1,-1 0 0,0 0 0,0 0 0,0 0 1,-1 0-1,1 0 0,0 0 0,-1 0 0,1 0 1,-1 0-1,0-1 0,-1 5 0,-3-1-51,0 1-1,0-1 1,-1 0-1,0-1 1,0 0-1,0 1 1,0-2-1,-11 6 1,0 0-841,-66 35-2894,64-36 2299,0 1-1,1 1 1,0 0-1,1 2 1,0 0-1,0 1 1,-28 29 0,42-38 1499,0 0 1,1 0 0,0 1-1,0-1 1,0 0 0,1 1-1,-1-1 1,1 1 0,0 0-1,0-1 1,0 9 0,2 59 147,0-37 52,-2-32-206,0 0 0,1 0 0,-1 0 0,-1 0 0,1 0 0,0 0 0,-1 0 0,1 0 0,-1-1 0,0 1 0,0 0 0,0-1 0,-1 0 0,1 1 0,0-1 0,-4 2-1,-46 32-202,17-19-623,0-2 0,-1-1 1,-1-2-1,-50 10 1,52-13-425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2.5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864 338 5881,'-1'-9'646,"0"1"1,-1 1-1,0-1 1,0 0-1,-1 0 1,0 1-1,0-1 1,-1 1 0,0 0-1,0 0 1,-7-8-1,5 7 373,1 1 0,0-1 0,0 0 0,1-1 0,0 1 0,1-1 1,0 0-1,-3-14 0,-2-95 2380,8 117-3399,0-1 0,1 1 0,-1-1 0,0 1 1,1 0-1,-1-1 0,1 1 0,0-1 1,-1 1-1,1 0 0,0 0 0,0-1 0,0 1 1,0 0-1,0 0 0,0 0 0,0 0 1,0 0-1,0 0 0,1 0 0,-1 1 0,0-1 1,1 0-1,-1 1 0,0-1 0,1 1 1,-1-1-1,1 1 0,-1 0 0,1-1 0,-1 1 1,1 0-1,1 0 0,0 0-3,0 0 1,0-1-1,0 1 0,0 1 0,0-1 1,0 0-1,1 1 0,-1 0 0,0-1 1,0 1-1,0 0 0,-1 1 0,1-1 1,0 0-1,4 4 0,-2 0-258,1 0 1,-1 1-1,-1-1 0,1 1 0,-1 0 0,0 1 1,0-1-1,0 1 0,-1 0 0,0 0 1,3 11-1,-3-2-844,0 0 0,-1 1 0,-1 0 0,0 18-1,-1-26 429,1 0-1,-1 0 1,-1 0-1,1 1 0,-2-1 1,1 0-1,-1-1 0,0 1 1,-1 0-1,0 0 0,-1-1 1,1 0-1,-8 12 1,0-4 635,-1 0 0,0-1 1,-1 0-1,-1-1 1,-20 17-1,26-24 65,-1-1 0,0 0 0,0 0 1,0-1-1,-1 0 0,0-1 0,0 0 0,0 0 0,0-1 0,0 0 0,-14 1 0,20-4 81,-1 0-1,0 0 0,0 0 0,0 0 0,0-1 1,0 0-1,1 0 0,-1 0 0,0 0 0,1-1 1,-1 0-1,1 0 0,-1 0 0,1-1 1,0 1-1,0-1 0,-5-5 0,-3-3 1989,1-1 1,1-1-1,-18-26 0,18 23 112,-1 0-1,-20-21 1,27 33-2040,-1 0 1,0 0-1,1 1 1,-1-1 0,0 1-1,-1 0 1,-5-2 0,5 3-162,0 0 0,0 1 0,0 0 0,0 0 0,0 0 0,0 1 0,0 0 0,-1 0 0,1 1 0,0 0 0,0 0 0,0 0 0,0 0 0,0 1 0,0 0 0,0 1 0,1-1 0,-1 1 0,1 0 0,-9 7 0,-9 7-431,0 1 0,1 1 1,-22 25-1,26-25-611,-123 124-11412,120-120 9384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2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65 4236,'9'-7'22,"-9"-1"108,0-6 3680,0 8-3624,0-9 6040,0 11-6388,0-2-60,0 4-124,0 0-122,-12 1-1442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3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0 273 5362,'1'-17'12527,"-1"13"-11575,1 0-1,-1 1 0,1-1 0,0 1 1,0-1-1,0 0 0,3-5 0,27-41-273,-21 31-674,0 1-1,2 0 0,0 0 1,1 2-1,1-1 1,0 2-1,23-19 0,-35 32-3,0 1 0,0-1 1,0 1-1,0-1 0,0 1 0,1 0 0,-1 0 0,0 0 0,1 0 0,-1 1 0,0-1 0,1 1 0,-1-1 1,1 1-1,-1 0 0,1 0 0,-1 0 0,1 0 0,-1 0 0,1 0 0,-1 1 0,1 0 0,-1-1 1,0 1-1,1 0 0,-1 0 0,0 0 0,0 0 0,1 1 0,-1-1 0,0 0 0,0 1 0,0 0 0,-1-1 1,1 1-1,2 3 0,6 8 1,-2 0-1,0 0 1,0 1 0,-2 0 0,6 15 0,4 5 0,-6-14-1,1-1 0,0 0 0,2-1 0,0 0 0,1-1 0,29 28 0,-34-38-4,0 0 0,1 0 0,-1-1 1,1 0-1,0 0 0,1-1 0,-1 0 0,1-1 1,0-1-1,0 0 0,0 0 0,1-1 1,-1 0-1,21 0 0,-30-2-53,1 0-14,1 1 0,-1-1 1,0-1-1,1 1 0,-1 0 0,0-1 1,1 1-1,-1-1 0,0 0 0,0 0 1,0-1-1,1 1 0,2-3 1,-4-1-1331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3.6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528 3 5288,'0'0'62,"0"-1"0,-1 1 0,1 0 0,0 0-1,0 0 1,0 0 0,0 0 0,-1-1-1,1 1 1,0 0 0,0 0 0,0 0-1,0 0 1,-1 0 0,1 0 0,0 0 0,0 0-1,0 0 1,-1 0 0,1 0 0,0 0-1,0 0 1,-13 9 5388,6 0-4027,0 1 1,0 0-1,1 0 0,0 0 1,1 1-1,0 0 0,-4 17 1,-14 27 1222,-12 10-2643,-2-2-1,-4-2 1,-1-2 0,-4-1-1,-2-2 1,-2-3 0,-60 49 0,84-80-3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4.0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410 2 4900,'-6'-1'327,"-1"1"0,0 0 0,0 0 0,0 0-1,0 1 1,1 0 0,-1 0 0,0 1-1,1 0 1,-1 0 0,1 0 0,-8 5-1,4-1 372,-1 0-1,2 1 0,-1 0 1,1 1-1,0 0 0,-12 13 1,2 3 799,1 1 1,0 1 0,2 1-1,-20 44 1,12-15-1900,3 1 0,2 1 0,-13 66 0,19-55-1231,3 0 0,4 1 0,2 0 0,9 120 0,-2-158 1284,2-1 0,1 1 0,1-1 0,2 0 0,2 0 0,0-1 0,2-1 0,1 0 0,1-1 0,2 0 0,1-1 0,1-1 0,1-1 0,1-1 0,1-1 0,1 0 0,30 21 0,-1-8-922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4.4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309 24 3614,'0'-18'1317,"0"12"122,8 40 12555,-5-29-12537,19 29 3739,-8-13-5999,44 76 466,49 114 1,-81-150-840,-3 1-1,-2 1 1,16 82-1,-32-113 219,-2 0 0,0-1-1,-2 1 1,-2 0 0,-1 0-1,-1 0 1,-9 37 0,2-28 331,-2-1 0,-2 0 0,-1-1 0,-2-1 0,-23 39 1,9-28 171,-2 0 1,-2-2 0,-3-2-1,-1-1 1,-2-2 0,-1-2-1,-3-2 1,-54 36-1,43-38-755,2-5-214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4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34 2764,'1'-2'94,"-1"1"0,1-1 1,0 0-1,0 1 0,0 0 0,0-1 0,0 1 0,0-1 0,1 1 0,-1 0 0,0 0 0,1 0 0,-1 0 1,0 0-1,1 0 0,-1 0 0,1 0 0,0 1 0,-1-1 0,1 1 0,0-1 0,-1 1 0,1-1 1,3 1-1,45-7 5729,-47 7-5228,-1 0 0,0 0 0,1 0 0,-1 0-1,0 1 1,0-1 0,1 1 0,-1 0 0,0 0-1,0-1 1,0 2 0,0-1 0,0 0 0,0 0-1,0 0 1,2 3 0,-1-1-191,-1-1 0,0 1 1,-1 0-1,1-1 0,0 1 0,-1 0 0,0 0 0,1 0 1,-1 0-1,1 6 0,0 6-292,0 0-1,-1 0 1,-1 0 0,-2 19 0,1-5 27,1 44-441,0-72 304,1 0 0,-1 0 1,1 0-1,0 0 0,-1 0 0,1-1 0,0 1 0,0 0 0,0 0 0,-1 0 1,1-1-1,0 1 0,0-1 0,0 1 0,0 0 0,0-1 0,0 0 0,0 1 1,0-1-1,0 0 0,1 1 0,0-1 0,30 6 141,-12-4-15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5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 5633,'1'1'299,"-1"0"0,1 0 0,-1-1 1,1 1-1,-1 0 0,1 0 0,0 0 1,-1 0-1,1-1 0,0 1 0,0 0 1,0-1-1,0 1 0,0-1 0,0 1 1,-1-1-1,1 1 0,0-1 0,0 0 1,0 1-1,1-1 0,-1 0 0,0 0 1,0 0-1,0 0 0,0 0 0,0 0 1,0 0-1,2 0 0,46 0 5007,-31-1-2745,71-1 1240,-23-2-3833,77-15 0,-123 14-188,-5-1-877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5.4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1 6957,'0'0'1325,"-1"0"-1287,1 0-1,0 0 0,0 0 1,0 0-1,0 0 1,0 1-1,0-1 0,0 0 1,0 0-1,0 0 1,0 0-1,0 0 1,0 0-1,0 1 0,0-1 1,0 0-1,0 0 1,0 0-1,0 0 1,0 0-1,0 0 0,0 1 1,0-1-1,0 0 1,0 0-1,0 0 1,0 0-1,0 0 0,0 0 1,0 1-1,0-1 1,0 0-1,0 0 1,0 0-1,1 0 0,-1 0 1,0 0-1,0 0 1,0 0-1,0 1 1,0-1-1,0 0 0,0 0 1,1 0-1,-1 0 1,0 0-1,0 0 1,0 0-1,0 0 0,0 0 1,0 0-1,1 0 1,-1 0-1,0 0 1,0 0-1,0 0 0,0 0 1,0 0-1,1 0 1,33 16 2251,-10-5-1390,0 1 1,25 17-1,-26-12-735,-1 1-1,-1 0 0,0 2 0,-2 0 0,0 2 0,-2 0 1,0 1-1,-1 0 0,-2 1 0,0 1 0,-2 1 0,0 0 0,11 40 1,-20-54-219,0 0-1,0 0 1,-2 0 0,1 0 0,-2 0 0,0 0 0,0 0 0,-1 0 0,0 0 0,-1 0 0,-1 0 0,0 0 0,0-1 0,-1 1 0,-1-1-1,0 0 1,0 0 0,-1 0 0,-13 16 0,-4 0-1146,-3-1 0,0-2-1,-1 0 1,-1-2 0,-1-1 0,-58 31-1,19-16-1622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5.4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5044,'0'13'1976,"0"0"-1,1 1 0,1-1 0,0 0 0,0-1 0,8 22 1,2 3 1647,10 49 1,-15-47-3592,-2 1 0,1 68 0,-6-79-32,0 2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6.0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248 130 4876,'0'-43'4853,"0"1"9474,1 40-14230,-1 0 1,1 1 0,0-1 0,0 1 0,0 0 0,0-1-1,0 1 1,0 0 0,1-1 0,-1 1 0,0 0 0,1 0 0,-1 0-1,0 0 1,1 0 0,-1 1 0,1-1 0,0 0 0,-1 1-1,1-1 1,0 1 0,1-1 0,42-11-190,-30 10 107,0-1 0,21 1 1,-30 2-226,0 0 0,0 0 0,-1 1 0,1 0 1,0 0-1,-1 0 0,1 1 0,-1 0 0,8 3 0,-12-4-23,1 0 0,-1 0 0,0 0 0,1 0 0,-1 0 0,0 0 0,0 0 0,0 1 0,0-1 0,0 0 0,0 1 0,0-1 0,0 1 0,-1-1 0,1 1 0,-1-1 0,1 1 0,-1-1 0,1 1 0,-1-1 0,0 1 0,0 0 0,1-1 0,-1 1 0,-1 0 0,1-1 0,0 1 0,0-1 0,-1 3 0,0-1-295,0 0 0,0 0 0,0-1 0,0 1 0,0 0 1,-1-1-1,1 1 0,-1-1 0,0 0 0,0 1 0,0-1 1,0 0-1,0 0 0,0 0 0,-4 2 0,-182 100-495,182-100 1048,1 0 0,-1 0 0,1 1 0,0 0 0,1 0-1,-1 0 1,1 0 0,0 1 0,0 0 0,0-1 0,1 1-1,0 1 1,0-1 0,1 0 0,0 1 0,0 0 0,-1 9-1,-1 9 65,2 1-1,1-1 0,3 38 1,0-4 175,-2-56-306,-1 0 0,0 0 0,0 0 1,0 0-1,0 0 0,0 0 0,-1 0 0,1-1 0,-1 1 0,0 0 0,1-1 0,-2 1 1,1-1-1,0 0 0,0 0 0,-1 0 0,1 0 0,-1 0 0,-5 3 0,-1 1-362,-1 0-1,0-1 0,-1-1 1,-13 5-1,-26 4-1615,22-7 776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6.5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406 200 4424,'0'-109'7684,"0"105"-7216,1 0 0,0 0 1,0 1-1,1-1 0,-1 0 0,1 1 0,0-1 1,0 1-1,0 0 0,0 0 0,1 0 0,-1 0 1,1 0-1,0 0 0,0 0 0,0 1 0,3-3 1,-2 2 4,1 0 0,-1 0 0,1 0 0,0 0 0,0 0 0,0 1 0,0 0 0,0 0 0,0 1 0,0-1 1,10 0-1,-13 2-473,-1 1 0,1-1 0,-1 1 1,1-1-1,-1 1 0,0 0 0,1 0 1,-1 0-1,0 0 0,0 0 1,1 0-1,-1 0 0,0 0 0,0 0 1,0 1-1,0-1 0,0 0 0,-1 1 1,1-1-1,0 1 0,-1-1 0,1 1 1,-1-1-1,1 1 0,-1-1 0,0 1 1,1 2-1,5 45-78,-6-25 31,1-11 46,-1-1 0,0 0 0,-1 1 1,0-1-1,-1 1 0,0-1 1,-1 0-1,-1 0 0,-5 14 1,3-13-64,-1 0 1,0-1-1,-1 1 1,0-2-1,-1 1 1,-18 17-1,24-26 58,1-1 0,-1 0-1,0 0 1,1 0 0,-1 0 0,0 0 0,0 0-1,0-1 1,0 0 0,-1 0 0,1 0 0,0 0-1,0 0 1,-1 0 0,1-1 0,-1 0 0,1 1-1,0-1 1,-1-1 0,1 1 0,-1 0 0,1-1-1,0 0 1,0 1 0,-1-1 0,1-1 0,0 1-1,0 0 1,0-1 0,0 0 0,0 1 0,0-1-1,0 0 1,-3-4 0,-6-6-517,1 0 0,0-1-1,1 0 1,-17-28 0,-4-5-5162,30 45 5822,1 0 1,-1 1-1,0-1 1,1 0-1,-1 0 1,0 1-1,1-1 0,-1 1 1,0-1-1,0 1 1,0-1-1,0 1 1,1-1-1,-1 1 1,0 0-1,0-1 0,0 1 1,0 0-1,0 0 1,0 0-1,0-1 1,0 1-1,0 0 1,0 0-1,0 1 0,0-1 1,0 0-1,0 0 1,0 0-1,0 1 1,-1 0-1,-25 18 4759,18-11-5224,-1 0-34,1 0 0,-1 1 0,2 0 0,-1 0 0,1 1 0,1 1 0,0-1 0,-7 15 0,-39 97-5644,42-95 4401,-5 15-1000,4 2-342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7.0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299 85 5436,'0'0'371,"28"1"5295,-24 2-4696,0 0-1,0 0 1,0 0 0,-1 1-1,1-1 1,-1 1 0,5 7-1,18 18 3490,-8-16-3547,1 0 1,38 19 0,-47-28-942,1 1 0,-1-1 1,1-1-1,0 0 0,0 0 0,0-1 0,21 1 1,-31-4 28,0 1 0,0 0 0,0 0 0,0-1 0,1 1 0,-1 0 0,0-1 0,0 1 0,0-1 0,0 1 0,0-1 0,0 0 0,0 0 0,0 1 0,-1-1 0,1 0 0,0 0 0,0 0 0,0 0 0,-1 0 0,1 0 0,-1 0 0,1 0 0,-1 0 0,1 0 0,-1 0 0,1 0 0,-1 0 0,0-1 0,0 1 0,1-2 0,1-44 11,-3 36-9,0-10-601,-1 0 0,-1 0 1,-1 1-1,-10-33 1,9 41 715,6 25 1320,6 26 6,19 33-1907,19 94 1,-15-4-3383,-26-124 1684,-1 0 0,-3 51 1,-3-47 1138,-2 0 1,-11 42 0,8-48 891,-2-2-1,-2 1 0,-1-1 1,-1-1-1,-2 0 1,-2-1-1,-25 35 1,28-48-41,-1-1 0,0 0 1,-1-1-1,-1-1 1,-1-1-1,0 0 0,-1-2 1,-1 0-1,-27 13 1,18-13-359,-1-1 0,-1-1 1,0-1-1,-1-2 0,0-2 1,-37 4-1,-3-5-921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7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316 0 3298,'-17'15'1447,"1"0"-1,1 1 1,0 0-1,1 1 1,-18 29-1,4 0 1498,-23 56 0,24-42-823,-24 80 0,38-93-2631,2-1 0,2 2 0,2-1 0,-2 84 0,9-114 280,-1 25-707,2-1 0,2 1 0,11 57 0,-2-55-64,1 0-1,2-1 0,3-1 0,21 40 0,-17-44 670,1-1 0,2-1 0,1-1-1,2-2 1,1 0 0,2-2 0,1-2 0,1 0-1,1-3 1,2 0 0,1-3 0,58 29 0,-18-17-1274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7.8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 5044,'4'-3'517,"1"0"-1,-1 0 1,1 1-1,-1 0 0,1 0 1,0 0-1,0 0 1,0 1-1,0-1 0,0 1 1,0 1-1,0-1 0,0 1 1,0-1-1,1 2 1,-1-1-1,0 0 0,8 3 1,-4 0 233,0 0-1,0 1 1,0 0 0,0 1 0,-1 0 0,1 0 0,-1 1 0,-1 0 0,8 7-1,13 13 482,-1 2 0,46 61 0,-45-49-1166,-2 1-1,21 48 0,-24-39-728,-2 1 1,-3 1-1,-2 0 0,-2 1 0,7 62 0,-16-64-365,-2 0-1,-2 0 0,-3 0 1,-1 0-1,-3-1 0,-2 0 1,-3 0-1,-1 0 0,-3-1 1,-1-1-1,-32 63 0,24-65 270,-2 0-1,-2-2 1,-2-1 0,-1-1-1,-2-2 1,-65 61-1,30-44-815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48.5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38 3456,'20'-28'13834,"1"22"-7785,7 3-3148,15 2-2896,-26 2-36,-15-1 31,1 0 0,-1 0 0,1 0 0,-1 1 0,1-1 0,-1 1 0,1 0 0,-1 0 0,1 0 0,-1 0 0,0 0 0,1 0 0,-1 1 0,0-1 0,0 1 0,0 0 0,0-1 0,0 1 0,-1 0 0,1 0 0,-1 0 0,1 0 0,-1 0 0,1 1 0,-1-1 0,0 0 0,0 1 0,0-1 0,-1 1 0,2 3 0,-1-2 0,-1-1 0,1 1 0,-1 0 0,1-1 0,-1 1 0,0 0 0,-1 0 0,1-1 0,-1 1 0,0 0 0,1-1 0,-1 1 0,-1 0 0,1-1 0,-1 1 0,1-1 0,-1 0 0,0 0 0,-4 5 0,2-4 0,0-1 0,0 1 0,1 1 0,-1-1 0,1 0 0,0 1 0,0-1 0,1 1 0,-1 0 0,1 0 0,0 0 0,0 0 0,1 1 0,-1-1 0,1 0 0,1 1 0,-1 5 0,1-9 0,1-1 0,-1 0 0,1 0 0,0 0 0,0 0 1,-1 0-1,1-1 0,0 1 0,0 0 0,0 0 0,0 0 0,0-1 1,0 1-1,0 0 0,1-1 0,-1 1 0,0-1 0,0 0 0,0 1 1,3-1-1,27 8-103,40-1-3452,-45-7 1307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58.5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25 295 9830,'-15'3'273,"14"-3"-266,1 0 0,0 0 0,-1 0 0,1 0 0,0 0 0,-1 0 0,1 0 0,0-1-1,-1 1 1,1 0 0,0 0 0,-1 0 0,1 0 0,0-1 0,-1 1 0,1 0 0,0 0 0,-1-1 0,1 1 0,0 0 0,0 0-1,0-1 1,-1 1 0,1 0 0,0-1 0,0 1 0,0 0 0,0-1 0,0 1 0,-1-1 0,1 1 0,0 0 0,0-1 0,0 1-1,0 0 1,0-1 0,0 1 0,0 0 0,0-1 0,1 0 0,-1-15-30,0 15 34,0-12-15,-1 8 1,1 0 1,0 0 0,0 0-1,0 0 1,1 0 0,-1 0-1,1 0 1,0 0-1,1 0 1,-1 0 0,1 0-1,0 0 1,0 1 0,1-1-1,-1 1 1,5-6 0,13-11 94,-1 1 1,2 1 0,1 1-1,0 0 1,1 2 0,1 1 0,32-15-1,-53 28-56,0 1-1,0-1 0,1 1 1,-1 0-1,0 0 1,1 0-1,-1 0 0,0 1 1,1-1-1,-1 1 1,1 0-1,-1 0 0,1 0 1,4 1-1,-5 0 0,-1 0 0,0 0 1,1 0-1,-1 1 0,0-1 0,0 0 0,0 1 0,0 0 0,0-1 1,0 1-1,0 0 0,-1 0 0,1 0 0,-1 0 0,1 0 0,-1 0 0,0 0 1,0 1-1,0-1 0,0 0 0,1 4 0,5 16 337,-2 0 0,0 0 0,-1 1 0,1 35 0,-5 99 1243,-2-68-800,2-84-749,1 0-1,-1 1 1,1-1-1,0 0 1,1 0-1,-1-1 0,1 1 1,0 0-1,0 0 1,0-1-1,1 1 1,0-1-1,-1 0 1,2 0-1,-1 0 1,0 0-1,1 0 1,0-1-1,0 0 1,0 1-1,0-1 1,0-1-1,0 1 1,1-1-1,0 1 0,-1-1 1,1-1-1,0 1 1,0-1-1,0 0 1,0 0-1,0 0 1,0-1-1,9 1 1,-5-1 63,0 0 0,0 0 0,0-1 0,0 0 1,-1-1-1,1 0 0,0 0 0,-1-1 0,1 0 1,-1 0-1,0-1 0,0 0 0,14-10 0,-13 6 124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58.9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410 2 9830,'0'-1'0,"6"1"0,-5 4 56,0 1-1,-1-1 1,0 0 0,0 1-1,0-1 1,0 0-1,-1 1 1,0 3 0,-11 19 399,-2-1-1,-22 32 1,33-52-361,-140 196 2757,-5 7 106,103-133-1798,41-61-1049,-6-9 212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59.2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29 9830,'0'0'0,"3"6"70,17-2 133,249-19 2895,-240 12-2740,-20 3-264,1 0 0,0-1 0,-1-1 1,1 1-1,-1-2 0,1 1 0,9-5 0,-17 3-94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5.8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387 5 6913,'0'0'88,"0"0"0,-1 0 0,1-1 0,0 1 0,0 0 1,0 0-1,0 0 0,0-1 0,0 1 0,0 0 0,0 0 0,-1 0 1,1-1-1,0 1 0,0 0 0,0 0 0,0 0 0,-1 0 1,1-1-1,0 1 0,0 0 0,0 0 0,-1 0 0,1 0 0,0 0 1,0 0-1,-1 0 0,1 0 0,0 0 0,0 0 0,-1 0 0,1 0 1,0 0-1,0 0 0,0 0 0,-1 0 0,1 0 0,0 0 1,0 0-1,-1 0 0,1 0 0,0 0 0,-1 0 0,-18 7 1375,-17 14 100,15-6-853,0 1 0,1 1 0,0 1 0,-30 37 0,20-16-352,-42 69 1,60-88-345,0 0-1,1 1 0,1 0 1,2 0-1,0 1 0,1 1 1,1-1-1,1 1 0,1 0 1,-1 27-1,5-25-2,1 0 0,4 25-1,-3-40-62,0-1 0,0 1-1,2-1 1,-1 0 0,1 0-1,0 0 1,1 0 0,6 9-1,5 2-635,1-1 0,1 0-1,0-1 1,2-1 0,-1-1-1,2-1 1,0 0-1,42 20 1,-11-8-2028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59.5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9830,'1'0'11,"-1"0"-1,1 0 1,-1 0-1,1 0 1,-1 0-1,1 0 1,-1 1-1,1-1 1,-1 0 0,0 0-1,1 0 1,-1 1-1,1-1 1,-1 0-1,0 1 1,1-1-1,-1 0 1,0 1-1,1-1 1,-1 0-1,0 1 1,0-1 0,1 1-1,-1-1 1,0 1-1,0-1 1,0 0-1,0 1 1,1-1-1,-1 1 1,0-1-1,0 1 1,0-1-1,0 1 1,-1 16 143,1-15-131,0 188 2116,0-185-2087,1-1-1,0 1 1,0-1-1,0 0 0,1 0 1,0 0-1,0 1 1,0-2-1,0 1 1,0 0-1,1 0 1,-1-1-1,1 1 1,0-1-1,0 0 1,0 0-1,1 0 0,4 3 1,-6-4-14,0-1 0,0 1 0,0-1 0,1 1 1,-1-1-1,1 0 0,-1 0 0,1 0 0,-1 0 0,1-1 0,0 1 1,-1-1-1,1 1 0,0-1 0,-1 0 0,1 0 0,0 0 0,0 0 0,-1-1 1,1 1-1,0-1 0,-1 0 0,1 1 0,-1-1 0,1 0 0,-1-1 0,1 1 1,-1 0-1,0-1 0,1 1 0,-1-1 0,0 0 0,0 0 0,0 0 1,0 0-1,1-2 0,9-7 189,0 0 46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9:59.8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111 0 9830,'0'11'54,"-6"125"1898,-15-9-568,-10 0 189,17-77-949,10-41-486,1 0 0,0 1 0,0 0 0,1-1-1,-1 17 1,3-21-95,0-1-1,-1 0 1,0 0-1,0 0 1,0 0 0,0 0-1,-1 0 1,-2 6-1,-6-5 280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0.1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295 20 9830,'3'-2'63,"0"-1"0,1 1 0,-1 0 0,1 1 1,0-1-1,0 1 0,-1-1 0,1 1 0,0 0 0,0 0 0,0 1 0,0-1 0,1 1 0,-1 0 1,0 0-1,0 0 0,0 1 0,0-1 0,0 1 0,0 0 0,0 0 0,0 1 0,-1-1 0,1 1 0,0 0 1,-1 0-1,7 4 0,4 3 179,0 1 0,-1 0 1,-1 1-1,1 1 0,15 18 1,-15-13 17,-1 0 0,0 1-1,-1 1 1,-1-1 0,-1 2 0,-1-1 0,0 1 0,-2 0 0,0 1 0,-1 0 0,-1 0 0,-1 0 0,0 31 0,-3-19 189,2-10-129,-2-1 0,-1 1 0,-1 0-1,0 0 1,-2-1 0,-13 43 0,-4-16 460,-2-1 0,-2 0 0,-3-2 0,-46 60 1,28-49 194,-2-3 1,-96 84-1,109-110-970,-49 30-1,25-22-4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0.5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518 0 9830,'-6'10'185,"-1"0"1,-1 0-1,0-1 0,0 0 1,-16 12-1,-15 17 396,-17 25 900,3 3 0,-74 118 0,95-129-637,3 2 1,2 1-1,2 1 1,-19 72-1,37-107-493,2 0 1,0 1-1,2 0 0,0 0 0,2 0 0,1 0 0,5 44 1,-2-52-124,1 0 1,0 1 0,2-1 0,0-1 0,0 1 0,2-1 0,0 0 0,1-1 0,0 0 0,1 0 0,21 22 0,-13-20-151,0 0 0,1-1 0,0-1 0,1-1 0,31 17 1,5-2-79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1.2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87 9830,'2'-1'23,"0"0"0,0 0-1,0 0 1,0-1 0,-1 1 0,1-1-1,-1 1 1,1-1 0,-1 1 0,1-1-1,-1 0 1,0 0 0,2-2 0,-2 1 19,1 1 1,-1-1-1,1 1 1,0 0-1,0 0 1,0 0-1,0 0 1,0 0 0,0 0-1,0 1 1,4-3-1,5-4 267,-7 5-243,1 0-1,-1 0 1,1 0 0,0 1 0,0 0 0,0 0 0,0 0-1,0 1 1,0 0 0,1 0 0,5-1 0,63-1 775,-65 3-766,-6 0-31,0 0 1,1 0-1,-1 0 0,0 1 1,1-1-1,-1 1 1,0 0-1,0 0 1,0 0-1,0 0 0,0 1 1,0-1-1,0 1 1,0 0-1,-1-1 0,1 1 1,-1 1-1,1-1 1,-1 0-1,0 1 0,0-1 1,0 1-1,0-1 1,0 1-1,0 0 1,-1 0-1,1 0 0,-1 0 1,2 6-1,0 5 159,0 1-1,-1 0 0,-1 0 1,0 0-1,-1 17 1,0-16-66,-1-12-57,0 1 0,0 0 0,-1 0 1,1 0-1,-1-1 0,0 1 1,0-1-1,-1 1 0,1-1 1,-1 0-1,0 0 0,0 0 1,-1 0-1,1 0 0,-1-1 0,-6 6 1,-10 6 602,-40 25 1,52-35-634,6-4-20,0 0 0,-1 0-1,1 0 1,0 0 0,0 0 0,0 1-1,0-1 1,0 1 0,0-1 0,0 1-1,0 0 1,1 0 0,-1 0 0,1 0 0,-1 0-1,1 0 1,0 0 0,0 0 0,0 1-1,0-1 1,0 0 0,0 1 0,1-1-1,-1 1 1,1-1 0,0 1 0,0 3 0,1-5-14,0 0 0,0 1 1,0-1-1,0 0 0,1 0 1,-1-1-1,0 1 0,1 0 1,-1 0-1,0-1 0,1 1 1,-1 0-1,1-1 0,-1 0 1,3 1-1,28 7 382,3-2 148,1-1 0,52-1 0,-67-4-273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1.6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23 9830,'0'1'15,"1"0"0,-1 0-1,1-1 1,-1 1 0,1 0-1,-1 0 1,1-1 0,0 1 0,0 0-1,-1-1 1,1 1 0,0 0-1,0-1 1,0 1 0,-1-1 0,1 0-1,0 1 1,0-1 0,0 0-1,0 1 1,0-1 0,0 0 0,0 0-1,0 0 1,0 0 0,0 0-1,0 0 1,0 0 0,1 0 0,43-1 718,-30 1-543,226-11 2567,-132 4-1578,-91 7-927,-10 0-141,0 0 0,1-1-1,-1 0 1,0 0 0,0-1 0,0 0-1,9-3 1,-5 0 117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1.8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 0 9830,'-7'193'1957,"7"94"1274,0-260-2958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2.9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134 63 9830,'2'-7'23,"0"8"34,1 15 91,-1-2 62,1 0 0,0 0 1,1 0-1,0 0 0,1-1 1,0 0-1,2 0 1,10 19-1,4 9 372,-16-31-425,1 0 1,0 0 0,0-1 0,1 0 0,0 0-1,1 0 1,0-1 0,13 12 0,-18-18-110,-1 0 1,1 0-1,-1-1 1,1 1-1,0 0 0,0-1 1,0 1-1,0-1 1,0 0-1,0 0 1,0 0-1,0-1 0,0 1 1,0-1-1,0 0 1,1 1-1,-1-2 1,0 1-1,0 0 1,0 0-1,1-1 0,-1 0 1,0 0-1,0 0 1,0 0-1,0 0 1,0 0-1,0-1 0,-1 1 1,1-1-1,0 0 1,-1 0-1,1 0 1,1-3-1,4-2-54,-2 0 0,1-1 0,-1 1 1,0-1-1,-1-1 0,0 1 0,0-1 0,4-13 0,14-37-223,-1-7-120,-9 31 197,-10 29 121,0 0 0,-1 0 0,1 0-1,-1-1 1,-1 1 0,1 0 0,0-10-1,7-25-155,-9 1040 7812,0-985-7501,-1-1 1,-1 1 0,0-1 0,-1 1-1,0-1 1,-1 0 0,0 0 0,-1-1-1,-1 1 1,0-1 0,-1 0 0,0-1-1,0 1 1,-13 12 0,12-15-8,0 0 0,-1-1 0,0 0 0,-1 0 0,1-1 0,-2 0 0,1-1 0,-1 0 0,0-1 0,0 0 0,0-1 0,-1 0 0,0 0 0,1-2 0,-1 1 0,-15 0 0,15-2-140,-1-1-1,0 0 0,0 0 0,0-2 0,0 0 0,0 0 0,1-1 1,-1 0-1,1-1 0,0-1 0,0 0 0,0-1 0,1 0 0,0 0 1,0-1-1,1-1 0,-1 0 0,-16-17 0,8 1-268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3.2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9830,'1'1'11,"0"-1"-1,-1 1 0,1 0 1,0 0-1,0-1 1,0 1-1,0-1 0,0 1 1,0 0-1,0-1 1,0 0-1,0 1 0,0-1 1,0 0-1,0 0 1,0 1-1,0-1 0,2 0 1,27 4 274,-28-4-267,394 13 4452,-364-13-4140,-28 1-265,0-1-1,0 0 0,1-1 0,-1 1 1,0-1-1,0 0 0,0 0 0,0 0 1,0 0-1,0-1 0,0 1 0,0-1 1,0 0-1,0 0 0,-1-1 0,5-3 1,0-1-65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3.4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0 9830,'1'13'182,"-1"0"0,-1-1 0,0 1 0,-1-1 0,-4 17 0,4-19-14,0 1 0,1 0 0,0-1-1,1 1 1,2 19 0,0 3 191,-2-9 5,-1-1 0,-6 33 0,-3 36 728,10-73-870,0-16-192,0-1-1,0 0 1,0 1-1,0-1 1,0 0-1,0 0 0,-1 1 1,1-1-1,-1 0 1,-1 4-1,-12 8 244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530 8 7049,'0'0'-5,"-4"-1"163,0-1-1,0 1 1,0 0 0,0 0-1,0 0 1,0 1 0,-1-1-1,1 1 1,0 0 0,0 0-1,0 1 1,-1-1 0,1 1-1,0 0 1,0 0 0,0 0 0,0 0-1,0 1 1,-6 3 0,-15 10 555,0 1 1,0 2 0,2 0 0,0 1 0,1 2 0,-26 30 0,-1 10-336,-50 79 0,80-111-289,2 1-1,-17 42 0,27-56-61,2-1-1,0 1 1,0 1 0,2-1 0,0 0 0,-1 31 0,4-38-50,0 1 0,0-1 0,1 1 0,0-1 0,1 0 0,0 1 0,1-1 0,-1 0 0,2 0 0,-1 0 0,2-1 0,-1 0 0,1 1 0,0-1 0,0-1 0,8 9 0,-1-3-653,1 0 1,0 0 0,1-1-1,1-1 1,0 0 0,0-1-1,1-1 1,0 0 0,23 8 0,-6-4-1656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6.6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33 8101,'0'-2'124,"0"1"0,0 0 1,0 0-1,0 0 0,1 0 0,-1 0 1,1 0-1,-1 0 0,0 0 0,1 0 1,0 0-1,-1 0 0,1 0 0,0 0 1,-1 0-1,1 1 0,0-1 1,0 0-1,0 0 0,-1 1 0,1-1 1,0 1-1,0-1 0,0 1 0,2-1 1,2-1 116,-1 0 0,1 1 0,0 0 0,0 0 0,0 0 1,7 0-1,-2 1-110,1 0 0,-1 1 1,1 0-1,0 0 0,19 6 0,-28-6-121,0 0-1,0 0 0,0-1 0,0 1 0,0 0 1,0 1-1,0-1 0,-1 0 0,1 1 1,0-1-1,-1 1 0,1-1 0,-1 1 1,0-1-1,1 1 0,-1 0 0,2 3 0,-2 0 151,0 0-1,1 0 1,-2 0 0,1 0-1,-1 0 1,0 10-1,0-13-117,0 0 1,-1 0-1,0-1 0,1 1 1,-1 0-1,0-1 0,0 1 0,0 0 1,0-1-1,0 1 0,0-1 1,-1 0-1,1 1 0,-2 1 0,-28 22-171,14-11 200,6-6 33,9-7-77,-1 1 0,1-1 0,-1 1 0,1 0 0,0 0-1,0 0 1,0 0 0,0 0 0,0 1 0,0-1 0,1 0 0,-3 5-1,1 5 147,2-11-171,1 0 1,-1-1-1,1 1 1,0-1-1,-1 1 0,1 0 1,0-1-1,0 1 1,-1 0-1,1-1 1,0 1-1,0 0 0,0-1 1,0 1-1,0 0 1,0 0-1,0-1 1,0 1-1,0 0 1,0-1-1,0 1 0,1 0 1,-1-1-1,0 1 1,0 0-1,1-1 1,-1 1-1,0-1 0,1 1 1,-1 0-1,1-1 1,-1 1-1,1-1 1,-1 1-1,1-1 1,-1 1-1,1-1 0,-1 0 1,1 1-1,-1-1 1,1 0-1,0 1 1,-1-1-1,2 0 0,19 8-470,1 0 0,0-2-1,33 5 1,27-4-4720,-56-7 2573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3.9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73 9830,'0'-1'7,"1"0"1,-1-1-1,1 1 0,0 0 0,-1 0 1,1 0-1,0 0 0,0 0 0,0 0 0,0 0 1,0 0-1,0 0 0,0 0 0,0 0 1,0 0-1,0 1 0,0-1 0,1 0 1,-1 1-1,2-1 0,35-14 255,-27 11-185,14-4 258,1 1 1,-1 1 0,1 1-1,0 1 1,0 2 0,41 1-1,-62 1-275,0 0 1,0 1-1,-1 0 0,1 0 0,-1 0 0,1 0 0,-1 1 0,6 2 0,-8-3-37,-1 0 1,1-1-1,-1 1 0,1 0 0,-1 0 0,1 0 0,-1 1 0,1-1 1,-1 0-1,0 0 0,0 1 0,0-1 0,0 1 0,0-1 0,0 1 0,0-1 1,0 1-1,0 0 0,-1-1 0,1 1 0,-1 0 0,1 0 0,-1 2 0,0 12 128,1-7-37,-1 0 0,-1-1-1,1 1 1,-4 11 0,3-15-45,-1-1 0,1 0 0,-1 0 1,-1 0-1,1 0 0,0 0 0,-1 0 0,0-1 1,0 1-1,-7 5 0,-9 7 325,0-2 0,-2 0 0,0-2 0,0 0 0,-43 17 0,33-16 124,19-4-428,50-13 850,64 0 0,-100 4-917,-1 0 0,1 1-1,0-1 1,-1 0-1,1 0 1,-1 1 0,1-1-1,-1 1 1,1-1 0,-1 1-1,1 0 1,-1-1 0,1 1-1,-1 0 1,0 0-1,1 0 1,-1 0 0,0 0-1,0 0 1,0 1 0,0-1-1,0 0 1,0 1-1,0-1 1,0 0 0,-1 1-1,1-1 1,0 1 0,-1-1-1,1 3 1,1 3 124,-1 1 1,0 0-1,0 0 0,-1 15 1,0-18-65,0 2-8,0-1-1,0 0 1,-1 0-1,1 0 0,-2 0 1,1 0-1,-1 0 1,1 0-1,-2 0 0,1 0 1,-1-1-1,0 1 1,0-1-1,0 0 0,-1 0 1,1 0-1,-2 0 1,1-1-1,0 1 0,-6 3 1,-4 3 191,0 0 1,-1 0-1,-1-2 1,1 0 0,-2-1-1,1 0 1,-23 6-1,16-6 21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4.2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 9830,'11'-1'139,"0"0"0,1 1 0,-1 0 0,0 0 0,0 1-1,0 0 1,0 1 0,0 1 0,0 0 0,-1 0 0,1 1 0,-1 0 0,0 1 0,0 0-1,0 1 1,10 7 0,-5 0 131,0 0 0,-1 0 0,-1 2 0,0-1 0,-1 2 0,0 0 0,-2 0 0,14 26-1,-8-11 167,-2 1 0,-1 0-1,-1 1 1,-2 0 0,-2 1 0,0 0-1,-3 0 1,-1 1 0,0 40-1,-4-72-410,1 21 314,-1 1 1,-1-1 0,-2 0 0,0 1 0,-12 42 0,-2-23 291,-2-1 0,-2-1 0,-1-1 0,-3-1 0,-1-1 0,-2-1 0,-64 67 0,32-45-506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4.7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424 0 9830,'0'3'20,"0"-1"0,-1 1 0,0-1-1,1 0 1,-1 1 0,0-1 0,0 0 0,-1 0 0,1 0 0,0 0-1,-1 0 1,1 0 0,-4 3 0,-31 29 526,12-12-211,-147 173 2569,140-155-2191,2 1 0,2 1 0,-25 54 0,45-81-469,2 1 1,-1-1 0,2 1 0,0 0 0,-3 29-1,4 82 1227,3-87-1050,1-27-273,0 0 0,1-1 0,1 1-1,0-1 1,1 0 0,0 0 0,1 0 0,0-1 0,11 18 0,10 13 745,34 42 0,-48-68-662,23 26 256,2-2 221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5.5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43 9830,'0'-2'18,"1"0"-1,-1 0 1,1 1-1,-1-1 1,1 0-1,0 0 1,0 1-1,0-1 1,0 0-1,0 1 1,0-1-1,0 1 1,1 0 0,-1-1-1,0 1 1,1 0-1,-1 0 1,1 0-1,-1 0 1,1 0-1,0 0 1,0 0-1,-1 0 1,1 1-1,0-1 1,0 1-1,0-1 1,-1 1 0,4-1-1,8-1 131,0 0 1,1 1-1,13 0 0,-17 1-25,-1 1 1,0 0-1,0 0 0,0 0 1,0 1-1,0 1 0,-1 0 0,1 0 1,-1 0-1,1 1 0,-1 0 0,0 1 1,13 9-1,-19-10-76,-1 0 0,1 0 0,-1 0-1,1 1 1,-1-1 0,0 0 0,-1 1 0,1-1 0,-1 0-1,0 1 1,0-1 0,0 0 0,-2 9 0,2 5 211,-1-16-226,1 0-1,-1 0 1,1-1-1,-1 1 1,0 0 0,0-1-1,0 1 1,0 0 0,0-1-1,0 1 1,0-1 0,0 0-1,-1 1 1,1-1 0,0 0-1,-1 0 1,-2 2-1,-33 20 343,25-16-128,9-6-204,0 0 0,1 1 0,-1-1 0,1 1 0,-1 0 0,1-1 1,0 1-1,-1 0 0,1 1 0,0-1 0,0 0 0,1 0 0,-1 1 1,0-1-1,1 1 0,-1 0 0,1-1 0,0 1 0,0 0 0,0 0 0,0 0 1,1 0-1,-1 0 0,1 0 0,0 0 0,0 5 0,1-6-6,1-1 0,0 0-1,0 1 1,0-1 0,0 0 0,0 0-1,0 0 1,0-1 0,0 1-1,0 0 1,0-1 0,1 1 0,-1-1-1,4 0 1,1 1 77,35 8 636,50 3 1,-74-11-527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5.8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9830,'0'2'17,"0"-1"1,1 0-1,0 0 0,-1 0 1,1 0-1,0 0 0,-1 0 1,1 1-1,0-2 0,0 1 1,0 0-1,0 0 0,0 0 1,0 0-1,0-1 0,0 1 1,0 0-1,0-1 0,1 1 1,-1-1-1,0 1 0,0-1 1,1 0-1,-1 1 0,0-1 1,0 0-1,2 0 0,49 6 738,-40-5-630,274 12 3220,-276-13-3300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6.0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 9830,'0'12'53,"0"-10"-28,-1-1 0,1 1 0,0 0-1,-1-1 1,1 1 0,0-1-1,0 1 1,0 0 0,0-1-1,1 1 1,-1 0 0,0-1 0,1 1-1,-1-1 1,1 1 0,-1-1-1,1 1 1,0-1 0,0 0 0,0 1-1,-1-1 1,1 0 0,1 1-1,-1-1 1,0 0 0,0 0-1,0 0 1,0 0 0,1 0 0,1 1-1,27 8 458,0-1-1,1-1 0,36 4 1,97 4 1420,-92-10-1040,-44-4-570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6.9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0 205 9830,'4'-3'-8,"-3"2"11,0 1 1,-1-1-1,1 1 0,0-1 0,0 1 0,0-1 0,-1 1 0,1-1 0,0 1 1,0 0-1,0-1 0,0 1 0,0 0 0,0 0 0,0 0 0,1 0 1,1 0 33,0 0 0,0 0 0,0 1 0,0 0 0,0 0 0,0-1 0,0 2 0,-1-1 0,1 0 0,0 0 0,-1 1 0,1 0 0,-1-1 0,1 1 0,-1 0 0,0 0 0,0 1 0,1-1 0,1 3 0,4 4 158,9 8 192,-1 1 0,-1 0 0,0 1 0,-2 1 0,22 40 0,41 116 1765,-61-140-1723,-11-23-244,0 0 0,0 0 0,-1 1 0,-1-1-1,0 1 1,-1-1 0,0 18 0,-1-30-181,-1-1 0,1 0 0,-1 1 1,1-1-1,0 0 0,-1 0 0,1 0 0,-1 1 0,1-1 1,-1 0-1,1 0 0,-1 0 0,1 0 0,-1 0 0,1 0 1,-1 0-1,1 0 0,-1 0 0,1 0 0,-1 0 0,1 0 1,-1 0-1,1 0 0,-1 0 0,1-1 0,-1 1 0,1 0 1,-1 0-1,0-1 0,-15-5 189,11 2-137,1 1 1,-1-1-1,0-1 0,1 1 0,0-1 0,0 0 0,0 1 0,1-2 0,-1 1 0,1 0 0,1-1 0,-1 1 0,1-1 0,0 0 0,-2-10 0,1-3-214,1 0 0,0 0 0,3-33 0,0 11-3,0 25 29,1-1-1,0 1 0,1-1 1,1 1-1,1 0 0,0 0 1,14-28-1,-4 16-112,0 0-1,2 1 1,25-30-1,-28 41 274,1 0 0,0 1-1,2 0 1,0 2 0,0 0-1,1 1 1,0 0 0,1 2-1,1 0 1,0 2 0,0 0-1,0 1 1,1 0-1,0 2 1,0 1 0,1 0-1,-1 2 1,1 0 0,0 2-1,42 4 1,-53-3 88,0 1 0,0 1 1,0 0-1,-1 0 0,1 1 0,-1 0 0,18 11 0,-25-11-48,0-1 0,-1 1-1,1 0 1,-1 1 0,0-1-1,0 0 1,3 8-1,-5-9-39,0-2-28,0 0 1,0 0-1,1 0 1,-1 0-1,0 0 0,0 0 1,-1 0-1,1 0 1,0 0-1,0 0 1,0 0-1,-1 0 0,1 0 1,-1 2-1,-9-1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7.3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 9830,'0'-1'12,"1"0"0,-1 0-1,1 0 1,-1 0 0,1 0 0,0 0 0,-1 1-1,1-1 1,0 0 0,0 0 0,0 1-1,-1-1 1,1 1 0,0-1 0,0 0 0,0 1-1,0 0 1,0-1 0,0 1 0,0 0-1,0-1 1,0 1 0,0 0 0,0 0 0,0 0-1,0 0 1,0 0 0,1 0 0,0 0-1,47 1 556,-33-1-440,-3 0 30,-1 0 0,0 1 0,1 0 0,-1 1 0,0 0-1,0 1 1,0 0 0,0 1 0,14 7 0,-25-10-128,1 0 0,-1 0 0,1 0 0,-1 0 1,0 0-1,1 1 0,-1-1 0,0 0 0,0 1 0,0-1 0,1 1 0,-2-1 0,1 1 0,0 0 0,0-1 0,-1 1 0,1 0 0,0 0 0,-1 1 0,3 39 298,-4-29-143,1-11-145,-1 1 0,0-1 0,1 1 0,-1-1 0,-1 1 0,1-1-1,0 0 1,-1 1 0,1-1 0,-1 0 0,1 0 0,-1 0-1,0 0 1,0-1 0,-2 3 0,-39 29 454,32-24-240,8-8-202,0 1 1,0 0-1,1 0 1,-1 0-1,1 0 1,-1 0-1,1 1 1,0-1-1,0 1 1,0-1-1,0 1 0,0 0 1,1 0-1,-1 0 1,1 0-1,0 0 1,0 0-1,0 0 1,0 0-1,1 0 1,-1 1-1,1-1 1,-1 0-1,1 0 1,1 5-1,-1-7-32,1 0-1,0-1 1,-1 1-1,1 0 1,0 0 0,0 0-1,0-1 1,0 1-1,-1 0 1,1-1-1,0 1 1,0-1-1,0 1 1,0-1-1,0 1 1,1-1-1,-1 0 1,0 0-1,0 1 1,1-1 0,29 6 365,-28-6-339,65 9 641,-42-7-394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8.6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1 503 9830,'0'-9'0,"0"0"0,1 0 0,0 0 0,0 1 0,1-1 0,0 0 0,1 1 0,0 0 0,0-1 0,1 1 0,0 0 0,0 1 0,8-10 0,12-20 0,1 2 0,1 1 0,34-32 0,-40 47 0,1 0 0,0 2 0,2 0 0,0 2 0,46-24 0,-31 24 414,0 1-1,1 2 1,0 1-1,1 3 1,0 1-1,0 1 1,1 3 0,-1 1-1,76 7 1,-39 5 660,-2 2-1,0 4 1,0 4 0,87 34 0,-107-31-3,-1 2 0,95 59 0,86 85 2271,-221-159-3225,87 61 90,-100-112-207,-3 33-87,0 1 0,-1 0 1,1 0-1,-1 0 0,-1 0 1,0 0-1,0 1 0,0-1 0,0 1 1,-8-7-1,-3-7-278,-15-20-173,-1 2 0,-48-44 0,69 64 501,6 9-19,3 15 27,3-3 38,-1 1 0,1-1 0,1 1 0,-1-1 0,0 0 0,1 0 0,0 0 0,-1 0 0,1 0 0,6 3 0,4 6 27,15 17 92,-2 1 0,-1 1 0,34 54 0,-56-77-107,-1-1 0,1 0-1,-1 1 1,0 0 0,-1-1 0,0 1 0,0 0 0,-1 0 0,-1 13 0,1-16-10,0-3-7,0 0 1,-1 0-1,1 0 1,-1-1 0,0 1-1,0 0 1,0 0 0,0-1-1,0 1 1,0 0-1,0-1 1,0 1 0,-1-1-1,1 0 1,-1 1 0,1-1-1,-1 0 1,-1 1-1,-38 23 99,23-14-35,-102 62 246,102-62-253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9.4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1 211 9830,'-1'-1'6,"1"0"1,0 0-1,0 0 1,0 0-1,0 0 0,0 0 1,0 0-1,1 0 0,-1 0 1,0 0-1,0 1 1,1-1-1,-1 0 0,0 0 1,1 0-1,-1 0 0,1 0 1,-1 1-1,1-1 0,-1 0 1,1 0-1,1 0 1,20-1 281,-9 2-177,0 1 102,0 1-1,0 0 1,0 0-1,0 2 1,0-1-1,-1 2 1,14 6-1,-4-1 131,-1 1-1,-1 1 1,22 17-1,-24-15-49,-1 0 0,-1 1 0,-1 1-1,0 0 1,-1 2 0,0-1 0,-2 2 0,18 31 0,-27-41-164,1 1-1,-1-1 1,-1 1 0,0-1 0,0 1 0,-1 0 0,0 0 0,0 11-1,-32-42 467,27 16-557,0 0 0,0 0 0,1-1 0,0 1 0,0-1 1,0 0-1,1 0 0,-1 0 0,2 0 0,-1 0 0,-1-8 0,1-6-238,1 1 1,1-27-1,0 16 91,1 22 49,0 0 0,1 0 0,0 0 0,0 0 0,1 0 0,0 0 0,0 0 0,1 1 0,0 0 0,8-12 0,8-9-268,27-29 0,-34 42 341,1 1 0,1 0 0,0 1 0,1 0 0,0 1 0,1 1 0,0 1 0,1 0 0,0 1 0,0 1 0,1 1 0,0 1 0,0 0 0,1 1 0,0 2 0,0 0-1,0 0 1,37 2 0,-16 2 461,-1 2-1,58 10 1,-84-6-318,-4-6-156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7.1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25 9513,'0'1'219,"1"0"1,0 0-1,0-1 1,0 1-1,0 0 0,0 0 1,0 0-1,0-1 1,0 1-1,0 0 0,0-1 1,0 1-1,0-1 1,0 1-1,1-1 1,-1 1-1,0-1 0,0 0 1,1 0-1,-1 0 1,0 0-1,0 0 1,3 0-1,45 3 573,-34-3-132,337 4 749,-345-5-1458,25-1-907,-1-1 0,49-12 0,-79 15 830,-1 0 1,0 0 0,1 0 0,-1 0-1,1 0 1,-1-1 0,0 1 0,1 0-1,-1 0 1,0 0 0,1-1 0,-1 1-1,0 0 1,1 0 0,-1-1-1,0 1 1,1 0 0,-1-1 0,0 1-1,0 0 1,0-1 0,1 1 0,-1-1-1,0 1 1,0 0 0,0-1 0,0 1-1,0-1 1,1 1 0,-1 0 0,0-1-1,0 1 1,0-1 0,0 1 0,0 0-1,-1-1 1,1 1 0,0-1-1,0-3-1451,0-2-938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9.7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9830,'22'5'282,"-1"-1"0,0-1 0,1-1-1,-1-1 1,1-1 0,25-3 0,13 1 203,-55 2-419,24 1 382,0-2 0,37-6 0,-56 5-220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09.92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9830,'0'2'17,"0"-1"-1,0 1 1,0-1-1,0 1 1,0-1 0,0 1-1,1-1 1,-1 1-1,0-1 1,1 1 0,-1-1-1,1 0 1,0 1-1,-1-1 1,1 0 0,0 1-1,0-1 1,0 0-1,0 0 1,0 0 0,0 0-1,0 0 1,2 2-1,2-1 43,-1-1-1,0 1 0,1-1 1,0 0-1,-1 0 0,1-1 0,5 1 1,196 3 2291,-139-4-1629,-44 0-448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11.9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0 856 9830,'0'4'66,"1"1"1,0-1-1,0 0 1,0 0-1,0-1 0,0 1 1,1 0-1,0 0 1,0-1-1,0 1 0,0-1 1,4 5-1,7 14 276,34 55 1411,70 88-1,-64-95-783,-29-38-463,-9-14-43,-2 0 0,18 33-1,-28-35-352,-3-16-99,1 0-1,-1 1 0,0-1 1,0 0-1,1 0 1,-1 0-1,0 0 1,1 0-1,-1 0 0,0-1 1,0 1-1,1 0 1,-1 0-1,0 0 0,0 0 1,1 0-1,-1 0 1,0 0-1,0-1 0,1 1 1,-1 0-1,0 0 1,0 0-1,1 0 1,-1-1-1,0 1 0,0 0 1,0 0-1,0-1 1,1 1-1,-1 0 0,0 0 1,0-1-1,0 1 1,0 0-1,0 0 0,0-1 1,0 1-1,0 0 1,0 0-1,0-1 1,0 1-1,0 0 0,0-1 1,0 1-1,0 0 1,0 0-1,0-1 0,0 1 1,0 0-1,0-1 1,0-17 69,0 17 26,-1-17-283,-6-36-1,3 35-74,-1-37 1,-2-167-994,7-144-775,2 323 1552,11-61 1,-3 33 123,16-59-417,-24 113 611,2 0 1,0 1 0,1-1 0,0 1-1,1 0 1,15-27 0,-19 42 178,1-1 0,-1 1 0,1 0 0,0 0 1,0 1-1,0-1 0,0 0 0,0 1 0,0 0 1,0 0-1,0 0 0,1 0 0,-1 0 0,0 0 0,1 1 1,-1 0-1,0 0 0,1 0 0,4 0 0,15 1 403,38 7 0,-45-5-254,331 27 3465,2-27-57,-261-3-2721,157 12 1733,1 0-33,-48-14-2252,212 4-327,147 19 14,269 0 0,14-21 0,-566-15 0,-154 5 0,-56 6 0,32-1 0,0-4 0,129-30 0,0 0 0,-109 23 0,249-24 0,-346 38 0,1 0 0,35-9 0,-50 8 0,-3 2 0,-1 1 0,0-1 0,1 1 0,-1-1 0,1 1 0,-1-1 0,1 1 0,-1 0 0,0 0 0,1 0 0,-1 0 0,1 0 0,-1 0 0,1 0 0,2 1 0,20-4 0,-23 3 0,-1 0 0,0 0 0,1 0 0,-1 0 0,0 0 0,1 0 0,-1 0 0,0 1 0,0-1 0,1 0 0,-1 0 0,0 0 0,1 0 0,-1 0 0,0 0 0,0 1 0,1-1 0,-1 0 0,0 0 0,0 0 0,1 1 0,-1-1 0,0 0 0,0 0 0,0 1 0,0-1 0,1 0 0,-1 0 0,0 1 0,0-1 0,0 0 0,0 1 0,0-1 0,0 0 0,0 1 0,0-1 0,0 0 0,0 1 0,1 18 0,0 7 0,4-12 0,-1 1 0,0-1 0,2 20 0,2 9 0,-3-15 0,-2 0 0,-1 0 0,-2 49 0,-1-28 0,1-49 0,-1 1 0,1 0 0,0 0 0,-1-1 0,1 1 0,-1 0 0,1 0 0,-1-1 0,0 1 0,1-1 0,-1 1 0,1 0 0,-1-1 0,0 1 0,0-1 0,1 0 0,-1 1 0,0-1 0,0 0 0,0 1 0,1-1 0,-1 0 0,0 0 0,0 1 0,0-1 0,-1 0 0,-2 1 0,-4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14.3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 9830,'0'98'1138,"1"-92"-1056,1 0-1,0 0 1,0 0 0,1 0 0,0-1 0,0 1-1,0-1 1,1 0 0,6 7 0,1 4 260,-2 0-124,-5-9-52,0 1 0,1-1 0,10 12-1,-14-18-139,0 0-1,0 0 0,0 0 1,0 0-1,0 0 1,0 0-1,1 0 0,-1-1 1,0 1-1,1 0 1,-1-1-1,0 1 0,1-1 1,-1 1-1,1-1 1,-1 0-1,1 1 0,-1-1 1,1 0-1,-1 0 1,1 0-1,-1 0 1,1-1-1,-1 1 0,0 0 1,1 0-1,1-2 1,8-4 27,0-1-1,-1 0 1,0 0 0,0-1 0,-1-1 0,0 0 0,0 0 0,-1-1 0,0 1 0,7-15 0,-10 16-96,0 1 0,0-1-1,-1-1 1,0 1-1,0-1 1,-1 0 0,0 0-1,-1 0 1,0 0 0,1-14-1,2 10-6,-4 12 48,0 0-1,-1 0 1,1 0 0,0 0-1,-1-1 1,1 1-1,-1 0 1,1 0-1,-1 0 1,0 0-1,1-1 1,-1 1-1,0 0 1,0 0 0,0-1-1,0-1 1,0 3 2,0 0 0,0 0 0,0 0 0,1 0 0,-1 0 0,0 0 0,0 0 0,0-1 0,0 1 0,0 0 0,1 0 0,-1 0 0,0 0 0,0 0 0,0 0 0,1 0 0,-1 0 0,0 0 0,0 0 0,0 0 0,0 0 0,1 0 0,-1 0 0,0 0 0,0 0 0,0 0 0,0 0 0,1 0 0,-1 1 0,0-1 0,0 0 0,0 0 0,0 0 0,0 0 0,1 0 0,-1 0 0,0 0 0,0 1 0,0-1 0,0 0 0,0 0 0,0 0 0,0 0 0,1 0 0,-1 1 0,0-1 0,0 0 0,0 0 0,0 0 0,0 0 0,0 1 0,0 9 5,1 76 1043,-4-1-1,-20 129 0,19-196-860,2-4-42,0-1-1,-1 0 1,-1 0-1,-7 17 1,6-23-24,2 1 1,-1 0 0,1 0-1,0 0 1,1 0 0,-2 12-1,2-18-121,2-2 3,0 0 0,0 0 0,-1 0 0,1 0 0,0 0 0,-1 0 0,1-1 0,0 1 0,0 0 0,-1 0 0,1 0 0,0 0 0,-1 0 0,1 0 0,0-1 0,0 1 0,0 0 0,-1 0 0,1 0 0,0-1 0,0 1 0,0 0 0,-1 0 0,1-1 0,0 1-1,0 0 1,0 0 0,0-1 0,0 1 0,-1 0 0,1 0 0,0-1 0,0 1 0,0 0 0,0-1 0,0 1 0,0 0 0,0-1 0,0 1 0,0 0 0,0 0 0,1-1 0,-2-1 44,-4-6-13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14.5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9830,'11'5'207,"1"0"-1,0-1 0,0 0 1,0-1-1,1-1 1,22 2-1,81 1 1307,-112-5-1459,0 0-1,-1 0 1,1 0-1,0-1 1,0 1-1,0-1 1,-1 0 0,1 0-1,0 0 1,-1-1-1,1 1 1,-1-1-1,1 0 1,-1 0-1,0 0 1,5-5-1,-6 1 175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14.9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34 9830,'38'-22'592,"-29"19"-468,0 1 1,0-1-1,0 2 1,0-1-1,1 2 1,-1-1 0,0 1-1,0 0 1,1 1-1,-1 0 1,0 1-1,0 0 1,0 0-1,0 1 1,-1 0 0,1 0-1,-1 1 1,11 6-1,-17-8-94,-1-1 0,1 1-1,0-1 1,-1 1 0,1 0 0,-1-1-1,0 1 1,0 0 0,0 0-1,0 0 1,0 0 0,0 0 0,0 0-1,0 0 1,-1 1 0,1 2-1,1 39 525,-3-26-407,1-16-115,-1 1 0,1 0 0,-1-1 0,0 1-1,0-1 1,0 1 0,0-1 0,0 1 0,-1-1 0,1 0 0,-1 0 0,-1 3 0,-28 29 492,14-16-99,-1 0-61,15-15-294,-1 0 0,1 0-1,0 0 1,0 1 0,0-1 0,0 1-1,1 0 1,-1 0 0,1 0 0,0 0-1,0 0 1,0 0 0,1 1 0,-2 4-1,-2 7 341,4-14-382,0-1 0,0 0 0,1 1 0,-1-1 0,1 0 0,-1 1 0,1-1 0,-1 1 0,1-1 0,0 1 0,0-1 0,-1 2 0,2-2-13,-1 0-1,0 0 1,0 0 0,0-1-1,0 1 1,1 0 0,-1 0-1,0-1 1,1 1 0,-1 0-1,1 0 1,-1-1-1,1 1 1,-1 0 0,1-1-1,-1 1 1,1-1 0,0 1-1,-1-1 1,1 1 0,0-1-1,-1 1 1,1-1 0,1 1-1,27 7 359,38-5 282,-59-3-571,-4 0-24,0-1-1,1 1 1,-1-1-1,0 0 1,0 0-1,0-1 1,0 1-1,0-1 1,4-2-1,5-3 6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15.2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 0 9830,'6'1'108,"0"0"1,0 0-1,0 1 0,0-1 1,-1 1-1,1 0 0,0 1 0,-1-1 1,0 1-1,1 1 0,-1-1 0,-1 0 1,8 8-1,7 5 485,30 39 1,-39-44-389,0 1 0,-1 0 0,-1 1 0,0-1 0,-1 2 0,0-1 0,5 17 0,1 16 267,-7-25-148,0 0-1,-2 1 0,0-1 1,1 32-1,-5-43-205,0-1 0,0 0 1,-1 0-1,0 0 0,-1 0 1,0 0-1,0 0 0,-1-1 1,0 1-1,-1-1 0,1 1 0,-2-1 1,1-1-1,-1 1 0,0 0 1,-1-1-1,0 0 0,-11 10 0,1-3 165,0-1-1,-2-1 0,1 0 0,-2-1 0,0-1 1,0-1-1,0 0 0,-38 10 0,6-5 329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15.7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270 1 9830,'-11'5'156,"1"0"0,-1 1 0,1 1 1,0 0-1,1 0 0,0 1 0,0 0 0,0 0 0,-8 12 0,-4 7 523,-36 57 0,45-63-362,0 0-1,2 1 0,0 0 0,1 1 0,2 0 1,0 0-1,1 1 0,2 0 0,0 0 1,0 29-1,3 3 250,1 49 518,1-93-921,0-1 1,1 0 0,0 0-1,1 0 1,0 0-1,10 20 1,-1-8 180,2 1 0,1-2 1,1 0-1,1-1 1,0-1-1,2 0 0,0-1 1,1-1-1,1-1 0,27 16 1,-12-11 78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16.4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 9830,'2'-6'46,"5"4"52,0 1 1,0 0-1,0 1 1,0 0 0,0 0-1,12 2 1,5-1 257,3-1-43,-12-1-80,1 1 0,23 2-1,-35-1-179,-1-1-1,0 1 1,0 0 0,0 0-1,0 0 1,1 0-1,-1 0 1,-1 1-1,1-1 1,0 1-1,0 0 1,-1 0-1,1 0 1,-1 0 0,1 0-1,-1 1 1,3 3-1,-4-2 13,0 1-1,0-1 1,-1 1-1,1 0 1,-1-1-1,0 1 1,-1 0-1,1-1 1,-1 1-1,0-1 0,-1 5 1,-35 31 773,29-33-621,1 0 0,-1 1 0,2 0-1,-1 0 1,-8 15 0,12-18-158,1 0 0,0 0 0,0 1 1,0-1-1,1 0 0,0 1 0,0-1 0,0 1 0,1 7 1,0-12-47,1 0 1,-1-1-1,1 1 1,-1 0 0,1 0-1,0 0 1,-1 0-1,1-1 1,0 1 0,-1 0-1,1 0 1,0-1-1,0 1 1,0-1 0,0 1-1,0-1 1,-1 1-1,1-1 1,0 1 0,0-1-1,0 0 1,2 1 0,30 7 462,-26-7-401,16 3 505,41 3 0,-41-6-307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16.7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9830,'0'1'13,"1"0"0,-1 0 0,1 0 0,-1 0 0,1 0 0,0 0 0,-1 0 0,1 0 0,0 0 0,0 0 0,0-1 0,0 1 0,0 0 0,0-1 0,0 1 0,0-1 0,0 1 0,0-1 0,0 1 0,0-1 0,0 1 0,0-1 0,0 0 0,1 0 0,-1 0-1,1 0 1,44 7 577,-32-6-438,100 12 1769,119-2 0,-233-11-1908,1 0-1,0 1 0,0-1 1,-1 0-1,1 0 1,0 0-1,-1 0 0,1 0 1,0 0-1,-1 0 1,1 0-1,0 0 0,0 0 1,-1-1-1,1 1 1,0 0-1,-1 0 1,1-1-1,-1 1 0,1 0 1,0-1-1,-1 1 1,1-1-1,-1 1 0,1 0 1,-1-1-1,1 0 1,-1 1-1,1-1 0,-1 1 1,0-1-1,1 1 1,-1-1-1,0 0 1,1 1-1,-1-1 0,0 0 1,0 1-1,0-1 1,1 0-1,-1 1 0,0-1 1,0-1-1,0-3 34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7.4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7321,'0'0'4923,"0"24"-836,0 9-2606,-1 5-506,8 62 0,0-52-665,12 65-251,-10-89-206,-7-20-228,-1-1 0,1 1-1,-1 0 1,0-1 0,0 1 0,0 0 0,0-1 0,0 9 0,4-4-1760,6-6-7162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17.0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97 0 9830,'-1'14'202,"-1"-1"0,0 0-1,-1 0 1,-5 17 0,-8 34 495,11-29-379,-1 14 841,-26 92-1,22-124-1048,-2 1 212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26.1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203 117 9830,'1'-1'0,"1"0"0,-1 0 0,0 0 0,1 0 0,-1 0 0,0 0 0,0-1 0,0 1 0,0 0 0,0-1 0,0 1 0,0 0 0,0-1 0,0 1 0,-1-1 0,1 0 0,-1 1 0,1-1 0,-1 1 0,0-1 0,1 0 0,-1 1 0,0-1 0,0 0 0,0 1 0,0-1 0,0 0 0,-1 1 0,1-3 0,0 3 0,-4 4 66,0 1 0,0-1 0,0 0 0,0-1 0,-9 5 0,-2 2 133,-7 7 195,1 2-1,1 0 1,0 1 0,2 1 0,-33 44-1,47-56-264,1 1-1,0 0 0,0 0 1,0 0-1,1 0 1,1 1-1,0-1 0,0 1 1,0-1-1,2 0 0,0 14 1,0 3-12,-1-23-88,1-1 0,0 0 0,0 0 1,0 0-1,0 0 0,0 0 0,0 0 1,0-1-1,1 1 0,-1 0 0,1 0 1,-1-1-1,1 1 0,0-1 0,0 0 1,0 1-1,-1-1 0,1 0 1,0 0-1,4 1 0,2 2 121,0-1 0,0 1 1,0-2-1,12 4 0,-4-5 60,0 0-1,0 0 1,0-2 0,0 0 0,0 0 0,0-2-1,0 0 1,0-1 0,-1 0 0,0-1-1,0-1 1,0-1 0,0 0 0,-1-1 0,0 0-1,-1-1 1,13-11 0,-20 15-187,-1 1-1,1-1 1,-1-1 0,0 1 0,-1-1 0,0 0-1,1 0 1,-2 0 0,1 0 0,-1-1-1,0 0 1,0 0 0,-1 1 0,0-1-1,2-11 1,0-26-370,1-11-43,-5 51 365,-1 0-1,1 1 0,-1-1 1,1 1-1,-1-1 1,0 0-1,0 1 0,-1-1 1,1 1-1,-1 0 1,1 0-1,-4-4 1,-2-4-52,-1 0 0,-1 0-1,0 1 1,0 0 0,-1 1 0,0 0 0,-1 1 0,0 0 0,0 0 0,0 1 0,-16-7 0,14 8 101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26.5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81 9830,'2'-3'0,"0"2"16,1 0 0,-1 1 0,0-1 0,1 1 0,-1-1 0,0 1 0,1 0 0,-1 0 0,1 0 0,-1 0 0,1 1 0,3 0 0,4 0 95,2-1 115,1-2 0,-1 0 1,-1 0-1,18-6 0,19-4 509,61-8 584,-108 20-1293,0-1-1,1 1 1,-1-1-1,0 0 1,0 1-1,0-1 1,0 0-1,0 0 1,0 1-1,0-1 1,0 0-1,0 0 1,0 0-1,-1 0 1,1-1-1,0 1 1,-1 0-1,1 0 1,-1 0-1,1 0 1,-1-1-1,1 1 1,-1 0-1,0-2 0,0-2 203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26.8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46 9830,'-1'-2'-11,"12"0"68,26 2 346,130-6 1651,-122-7-1553,-44 13-487,0 0 0,-1 0 1,1 0-1,0 0 1,-1 0-1,1-1 0,0 1 1,-1 0-1,1 0 0,-1-1 1,1 1-1,-1-1 1,1 1-1,-1 0 0,1-1 1,-1 1-1,1-1 0,-1 1 1,1-1-1,-1 1 1,0-1-1,1 1 0,-1-1 1,0 0-1,0 1 0,1-1 1,-1 1-1,0-1 1,0 0-1,0 1 0,0-1 1,0 0-1,1 1 0,-1-1 1,-1 0-1,1 1 0,0-2 1,0-2-15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27.4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 58 9830,'10'-7'196,"2"0"-1,-1 1 1,1 0-1,0 1 1,0 1 0,0 0-1,25-5 1,-7 5 283,1 1 0,39 1 0,-67 2-432,0 0 0,0 0 0,1 0 0,-1 1 0,0 0-1,0-1 1,1 1 0,-1 0 0,0 1 0,0-1 0,0 1 0,0-1-1,-1 1 1,1 0 0,0 0 0,-1 0 0,1 0 0,-1 0 0,0 1-1,0-1 1,0 1 0,0-1 0,0 1 0,0 0 0,-1 0-1,1 0 1,-1 0 0,0 0 0,0 0 0,0 0 0,0 1 0,0-1-1,0 6 1,-1 10 55,1-16-47,0 1 0,-1 0 0,0-1 0,0 1 0,0 0 0,0-1 0,0 1 0,-1 0 0,1-1 0,-1 1 0,0-1 0,-1 1 0,1-1 0,0 1 0,-1-1 0,0 0 0,-3 6 0,-14 7 406,-1 0 0,-40 25 0,58-41-416,-14 11 249,33-13-83,-2-1 15,-9 1-164,0 1 1,-1 0-1,1 0 0,0 0 0,-1 1 0,1 0 0,0 0 0,0 0 1,0 1-1,7 1 0,-11-1-32,1 0 0,-1 0 0,0-1 0,0 2 0,1-1 0,-1 0 0,0 0-1,0 1 1,0-1 0,0 1 0,0 0 0,-1-1 0,1 1 0,0 0 0,-1 0 0,1 0 0,-1 0 0,0 1 0,0-1 0,0 0 0,0 0 0,0 1 0,0-1 0,0 1 0,0 2 0,0 7 132,1 0 0,-2 1 0,0-1 0,-1 14 0,0 1 182,0-22-286,0-1 0,0 1-1,0-1 1,-1 0 0,1 1-1,-1-1 1,0 0 0,-1 0 0,1 0-1,-1-1 1,1 1 0,-1 0-1,0-1 1,-1 0 0,-3 3-1,-6 7 279,-1-1-1,-22 14 0,7-10 193,-1 0-1,0-2 0,-1-1 1,0-2-1,-60 14 0,67-20-254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27.8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177 10 9830,'3'-1'3,"1"-1"52,0 1 0,0 0 0,1-1 0,-1 2 0,0-1 0,1 0 0,-1 1 0,1 0 0,-1 0 0,1 0 0,-1 1 0,1-1 0,-1 1 0,0 0 1,8 3-1,4 4 210,-2 0 0,1 0 1,-1 2-1,0-1 1,-1 2-1,0 0 0,21 24 1,-26-25-131,-1-1 1,-1 1 0,0 0 0,0 0-1,-1 1 1,0 0 0,0 0 0,-2 0-1,1 0 1,-1 1 0,-1 0 0,1 14-1,0 13 698,-4 74 0,-1-93-526,-1 0 0,0-1-1,-2 0 1,0 0 0,-13 32 0,-7-2 413,-2-2 0,-1 0 0,-3-2 0,-2-1 0,-1-2 0,-3-1 1,-1-2-1,-72 57 0,54-53-83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28.4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154 0 9830,'-5'2'68,"1"0"-1,0 0 1,1 0 0,-1 1-1,0-1 1,1 1 0,-1 0-1,1 0 1,0 0-1,0 1 1,-3 3 0,-23 46 604,23-40-508,-6 14 262,0 1 1,3 0-1,0 1 1,2 0 0,-6 45-1,3 151 2067,11-203-2205,1-1 0,0 0-1,2 0 1,1 0 0,1 0 0,0-1-1,2 0 1,15 30 0,-9-24 122,1 0 1,1-2-1,1 0 0,1-1 1,36 36-1,-38-45-64,1 0 0,1 0-1,32 18 1,-13-13 227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29.5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30 9830,'0'-1'0,"0"-2"0,-8-1 0,6 1 0,2 1 0,1 1 17,0-1 0,0 1 0,-1 0-1,1 0 1,0 0 0,0 0 0,0 1 0,0-1-1,0 0 1,1 0 0,-1 1 0,0-1 0,0 0-1,0 1 1,1-1 0,-1 1 0,0 0 0,1-1-1,-1 1 1,0 0 0,1 0 0,-1 0 0,0 0-1,1 0 1,1 0 0,57-1 613,-46 1-559,-12 0-36,0 0 0,1 0 0,-1 0 0,0 0 0,1 0-1,-1 1 1,0-1 0,0 1 0,0 0 0,1-1 0,2 3 0,-4-2-19,0-1 0,-1 1 0,1-1 1,-1 1-1,1 0 0,-1 0 0,1-1 0,-1 1 0,1 0 0,-1 0 0,0-1 0,1 1 1,-1 0-1,0 0 0,0 0 0,1 0 0,-1 0 0,0-1 0,0 1 0,0 0 0,0 1 1,9 21 210,-9-20-200,0-1-1,0 1 1,0-1-1,0 0 1,0 1-1,-1-1 1,0 1-1,1-1 1,-1 0-1,0 1 1,0-1-1,0 0 1,0 0-1,0 0 1,-1 0-1,1 0 1,-1 0-1,1 0 1,-1 0-1,0-1 1,0 1-1,1 0 1,-1-1-1,0 0 1,-3 2-1,-11 10 263,-26 34 576,42-46-854,-1 0 0,1 0 1,-1-1-1,1 1 0,0 0 1,-1 0-1,1 0 1,0 0-1,0 0 0,-1 0 1,1 0-1,0 0 0,0 0 1,0 0-1,0 0 1,0 0-1,0 0 0,1-1 1,-1 1-1,0 0 0,0 0 1,1 0-1,-1 0 1,0 0-1,1 0 0,-1 0 1,1-1-1,-1 1 0,1 0 1,0 0-1,-1-1 1,1 1-1,0 0 0,-1-1 1,1 1-1,0-1 1,0 1-1,0-1 0,0 1 1,-1-1-1,1 1 0,0-1 1,0 0-1,0 0 1,0 1-1,0-1 0,2 0 1,20 5 281,10 1 253,1-1 1,-1-2 0,50-1-1,-73-2-500,-1-2-1,-9-1 183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31.3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344 1 9830,'-3'1'44,"1"0"0,-1 0 0,1 0-1,-1 0 1,0 0 0,1-1 0,-1 1 0,0-1-1,-4 0 1,2 1 64,-53 10 921,-56 20 0,-14 2 529,120-31-1558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31.6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295 1 9830,'0'4'0,"0"3"0,0-2 0,0 0 0,-17-1 273,1 0 0,2 1 0,-5 2-273,0 0 386,-5 1-113,3 0 1,-5-2-1,1-1 113,-1 2-113,2-2 0,1-1 0,-1 2 113,8-2-113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7.8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181 1 9465,'0'1'90,"0"1"0,0-1 0,0 1 0,0 0 0,0-1 0,0 1 0,-1-1 0,1 1 0,-1-1 0,1 1 0,-1-1 0,1 1-1,-1-1 1,0 1 0,0-1 0,0 0 0,0 1 0,0-1 0,0 0 0,0 0 0,0 0 0,0 0 0,-1 0 0,1 0 0,-2 1 0,-19 17 1247,6 2-1162,0 0 0,2 1 0,0 0 1,2 1-1,0 1 0,1 0 0,2 1 0,0 0 0,2 0 0,1 0 0,1 1 0,1 0 0,1 0 0,1 44 0,2-61-255,1 0-1,0-1 0,1 1 0,-1 0 0,2-1 0,-1 0 0,1 1 0,0-1 1,1 0-1,0 0 0,0-1 0,1 1 0,0-1 0,0 0 0,1 0 1,9 8-1,-11-10-590,1-1 0,0 1 1,0-1-1,1 0 0,-1-1 1,1 1-1,9 3 0,-3-2-1475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33.0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1313 9830,'0'4'51,"1"0"-1,0 0 1,-1 0-1,1 0 1,1 0 0,-1-1-1,1 1 1,-1 0-1,1-1 1,0 1 0,5 5-1,33 39 1008,-15-21-680,40 46 915,16 19 466,-78-89-1694,-1-1-28,0 1 0,-1-1 0,1 0 0,0 0 0,-1 1 0,1-1 0,-1 1 0,0-1 0,0 1 0,0 0 0,0 0 0,0 2 0,-1-4-37,8 0 0,-7-4 27,-1 0 1,1-1-1,-1 1 1,0 0 0,0 0-1,0 0 1,0 0-1,0-4 1,-1 1 42,1-831-3228,-9 711 2626,9-110-414,0 235 945,1-1 0,-1 1 0,1-1 0,-1 1-1,1-1 1,0 1 0,0 0 0,0-1 0,0 1-1,0 0 1,0 0 0,0 0 0,0-1 0,0 1 0,0 0-1,1 0 1,-1 1 0,0-1 0,1 0 0,-1 0-1,1 1 1,-1-1 0,1 1 0,-1-1 0,1 1-1,-1 0 1,3-1 0,52-7 666,-51 7-618,299-16 3082,32-2 368,434-98 4259,227-43-7756,-261 110 0,3 46 0,-127 2 0,-549 1 0,198 3 0,-238-1 0,53 6 0,-75-6 0,0 0 0,1-1 0,-1 1 0,0 0 0,0 0 0,0-1 0,0 1 0,0 0 0,0 0 0,0 0 0,0 0 0,0 0 0,0 1 0,-1-1 0,2 1 0,-2-1 0,0 11 0,0-5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34.3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0 144 9830,'7'-31'0,"22"2"0,-26 24 0,-3 5 0,0 0 0,0 0 0,1 0 0,-1 0 0,0-1 0,0 1 0,0 0 0,1 0 0,-1 0 0,0 0 0,0 0 0,0-1 0,1 1 0,-1 0 0,0 0 0,0 0 0,0 0 0,0-1 0,0 1 0,0 0 0,1 0 0,-1-1 0,0 1 0,0 0 0,0 0 0,0 0 0,0-1 0,0 1 0,0 0 0,0 0 0,0-1 0,0 1 0,0 0 0,0 0 0,0-1 0,0 1 0,0 0 0,1-1 46,2 0 35,1-1 1,-1 1 0,1 0 0,-1-1-1,0 0 1,1 0 0,-1 0 0,0 0 0,0 0-1,0 0 1,4-6 0,16-9 256,-12 12-173,0 0-1,0 2 0,0-1 0,1 1 1,-1 1-1,1 0 0,-1 0 1,20 1-1,-13 2 95,0 0 0,0 1 1,0 1-1,0 1 0,20 6 1,-31-8-153,0 1 0,1-1 0,-1 2 0,0-1 0,0 1 0,-1 0 0,1 0 0,-1 1 1,0 0-1,0 0 0,0 0 0,-1 1 0,0 0 0,7 9 0,-10-9 9,1 0-1,-1 0 1,0 0 0,-1 0 0,1 0-1,-1 1 1,0-1 0,-1 8 0,1-9-53,-1-1 0,0 0 1,-1 1-1,1-1 1,-1 0-1,0 0 0,0 1 1,0-1-1,0 0 1,-1 0-1,1 0 1,-5 7-1,-19 17 488,-1 0-1,-1-2 1,-2-1-1,0-1 1,-2-2-1,0 0 1,-1-3 0,-59 27-1,73-33-231,25-17-212,1 1-1,0-1 1,0 1 0,0 1 0,0-1 0,1 1-1,-1 1 1,12-2 0,86-3 1429,-60 4-1190,32 3 79,-61 1-430,1-1 0,0-1 0,0-1 0,0-1 0,20-4 0,-36 6 5,-1-1 0,0 1 0,0-1 0,0 0 0,0 0 0,0 1 0,0-1 0,0 0 0,-1 0 0,1 0 0,0 0 0,0 0 0,-1 0 0,1 0 0,0 0 0,-1-1 0,1 1 0,-1 0 0,1-2 0,3-3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34.7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2 107 9830,'0'-5'0,"-1"2"0,1 0 0,0 0 0,0 0 0,0 0 0,0 0 0,1-1 0,-1 1 0,1 0 0,0 0 0,0 0 0,0 0 0,0 0 0,1 1 0,-1-1 0,1 0 0,2-3 0,-1 2 23,0 1 0,1 0-1,0 0 1,-1 0 0,1 0 0,0 0-1,0 1 1,1 0 0,-1 0 0,0 0-1,1 0 1,-1 1 0,6-1 0,7-2 210,0 0 0,0 2 0,0 0 0,30 1 0,-44 1-180,1 0 0,0 0-1,0 1 1,-1-1 0,1 1-1,0 0 1,-1 0-1,1 0 1,0 0 0,-1 1-1,0-1 1,1 1 0,-1 0-1,0 0 1,0 0 0,0 1-1,0-1 1,0 1-1,-1-1 1,1 1 0,-1 0-1,1 0 1,-1 0 0,0 0-1,0 1 1,-1-1 0,3 6-1,-2-1 50,-1-1 0,-1 1 0,1 0 0,-1 0-1,-2 9 1,1 6 152,1-19-211,-1-1 0,0 0 0,1 1 0,-1-1 0,-1 0 0,1 0 0,-1 0 0,1 0 0,-1 0 0,0 0 0,-4 5 0,-33 35 700,16-17-202,19-22-479,0 1 1,1-1-1,-1 1 0,1 0 1,0 0-1,1 0 0,-1 1 0,1-1 1,0 1-1,1-1 0,-1 1 1,1 0-1,0-1 0,0 1 0,1 7 1,0-12-56,1 0 0,-1-1 1,1 1-1,-1-1 0,1 1 0,0 0 1,-1-1-1,1 1 0,0-1 1,-1 1-1,1-1 0,0 0 0,0 1 1,0-1-1,-1 0 0,1 0 1,0 1-1,0-1 0,0 0 0,0 0 1,-1 0-1,2 0 0,24 3 257,12-4 299,1-1 0,-1-1 0,46-11 0,-56 8-289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35.1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56 9830,'157'-14'2185,"-89"11"-1518,-7 2 671,108-18 1,-167 19-1302,0 0 0,0 0 0,0-1 0,0 1 0,-1-1 0,1 0 0,0 1 0,0-1 0,-1 0 0,1 0 0,0 0 0,-1 0 0,1 0 0,-1 0 0,3-2-1,-4-2-36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35.4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3 9830,'-11'-3'309,"11"13"-115,1 5-105,-1 6 206,1 1 1,1 0 0,1-1-1,0 1 1,2-1 0,0 0-1,11 25 1,-10-28-13,-1 1-1,-1 0 1,0 0 0,-2 0-1,0 0 1,-1 30 0,-1-39-238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35.7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193 2 9830,'0'0'2,"0"0"0,-1 0 0,1 0 0,0-1 0,-1 1 1,1 0-1,0 0 0,-1 0 0,1 0 0,0 0 0,-1 0 0,1 0 0,0-1 0,-1 1 0,1 0 0,-1 0 0,1 0 0,0 1 0,-1-1 0,1 0 1,0 0-1,-1 0 0,1 0 0,0 0 0,-1 0 0,1 0 0,0 1 0,-1-1 0,1 0 0,0 0 0,-1 0 0,1 1 0,-12 5 203,-1 3 54,2 1 1,-1 0-1,1 0 0,1 1 0,0 1 1,0 0-1,-13 23 0,10-13 157,2 1-1,0-1 1,-14 48 0,22-51-174,0-1-1,1 0 1,0 1 0,2 0 0,2 18 0,-1 5 227,-1-36-364,1 1 0,0 0 1,1-1-1,0 0 1,0 1-1,0-1 1,1 0-1,0 0 1,0 0-1,0 0 1,1-1-1,0 1 1,8 9-1,-8-11-21,0 0 1,0 0-1,0 0 1,1 0-1,-1-1 0,1 1 1,0-1-1,0 0 1,0-1-1,0 1 0,0-1 1,1 0-1,-1-1 1,1 1-1,0-1 0,8 1 1,0-2-40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37.1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 9830,'243'0'2776,"-235"0"-2548,-6-3-248,-13-3 267,7 5-201,-4 0-1,7-1 137,1 1-91,0 4 91,1 1-136,5-4-46,3 0 45,0 0 137,-1 0-136,-1 0-46,-5-3 45,-1 0 183,5 3 0,-4 0-189,0-1 1,0 1 0,0 1-1,0-1 1,-1 0 0,1 0-1,0 1 1,0-1 0,0 1-1,-1-1 1,1 1 0,0 0 0,-1 0-1,1 0 1,1 1 0,3 2-84,-2-3 103,-1 1 0,0 0-1,0 0 1,0 0 0,0 0 0,-1 1 0,1-1-1,0 1 1,-1 0 0,0-1 0,0 1-1,0 0 1,0 0 0,2 4 0,-2 0 49,0 1 0,-1-1 0,0 0 0,0 1 0,0-1 0,-1 13 1,-1-17-73,0-1 0,0 0 0,0 0 0,0 0 0,0 0 0,0 0 0,0 0 0,0-1 0,-1 1 0,1 0 0,-1-1 0,0 1 0,1-1 0,-1 1 0,0-1 0,0 0 0,0 1 0,0-1 0,0 0 0,0-1 0,0 1 0,-4 1 0,-60 18 648,55-17-445,-73 11 824,42-8-533,67-10-166,-16 1-229,1 1-1,0 0 1,-1 1 0,1 0 0,0 0-1,15 2 1,7-1 196,-31-1-325,12 0 164,0 0 0,0 1 0,1 0 0,-1 1 0,0 1 0,0 0 0,16 5 0,-26-6-129,0 0 1,-1 0 0,1 0 0,-1 1 0,1-1 0,-1 1 0,0 0 0,1-1 0,-1 1 0,0 0 0,0 0 0,0 1 0,-1-1 0,1 0 0,0 0 0,-1 1 0,0-1 0,1 1 0,0 3 0,0 3 80,0 0-1,-1 0 1,0 0-1,-1-1 1,0 11 0,0-19-122,-1 2 50,0 0 0,0 1 0,-1-1 1,1 0-1,0 0 0,-1-1 0,0 1 0,1 0 0,-1 0 0,0-1 1,0 1-1,0-1 0,0 0 0,0 1 0,-3 0 0,-37 19 521,19-14-538,1-1 1,-1-2-1,0 0 0,-1-1 1,1-2-1,0 0 0,-41-5 1,42 0-34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37.5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182 0 9830,'2'0'44,"1"1"0,0-1 0,-1 1-1,1-1 1,-1 1 0,1 0 0,-1 0 0,1 0-1,-1 0 1,1 1 0,-1-1 0,0 1 0,0-1-1,0 1 1,0 0 0,0 0 0,0 0 0,0 0 0,-1 0-1,1 0 1,-1 0 0,2 3 0,0-2-5,15 24 435,-1 1-1,-2 1 1,0 0 0,-2 1-1,12 40 1,-7 8 440,-16-66-742,1 0 1,-2 0 0,0 0-1,0 0 1,-2 21-1,0-3 177,0-23-263,0-1 0,0 0 1,-1 0-1,0 0 0,0 0 1,0 0-1,-1 0 0,0 0 1,0-1-1,0 0 0,-1 1 0,0-1 1,0 0-1,0-1 0,0 1 1,-1-1-1,0 0 0,-6 5 1,-3 1 146,-1 0 1,0-1 0,0 0-1,-1-1 1,-24 8 0,14-8 199,1-1 0,-1-1 0,-43 3 0,31-6 113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37.9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12 9830,'5'-2'66,"1"0"0,0 0 1,-1 0-1,1 1 0,0 0 0,0 0 0,0 0 0,0 1 1,1 0-1,10 1 0,1 1 199,0 1 1,22 7-1,-21-5-53,-9-3-44,0 1-1,0 0 1,0 0-1,-1 1 0,1 1 1,13 7-1,-22-10-136,0-1-1,0 0 1,0 1-1,0-1 1,0 1-1,0-1 1,0 1-1,0-1 1,-1 1-1,1 0 1,-1-1-1,1 1 1,-1 0-1,0-1 0,1 1 1,-1 3-1,-1 35 356,0-22-149,1-15-192,-1 0-1,1 1 1,-1-1-1,0 0 0,0 0 1,0 0-1,0 0 1,0 0-1,-1 0 1,1 0-1,-1 0 1,-3 3-1,-32 34 891,30-33-779,0 0 0,0 1 1,-10 15-1,17-22-156,-2 1 23,1 0-1,-1 0 1,1 1 0,0-1 0,0 1-1,0-1 1,1 1 0,-1 0 0,0-1-1,1 1 1,0 4 0,28-3 299,32 1 699,63-4 1,-69-1-544,-30 0-204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38.7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269 10 9830,'3'1'39,"19"-2"150,-22 0-180,0 1 1,0 0 0,-1 0-1,1 0 1,0 0-1,0 0 1,0 0 0,0 0-1,0-1 1,0 1 0,0 0-1,0 0 1,0 0-1,0 0 1,0 0 0,0-1-1,-1 1 1,1 0 0,0 0-1,0 0 1,0 0 0,0 0-1,0-1 1,0 1-1,1 0 1,-1 0 0,0 0-1,0 0 1,0-1 0,0 1-1,0 0 1,0 0-1,0 0 1,0 0 0,0 0-1,0 0 1,0-1 0,0 1-1,1 0 1,-1 0-1,0 0 1,-16-3 223,-101 10 1197,-34 2 211,142-9-1641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8.3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182 79 9897,'0'-70'3467,"-1"70"-3468,0-1 0,0 0 1,1 0-1,-1 1 0,0-1 0,0 1 0,0-1 1,0 0-1,1 1 0,-1 0 0,0-1 0,0 1 1,0-1-1,0 1 0,0 0 0,0 0 1,0 0-1,0 0 0,0-1 0,0 1 0,0 1 1,-1-1-1,0 0 0,-29 1-219,25 1 268,1 0 0,-1 0 0,1 0 0,0 1 0,-1 0 0,1 0 1,1 0-1,-1 1 0,0 0 0,1 0 0,0 0 0,0 0 0,0 1 0,0-1 1,-4 8-1,0 1-69,1-1 0,0 1-1,1 1 1,-9 26 0,14-32-41,0 1 0,0-1-1,0 1 1,1-1 0,2 13-1,-1 4-260,-1-24 319,1 0 1,0 0-1,-1-1 1,1 1-1,0-1 1,-1 1-1,1 0 1,0-1-1,0 1 1,0-1-1,0 1 1,0-1-1,-1 0 1,1 1-1,0-1 1,0 0-1,0 0 1,0 0-1,0 0 1,0 0-1,0 0 1,0 0-1,0 0 0,1 0 1,27-2-565,-25 1 512,0 0 0,0-1 1,-1 0-1,1 0 0,-1 0 0,0 0 1,0-1-1,1 1 0,-1-1 1,-1 1-1,1-1 0,3-5 0,9-8 117,-10 11 25,-1-1 0,0 1 0,-1-1 0,1 0 0,-1-1 0,0 1 0,0 0 0,2-13 0,14-25 1064,-16 24-55,-4 18 216,1 16-502,1 7-553,1 0 1,1 0 0,8 28-1,4 21-82,-11-38-498,10 75 593,-10-34-6259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39.0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365 0 9830,'-1'2'25,"1"0"0,-1 0 0,0 0 0,0 0 0,0 0 0,-1-1 0,1 1 0,0 0 0,-1-1 0,1 1 0,-1-1 0,1 0 0,-1 1 1,1-1-1,-1 0 0,0 0 0,0 0 0,0 0 0,0 0 0,0 0 0,0-1 0,0 1 0,0-1 0,-3 1 0,-67 15 938,53-13-800,-45 7 1145,-92 4 0,143-14-1081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0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1378 9830,'-9'-54'268,"10"53"-248,1 1 1,-1-1-1,0 1 1,1-1-1,-1 1 1,0 0-1,1 0 1,-1 0-1,1 0 1,-1 0-1,0 0 1,1 0 0,-1 0-1,0 0 1,3 1-1,11 6 207,-1 0-1,0 1 1,-1 0 0,1 1-1,-2 1 1,1 0-1,12 13 1,76 90 1345,-80-88-1175,133 156 2735,-145-166-2788,-6-11-6,-2-19-169,-1-8-320,-1-1 0,-2 0 0,0 1 1,-11-40-1,10 44 8,0-1-1,1 1 1,0-22 0,-4-29-250,-17-152-928,18 144 892,-5-336-2040,12 343 2065,-1 63 339,1 1 1,1-1-1,-1 1 1,1 0-1,0 0 0,1 0 1,0 0-1,0 0 1,1 0-1,-1 1 1,10-12-1,-8 13 151,-1 0 1,1 1-1,1 0 0,-1 0 1,1 1-1,-1 0 1,1-1-1,0 2 0,0-1 1,0 1-1,1 0 0,-1 0 1,8-1-1,11 0 261,0 1 0,30 0 1,-6 1 220,1147-128 11403,-1152 123-11633,580-93-326,-23 4-1534,91-24 1334,-612 101-838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0.7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 9830,'1'-5'43,"2"6"51,0 11 42,-3 106 1184,1-112-1220,0 1 0,0-1 0,0 0-1,1 0 1,0 0 0,0 0 0,0 0 0,1 0 0,0-1 0,0 1-1,0-1 1,1 0 0,0 0 0,0 0 0,9 8 0,-8-8-3,0 0-1,0-1 1,1 0 0,-1 0 0,1-1-1,0 1 1,0-1 0,0 0 0,0-1-1,0 0 1,1 0 0,-1 0 0,1-1-1,12 2 1,-9-4 45,-1 0 0,1-1 1,-1 0-1,0 0 0,0-1 0,0 0 0,0-1 0,-1 0 1,1 0-1,-1-1 0,10-7 0,-2 0-27,0 0 0,-1-1 0,-1-1 0,18-21 0,-18 18-236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1.0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5 9830,'-1'0'1,"-13"-4"195,12 18 81,2-9-250,0 27 478,1 0 0,1 0 1,9 45-1,10 13 836,-4 1-1,-5 0 1,2 122 0,-14-211-1319,0 0 1,1-1 0,-1 1 0,0 0-1,0 0 1,-1-1 0,1 1 0,0 0-1,0-1 1,-1 1 0,1-1 0,-1 1-1,0 0 1,1-1 0,-1 1 0,0-1-1,0 1 1,0-1 0,0 0 0,0 1-1,0-1 1,0 0 0,0 0 0,-1 0 0,1 0-1,0 0 1,-1 0 0,1 0 0,-1 0-1,1 0 1,-3 0 0,-5 0 22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1.3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74 9830,'123'-1'2072,"0"-5"-1,174-30 1,-292 35-1987,0 1-26,0-1 0,0 0 0,0 0 0,0 0-1,0-1 1,0 0 0,0 0 0,0 0 0,-1 0 0,1-1 0,3-3 0,-6 0-13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1.6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 9830,'0'9'24,"-1"-4"50,1 1 0,0-1 0,0 0 0,1 1 0,-1-1 0,1 0 0,1 0 0,-1 1 0,1-1 0,3 7 0,9 18 404,-1 1 0,-1 0 0,-2 0 0,7 38-1,0-6 204,-14-44-348,0-1 0,-1 1 0,-1-1 0,-2 37 0,0-10 53,1-33-158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2.4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387 217 9830,'9'-61'0,"-9"50"0,0 2 0,0 0 0,0 0 0,-4-17 0,3 22 0,-1 0 0,1 0 0,-1 0 0,0 1 0,0-1 0,0 0 0,0 1 0,-1 0 0,0-1 0,1 1 0,-5-3 0,2 1 66,0 1-1,0 0 1,-1 0-1,1 0 1,-1 0-1,0 1 1,0 0-1,0 0 1,-1 1 0,1 0-1,-1 0 1,1 0-1,-1 1 1,1 0-1,-1 0 1,0 0-1,0 1 1,-10 1-1,7 1 46,0 0 0,1 0-1,-1 1 1,1 0 0,0 1-1,-1 0 1,2 0 0,-1 1-1,0 1 1,1-1 0,0 1-1,-8 8 1,2-2 182,1 1-1,0 1 1,-21 29 0,29-36-175,1 0 1,0 1-1,1-1 0,-1 1 1,1 0-1,1-1 0,-1 1 1,1 0-1,1 1 1,0-1-1,-1 11 0,1 13 279,0 28 173,1-56-532,0 0 1,1 0-1,0 0 1,0 0 0,0 0-1,0-1 1,0 1-1,1 0 1,0 0 0,-1-1-1,4 5 1,1-1 89,0 0 0,1 0 0,0 0 0,0-1-1,1 0 1,-1 0 0,1-1 0,0 0 0,1-1 0,-1 0 0,1 0 0,0 0 0,0-1 0,0-1 0,1 1-1,-1-2 1,0 1 0,1-1 0,-1-1 0,1 1 0,-1-2 0,1 1 0,11-3 0,-17 2-116,0 0 0,0-1 0,0 1 1,0-1-1,0 0 0,-1 0 0,1 0 0,-1 0 1,1-1-1,-1 1 0,0-1 0,0 0 1,0 0-1,0 0 0,0-1 0,-1 1 0,1-1 1,-1 1-1,0-1 0,0 0 0,-1 1 1,1-1-1,-1 0 0,1 0 0,-1 0 0,1-9 1,7-75-598,-9 71 380,1-1 0,0 1 1,7-30-1,-7 40 126,0-1 0,0 0 0,-1 1 1,-1-10-1,1 11 14,0 0 0,0-1 0,0 1 0,1 0 1,0 0-1,3-11 0,-4 12 38,1-9 26,2 11-3,2 10-23,4 13 155,-2 0 0,0 1 0,-1 0 0,-1 0-1,3 26 1,7 27 308,-6-8-58,-3-16-114,0 2 225,-2 0 0,-5 85 0,-1-47 87,2-62-431,1-15-43,-1 1-1,0-1 1,-1 1-1,-1-1 1,-4 20-1,2-14 10,4-17-94,0 0-1,0 0 1,-1 1-1,1-1 1,-1 0-1,0 0 1,1 0-1,-1 0 1,0 0-1,0 0 1,0 0-1,-3 3 1,2-2-10,2-3-5,0 0 1,-1 0 0,1 0-1,0 1 1,0-1 0,0 0-1,0 0 1,0 0 0,0 0-1,0 0 1,-1 0 0,1 1-1,0-1 1,0 0 0,0 0-1,0 0 1,0 0 0,-1 0-1,1 0 1,0 0 0,0 0-1,0 0 1,0 0-1,-1 0 1,1 0 0,0 0-1,0 0 1,0 0 0,0 0-1,-1 0 1,1 0 0,0 0-1,0 0 1,0 0 0,0 0-1,-1 0 1,1 0 0,0 0-1,0 0 1,0 0 0,0 0-1,-1-1 1,0-3 21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2.9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53 9830,'45'-2'928,"73"-12"-1,-39 4-117,-59 8-479,-8 1-175,1 0 0,-1-1 0,-1 0 0,21-6 0,-30 1-110,-2 3 181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3.1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 9830,'-10'43'319,"11"-42"-299,-1 0 1,1 1-1,0-1 1,-1 0-1,1 1 1,0-1-1,0 0 1,0 0-1,0 0 1,0 1-1,0-1 1,0 0-1,1-1 1,-1 1 0,0 0-1,0 0 1,1 0-1,-1-1 1,1 1-1,-1-1 1,0 1-1,1-1 1,-1 1-1,1-1 1,-1 0-1,1 0 1,2 0-1,54 6 818,-47-5-657,-5-1-153,15 2 253,0-1-1,1-1 0,-1-1 0,26-4 0,-30 1 42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3.9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1 966 9830,'0'-64'0,"2"65"27,1 1 1,-1-1-1,0 1 0,1 0 1,-1 0-1,0 0 0,0 0 1,0 1-1,1 2 0,164 282 4134,-162-269-3940,-2-7-22,-1-21 109,-3 7-280,0 1-1,0-1 1,0 0 0,0 0-1,0 1 1,0-1 0,0 1-1,-1-1 1,0 1 0,-3-5-1,-7-12-135,-14-35-164,2-1-1,3 0 1,3-2 0,2 0 0,2-1-1,-7-74 1,15-81-536,6 202 762,1 2 65,0 0 0,0 0 0,0 0-1,1 0 1,0 0 0,1 1 0,0 0-1,1-1 1,-1 1 0,1 0 0,1 0 0,0 1-1,0-1 1,0 1 0,1 0 0,0 1-1,0-1 1,1 1 0,0 1 0,0-1-1,0 1 1,1 0 0,0 1 0,0-1-1,0 2 1,0-1 0,0 1 0,1 0-1,9-1 1,172-17 1927,-15 4-186,6-21 1629,278-96 0,-422 121-2683,-1-1-1,47-27 1,-49 32-464,-28 9-242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8.6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137 1 7777,'-1'1'169,"1"1"0,-1-1 0,1 0 0,-1 1 1,1-1-1,-1 0 0,0 1 0,0-1 0,0 0 0,0 0 1,1 0-1,-2 0 0,1 0 0,0 0 0,0 0 1,0 0-1,0 0 0,-1 0 0,0 0 0,-15 15 1283,14-8-1242,0 0 0,1 1 0,1-1-1,-1 0 1,2 1 0,-1-1-1,1 0 1,1 10 0,-1-3-188,0-12-17,1 0 1,-1 0-1,1 1 1,0-1-1,1 0 1,-1 0-1,0 0 1,1 0-1,0-1 1,-1 1-1,1 0 0,0 0 1,1-1-1,-1 0 1,4 4-1,45 34 11,-40-32-28,13 8-62,-16-12 110,0 1-1,-1 1 1,12 10 0,-17-14 27,0 0 0,-1 0 1,1 0-1,0 1 1,-1-1-1,0 1 0,1-1 1,-1 1-1,0-1 1,0 1-1,0 0 0,-1-1 1,1 1-1,-1 0 1,0 0-1,1 3 0,-1-4-34,0 0 0,0-1-1,0 1 1,0 0 0,-1 0-1,1 0 1,0-1 0,-1 1 0,1 0-1,-1 0 1,0-1 0,1 1-1,-1 0 1,0-1 0,0 1-1,0-1 1,-2 3 0,0-2-19,-1 1 0,1-1 0,-1 0 0,0 0 0,0 0 1,-5 1-1,4-1 0,-14 5-371,1-1 0,-1-1 0,-37 5-1,-20-6-5224,61-5 3390,1-6-234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4.2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9830,'1'10'125,"0"0"0,1-1 0,0 1 0,0 0 0,7 14 0,-5-12 57,0 0 0,-1 0 0,3 17 0,5 95 1278,-8-100-1079,-1 1 0,-1-1-1,-3 28 1,0 3 254,2-50-587,-1-1-1,0 1 1,0-1 0,0 1-1,0-1 1,-1 0 0,0 1 0,0-1-1,-2 4 1,3-3 134,1-1-136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4.8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19 105 9830,'1'-3'0,"0"0"-1,-1 0 0,2 0 1,-1 0-1,0 1 1,0-1-1,1 1 1,-1-1-1,1 1 0,0-1 1,0 1-1,0 0 1,0 0-1,0 0 1,1 0-1,-1 0 0,0 1 1,1-1-1,4-2 1,5-2 14,0-1 0,0 2 0,15-5 1,-2 2 363,1 2 0,1 1 0,-1 1 0,1 2 1,0 0-1,-1 2 0,40 4 0,-60-4-311,-1 1 0,0 0 0,0 0 1,1 1-1,-1 0 0,0-1 0,0 2 0,6 3 0,-9-5-35,0 0 1,0 1-1,-1-1 1,1 1-1,-1-1 1,1 1-1,-1 0 1,0-1-1,1 1 1,-1 0-1,0 0 1,0 0-1,0 0 1,-1 0-1,1 0 1,0 1-1,-1-1 1,1 0-1,-1 0 1,0 0-1,0 5 1,0-1 56,0 1-1,-1 0 1,0 0 0,0 0-1,0 0 1,-1-1 0,0 1 0,-1-1-1,0 1 1,1-1 0,-2 0-1,1 0 1,-1 0 0,0-1 0,0 1-1,-1-1 1,1 0 0,-8 6 0,-17 15 484,-2-2 0,0-1 0,-39 22 0,59-38-389,10-7-180,0 1-1,1-1 1,-1 0-1,0 1 1,1-1 0,-1 1-1,1-1 1,-1 1-1,1-1 1,-1 1-1,1-1 1,-1 1-1,1 0 1,-1-1-1,1 1 1,0 0-1,-1-1 1,1 1-1,0 0 1,0-1-1,0 1 1,-1 0-1,1 1 1,0-2 2,1 1 1,-1-1 0,0 1-1,1-1 1,-1 1 0,0-1 0,1 1-1,-1-1 1,1 0 0,-1 1-1,0-1 1,1 1 0,-1-1-1,1 0 1,-1 0 0,1 1 0,-1-1-1,1 0 1,0 0 0,-1 0-1,1 1 1,-1-1 0,1 0-1,-1 0 1,1 0 0,0 0 0,-1 0-1,1 0 1,-1 0 0,1-1-1,27 1 374,0-2-1,28-5 0,-42 5-190,1 0-1,-1 1 1,1 0-1,-1 1 1,1 1-1,15 3 1,-28-4-157,0 1 0,1 0 0,-1 0 0,0 0 0,1 0 0,-1 0 0,0 1 0,0-1 0,0 1 0,0-1 0,0 1 0,-1 0 0,1 0-1,0 0 1,-1-1 0,1 2 0,-1-1 0,0 0 0,0 0 0,0 0 0,0 1 0,0-1 0,0 0 0,0 5 0,1 4 123,0 1 0,-2-1 0,1 0 0,-2 15 1,0-2 133,0-18-209,0-1-1,0 0 1,0 0-1,-1 0 1,0 0-1,0 0 0,0-1 1,0 1-1,-7 8 1,-31 42 884,34-47-812,-8 7 3,0 0 1,-1-1 0,-1 0-1,0-1 1,0-1 0,-1 0 0,-1-1-1,-35 15 1,23-13-175,-2-2 0,1-1 0,-2-1 0,-57 8 1,57-13 18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5.8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0 576 9830,'0'0'9,"0"-1"1,1 0-1,-1 1 0,0-1 0,1 1 1,-1-1-1,0 1 0,1-1 1,-1 1-1,1-1 0,-1 1 0,1-1 1,-1 1-1,1 0 0,-1-1 0,1 1 1,-1 0-1,1-1 0,0 1 1,-1 0-1,1 0 0,0 0 0,-1-1 1,1 1-1,-1 0 0,1 0 0,0 0 1,-1 0-1,1 0 0,0 0 0,-1 0 1,1 0-1,0 1 0,-1-1 1,1 0-1,-1 0 0,1 0 0,0 1 1,-1-1-1,1 0 0,-1 1 0,1-1 1,-1 0-1,1 1 0,-1-1 1,1 1-1,-1-1 0,1 1 0,-1-1 1,0 1-1,1-1 0,-1 1 0,1 0 1,23 40 609,9 11 540,-3 2-1,41 103 1,-68-140-895,-1 0 1,0 19-1,-2-33-182,0-10-74,0 5 20,-1-40-97,2 1 0,2-1 0,10-50 0,-1 39-202,3 0 0,1 0 0,3 2 0,2 0 0,35-61 0,-42 90 157,0 0-1,1 1 1,1 0-1,1 1 0,1 1 1,1 1-1,0 1 1,1 0-1,1 1 0,1 2 1,0 0-1,0 1 1,31-12-1,-2 8 617,1 3-1,0 1 1,97-9 0,-56 9 501,-90 13-992,0 0 17,0-1 1,-1 1 0,1-1 0,0 1-1,0-1 1,-1 0 0,1 0 0,0 0 0,-1-1-1,3 0 1,3-2 176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7.5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136 1 9830,'0'2'45,"0"1"0,0 0 0,-1-1 0,1 1 1,-1-1-1,1 1 0,-1 0 0,0-1 0,0 1 0,0-1 0,-1 0 0,1 1 0,0-1 0,-1 0 0,0 0 0,1 0 1,-1 0-1,-3 3 0,1-2 37,1 1-1,0-1 1,0 1 0,0 0 0,1 0 0,-4 7 0,-2-1 153,7-9-227,1 0 0,-1 0 0,0 0 1,0 0-1,0 0 0,1 1 1,-1-1-1,0 0 0,1 0 0,-1 1 1,1-1-1,0 0 0,-1 0 1,1 1-1,0 2 0,-1-2 34,1 1-1,-1-1 1,1 1-1,-1 0 1,0-1 0,0 1-1,0-1 1,0 0-1,-2 4 1,2-4 17,-1 0-1,1 1 1,0-1-1,0 0 1,0 1-1,1-1 1,-1 1-1,0 0 1,1 3-1,-10 39 306,10-26-94,-1-14-205,1 0 0,-1 0-1,1 0 1,0 1-1,1-1 1,-1 0 0,1 0-1,0 0 1,0 0 0,0 0-1,1 0 1,0 0-1,0-1 1,0 1 0,1 0-1,4 6 1,0-3 121,0 0 0,-1 0-1,0 0 1,7 15 0,-10-11-34,0 0-1,-1 0 1,-1 0 0,1 1-1,-2-1 1,0 0 0,-2 13-1,2 8 342,-1-26-380,0-1 0,0 0 0,-1 0 0,1 1 0,-1-1-1,-6 11 1,0 4 208,-16 23 187,1-3 29,17-27-350,0-3 21,1 1-1,1 0 0,0 0 1,0 0-1,2 0 0,-1 1 1,-1 23-1,3 4 126,0-28-193,0-1 0,1 1 0,0-1 0,0 1 0,2 0 0,-1-1 0,1 0 0,1 1 0,4 10 0,84 131 2140,1-1-1077,-87-140-1203,-1 1 0,0-1 0,-1 1 0,0-1 0,-1 1 0,0 0 0,-1 16 0,-1 255 0,1-277 0,0-1 0,1 0 0,0 0 0,0 0 0,0 0 0,1 0 0,0-1 0,0 1 0,6 7 0,5 12 0,-2 0 0,37 83 0,-44-94 0,-1 0 0,0 0 0,-1 1 0,-1-1 0,0 1 0,0 15 0,-2 220 0,-1-233 0,-1 0 0,-1 0 0,-4 19 0,-5 23 0,4 181 0,8-184 0,1-37 0,1 1 0,1-1 0,8 28 0,4 20 0,-10-31 0,0 51 0,2 94 0,-7 332 0,2-473 0,12 64 0,-5-39 0,7 40 0,6 55 0,11 129 0,-17-145 0,6 114 0,-15-105 0,1 105 0,-8-190 0,0-34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8.7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1 367 9830,'1'-5'15,"0"0"-1,1 0 1,0 0-1,0 0 1,0 0-1,1 1 1,-1-1-1,1 1 1,0-1-1,1 1 1,-1 0-1,1 0 1,7-6-1,14-18 39,5-13-67,3 2 1,1 1-1,2 1 1,59-47-1,-89 80 21,0 0-1,1 0 1,0 0-1,0 1 1,12-4-1,-18 7 13,1-1 0,-1 0 0,1 1 0,-1 0 0,1-1 0,-1 1 0,1 0 0,0 0 0,-1 0 0,1 0 0,-1 0 0,1 0 1,-1 0-1,1 0 0,-1 1 0,1-1 0,0 0 0,-1 1 0,0 0 0,1-1 0,-1 1 0,1 0 0,-1 0 0,0-1 0,0 1 0,1 0 0,-1 0 0,0 1 0,0-1 0,0 0 0,0 0 0,0 0 0,1 3 0,3 6 178,1-1 0,0 0 1,1 0-1,13 14 0,14 20 365,25 43 1347,86 95 0,-124-157-1157,2 0-1,46 37 0,-67-60-716,1 1 1,-1-1-1,1 0 0,0 1 0,-1-1 0,1-1 0,0 1 1,0 0-1,0-1 0,0 1 0,0-1 0,-1 0 0,1 0 0,0 0 1,0 0-1,0-1 0,0 1 0,0-1 0,0 0 0,-1 0 1,1 0-1,0 0 0,-1 0 0,1 0 0,0-1 0,-1 1 1,4-4-1,4-2 118,-1-1 1,-1 1 0,0-2-1,0 1 1,12-18-1,-11 13-194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9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321 6 9830,'-14'-4'46,"14"4"-41,-1-1 0,0 1 0,1 0 0,-1 0 1,0 0-1,1 0 0,-1 0 0,0 0 0,1 0 0,-1 0 1,0 0-1,1 0 0,-1 0 0,1 1 0,-1-1 1,0 0-1,1 0 0,-1 1 0,1-1 0,-1 0 0,0 1 1,1-1-1,-1 0 0,1 1 0,-1-1 0,1 1 1,0-1-1,-1 1 0,1-1 0,-1 1 0,1-1 0,0 1 1,-1-1-1,1 1 0,0 0 0,0-1 0,0 1 1,-1 0-1,1-1 0,0 1 0,0-1 0,0 1 0,0 1 1,-1 2 58,-25 65 901,-5 11 395,-3 0 1,-47 79 0,-30 31 1325,109-181-2622,2 0-64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9.3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78 9830,'23'0'341,"0"-1"1,-1-1-1,35-8 0,99-17 1570,12-3 342,-160 27-2208,-6-2-45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9.62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9830,'0'199'2230,"1"-194"-2151,0 0 0,1 0 0,-1 0 0,1 0 0,0 0 1,0 0-1,0 0 0,1-1 0,-1 1 0,1-1 0,0 0 0,1 0 0,5 6 0,-2-2 62,1-1 0,-1 0-1,1-1 1,1 1 0,-1-2-1,11 7 1,-12-9-33,0-1-1,0 1 0,0-1 1,0 0-1,0-1 0,0 0 1,1 0-1,-1 0 0,0-1 1,1 0-1,-1-1 0,0 1 1,10-3-1,-7 0 49,0 0 0,-1-1 0,1 0 1,-1 0-1,1-1 0,-1 0 0,0 0 0,13-13 0,-6 5 166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49.8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 0 9830,'0'32'135,"6"143"1915,-2-115-928,-5 76 1,-1-47-137,-5 138 1471,7-222-2374,0 0-1,0 1 0,-1-1 1,0 0-1,0 1 1,-1-1-1,-1 5 1,-5-4-38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0.1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276 23 9830,'9'-4'106,"0"1"1,0-1-1,1 1 0,-1 1 1,1 0-1,-1 0 0,1 1 1,0 0-1,0 0 0,-1 1 1,1 1-1,0 0 0,0 0 1,-1 1-1,1 0 0,-1 0 1,0 1-1,1 1 0,-1-1 1,0 2-1,-1-1 0,1 1 1,9 7-1,-4-1 133,0 1-1,-1 0 1,0 0 0,-1 2-1,0 0 1,-1 0 0,0 1-1,-2 0 1,1 1 0,-2 0-1,12 31 1,-11-21 107,-2 0 0,0 1 0,-2 0-1,-1 0 1,-1 1 0,-1-1 0,-2 1 0,-1 0 0,-1-1-1,-1 0 1,-9 37 0,1-24 216,-2 0 0,-1-1 0,-2 0 0,-2-2 1,-2 0-1,-44 64 0,-15 5 158,-4-4 1,-4-3 0,-110 95 0,124-131-721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8.9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14 7689,'0'1'226,"1"0"0,-1-1-1,1 1 1,-1 0 0,1 0 0,0 0 0,0-1 0,-1 1 0,1 0 0,0-1 0,0 1 0,0-1-1,0 1 1,0-1 0,-1 1 0,1-1 0,0 0 0,0 1 0,0-1 0,0 0 0,0 0 0,1 0-1,34 7 2314,-27-5-2499,32 6 185,1-2 0,-1-2-1,1-1 1,0-3 0,0-1 0,71-12-1,-111 13-288,0 0-1,-1 0 1,1-1 0,-1 1-1,1-1 1,0 1 0,-1-1-1,1 1 1,-1-1 0,0 0-1,1 0 1,-1 0-1,0 0 1,1 0 0,0-1-1,1-8-2748,-2-6-3655,-1 12 3827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0.5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461 35 9830,'0'-1'10,"1"-1"1,-1 1-1,0-1 0,0 1 0,0-1 1,0 1-1,0-1 0,-1 1 1,1-1-1,0 1 0,-1 0 0,1-1 1,-1 1-1,1-1 0,-1 1 1,0 0-1,0 0 0,1-1 0,-1 1 1,0 0-1,0 0 0,0 0 1,0 0-1,-2-1 0,1 1 8,0 1-1,0 0 1,0 0 0,0 0-1,0 0 1,0 1 0,0-1-1,0 0 1,0 1 0,0-1 0,0 1-1,0 0 1,1 0 0,-1 0-1,0 0 1,0 0 0,1 0-1,-1 0 1,-2 2 0,-19 16 416,1 0 1,1 1-1,0 1 1,2 1-1,0 1 1,-30 49-1,14-12 1057,-49 120 0,61-120-612,2 1 0,3 0-1,3 2 1,2 0 0,3 0 0,-3 114-1,13-145-585,-1-6 66,1 1 0,1 0 0,1 0 0,1 0 0,2 0 0,13 42 0,-7-41-236,1-1 0,1 0-1,1-1 1,2-1 0,0 0-1,36 40 1,-34-48-131,-1 0 1,2 0 0,0-2-1,1-1 1,1 0 0,0-2-1,0 0 1,38 14 0,4-4 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1.1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1 101 9830,'0'-3'-1,"0"0"1,0 0-1,0 0 0,0 1 1,0-1-1,1 0 0,0 0 0,-1 0 1,1 0-1,0 0 0,0 1 1,1-1-1,-1 1 0,1-1 0,3-4 1,-2 4 5,1 0 1,0 0 0,0 1-1,0-1 1,1 1 0,-1 0 0,0 0-1,1 1 1,7-3 0,2 0 176,5-2 264,42-8-1,-56 13-369,0 1 0,0-1-1,-1 1 1,1 0-1,0 0 1,0 1-1,-1-1 1,1 1-1,0 0 1,-1 0-1,1 1 1,-1-1-1,1 1 1,6 4-1,-10-5-60,0 0-1,0 1 0,0-1 1,0 1-1,0-1 0,0 1 1,0 0-1,0-1 0,-1 1 1,1 0-1,-1-1 0,1 1 1,-1 0-1,0 0 1,1 0-1,-1-1 0,0 3 1,-1 40 496,0-26-371,1-8 10,0-3-60,1 0 0,-1 0 0,-1 0 0,1 0 0,-1 0 0,0 0 0,-1-1 0,0 1 0,0 0 0,0-1 0,-1 1 0,-6 11 0,-43 57 1164,52-74-1245,-1-1 0,1 0 0,0 1 0,-1-1 0,1 1 0,0-1-1,-1 1 1,1-1 0,0 1 0,-1-1 0,1 1 0,0-1 0,0 1 0,0-1 0,0 1-1,-1-1 1,1 1 0,0-1 0,0 1 0,0 0 0,0-1 0,0 1 0,0-1 0,0 1-1,1-1 1,-1 1 0,0-1 0,0 1 0,0-1 0,0 1 0,1-1 0,-1 1 0,0-1-1,1 1 1,-1-1 0,0 1 0,1-1 0,-1 1 0,0-1 0,1 0 0,-1 1 0,1-1-1,-1 0 1,1 1 0,-1-1 0,1 0 0,-1 0 0,1 1 0,-1-1 0,1 0 0,-1 0-1,1 0 1,-1 0 0,1 0 0,-1 0 0,1 0 0,0 0 0,-1 0 0,1 0 0,0 0-1,39-1 530,-38 1-507,97-17 993,-69 11-524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1.5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40 9830,'0'1'6,"1"-1"-1,-1 1 1,0-1 0,1 1-1,-1-1 1,1 0-1,-1 1 1,1-1 0,-1 0-1,1 1 1,-1-1-1,1 0 1,-1 0 0,1 1-1,0-1 1,-1 0-1,1 0 1,-1 0 0,1 0-1,-1 0 1,1 0-1,0 0 1,-1 0 0,1 0-1,0 0 1,25 0 281,-19 0-174,116-3 2401,177-28 0,-280 24-2241,-18 3-273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1.7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 2 9830,'0'0'22,"0"0"-19,0 1 0,-1-1 0,1 0 0,0 0 0,0 0 0,0 0 0,0 0 0,0 0 0,0 0 0,0 1 0,0-1 0,0 0 0,0 0 0,-1 0 0,1 0 0,0 0 0,0 0 0,0 0 0,0 0 0,0 0 0,0 0 0,-1 0 0,1 0 0,0 0 0,0 0 0,0 0 0,0 0 0,0 0-1,0 0 1,-1 0 0,1 0 0,0 0 0,0 0 0,0 0 0,0 0 0,0 0 0,0 0 0,-1 0 0,1 0 0,0 0 0,0 0 0,0 0 0,0 0 0,0 0 0,0 0 0,0-1 0,0 1 0,-1 0 0,1 0 0,0 0 0,0 0 0,0 0 0,0 0 0,0 0 0,0 0 0,0-1 0,0 1 0,0 0 0,0 0 0,0 0 0,0 0 0,0 0 0,0-1 0,0 1 0,0 0 0,0 0 0,0 0 0,0 0 0,-5 7 115,1 1 0,0 0 0,0 0 0,1 0 0,0 0 0,0 1-1,1-1 1,0 1 0,0 0 0,0 11 0,1 102 1177,2-71-725,-1 112 1296,0-132-1548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2.1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339 10 9830,'0'-1'3,"0"1"0,0-1-1,0 1 1,0 0 0,0-1 0,0 1-1,0 0 1,0-1 0,-1 1 0,1 0 0,0-1-1,0 1 1,0 0 0,0-1 0,0 1-1,-1 0 1,1-1 0,0 1 0,0 0-1,0 0 1,-1-1 0,1 1 0,0 0 0,-1 0-1,1-1 1,0 1 0,0 0 0,-1 0-1,1 0 1,0 0 0,-1-1 0,1 1-1,0 0 1,-1 0 0,1 0 0,-1 0-1,-16 4 237,-15 14 239,13-4-141,1 2 0,1 0 0,0 1 1,1 1-1,1 0 0,-18 30 0,7-6 425,3 1 0,-21 52 0,33-65-342,1 0 0,1 1 1,2 0-1,1 1 0,2 0 0,1 0 0,1 47 0,2-40-60,-1-16-45,0 0 1,2 0-1,1-1 0,0 1 0,2-1 1,8 29-1,-2-20 135,2 0 0,1 0 0,2-1 0,1-1 0,1 0 0,30 38 0,-19-38-64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2.7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370 171 9830,'0'0'11,"1"0"1,-1 0-1,1 1 0,-1-1 0,0 0 1,1 0-1,-1 0 0,0 1 0,1-1 1,-1 0-1,0 1 0,0-1 0,1 0 1,-1 1-1,0-1 0,0 0 0,1 1 1,-1-1-1,0 0 0,0 1 0,0-1 1,0 1-1,0-1 0,0 0 0,1 1 1,-1-1-1,0 1 0,0-1 0,0 0 1,0 1-1,0-1 0,-1 1 0,1-1 0,0 1 1,0-1-1,0 1 0,1 33 381,1 3 120,0-27-380,1 0 0,1 0-1,-1 0 1,2-1 0,-1 1 0,1-1 0,1 0-1,0 0 1,0-1 0,11 11 0,-12-14-37,0 0 1,1 0-1,-1-1 0,1 0 0,0 0 1,0 0-1,1-1 0,-1 0 1,1 0-1,-1-1 0,1 0 0,0 0 1,0-1-1,0 1 0,0-1 0,10-1 1,-14 0-47,0 0 0,0-1-1,0 0 1,0 0 0,0 0 0,0 0 0,-1 0 0,1-1 0,0 1 0,-1-1 0,1 1-1,-1-1 1,1 0 0,-1 0 0,0 0 0,0 0 0,0-1 0,0 1 0,-1-1-1,1 1 1,0-1 0,1-3 0,0 0 0,0 0 0,-1 0 0,1 0 0,-1 0 0,0-1 0,-1 1 0,0-1 0,2-12 1,6-71-438,-9-127-540,0 220 922,0 16 201,0 0-1,1 0 0,7 33 1,11 63 648,-8-64-207,-3-1 1,4 72 0,-9 105 1169,-4-143-1133,-3-18 91,-2-1-1,-22 90 0,10-56 28,0 4 175,-75 363 727,87-443-1693,-1 0 0,-2 0 0,0 0 0,-1-1 0,-25 40 0,28-52 0,-1 0 0,0 0 0,0-1 0,-1 0 0,0-1 0,-1 0 0,0 0 0,0-1 0,-1 0 0,1-1 0,-1 0 0,-1-1 0,-16 6 0,13-6-7,0-1 1,-1-1 0,1 0-1,-1-1 1,0-1-1,0-1 1,0 0 0,1-1-1,-1 0 1,0-1 0,0-1-1,1-1 1,0 0 0,0-1-1,-28-13 1,10-1-503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3.1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0 112 9830,'12'2'228,"36"-1"462,0-4 1,0-1 0,0-2 0,68-18 0,-103 21-502,12-3 206,-1 0 1,-1-1 0,1-1 0,26-14-1,-44 13-326,-2 0-90,6 2-61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3.3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1 9830,'0'0'3,"-1"0"0,1 0-1,-1 0 1,1 0 0,0 0 0,-1 0 0,1 0-1,-1 0 1,1 0 0,-1 1 0,1-1 0,0 0-1,-1 0 1,1 1 0,0-1 0,-1 0 0,1 1-1,0-1 1,-1 0 0,1 1 0,0-1 0,0 0-1,-1 1 1,1-1 0,0 0 0,0 1 0,0-1-1,-1 1 1,1-1 0,0 1 0,0-1 0,0 0-1,0 1 1,0 0 0,1 14 173,-1-12-131,0 42 505,6 136 1357,1-68-493,-5-90-913,-2 39 0,-1-25-164,1-24-292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3.8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0 113 9830,'5'-8'51,"0"1"1,1-1-1,0 1 0,0 0 0,1 0 1,-1 1-1,1-1 0,1 2 0,-1-1 1,1 1-1,0 0 0,14-6 0,-12 7 25,0 0-1,0 0 1,1 1 0,-1 0-1,1 1 1,-1 1-1,1-1 1,0 2-1,0-1 1,18 3-1,-26-2-30,0 0 0,0 1-1,0 0 1,0 0 0,0 0-1,-1 0 1,1 0 0,0 0-1,0 1 1,-1-1 0,1 1 0,-1 0-1,1-1 1,-1 1 0,0 1-1,0-1 1,0 0 0,0 0-1,0 1 1,0-1 0,0 1-1,-1 0 1,0-1 0,1 1-1,-1 0 1,1 5 0,1 5 154,-1 0 0,-1-1 0,0 1 1,-1 0-1,-2 15 0,1 3-3,1-24-108,-1-1 0,0 0 0,-1 0 0,1 0 0,-1 0 0,-1 0 0,1 0 0,-1 0 0,0-1 1,-5 7-1,-42 56 922,37-52-690,0-1-35,9-12-210,1 0 0,-1 0 0,1 1 0,0-1 1,0 1-1,1 0 0,-1 0 0,1 0 0,0 0 0,-3 8 0,3-5 34,1-2 49,11-5-106,133-37 1767,-131 35-1639,-1 0 1,1 0-1,-1 2 1,1-1-1,22 3 1,-32-2-147,1 1 1,-1-1-1,0 1 1,1 0-1,-1 0 0,0 0 1,1 0-1,-1 0 0,0 0 1,0 0-1,0 1 1,0-1-1,0 1 0,0-1 1,-1 1-1,1 0 0,0 0 1,-1 0-1,0 0 1,1 0-1,-1 0 0,0 0 1,0 0-1,0 0 0,0 1 1,0-1-1,-1 0 1,1 1-1,-1-1 0,1 0 1,-1 1-1,0-1 0,0 5 1,0 7 103,0-9-86,1 0 1,-1-1-1,0 1 1,0 0-1,0-1 1,-1 1-1,0-1 1,0 1-1,0-1 1,0 1-1,-1-1 1,0 0-1,0 1 1,0-1-1,-5 7 1,-10 9 239,-2-1 1,0 0-1,-1-1 1,-1-2 0,-1 0-1,0-1 1,-1-1-1,0-1 1,-1-1-1,-1-1 1,-43 13 0,44-19-293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4.1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78 20 9830,'7'-3'86,"0"-1"0,1 2 1,-1-1-1,1 1 0,0 0 0,0 1 0,0 0 0,0 0 0,0 0 1,0 1-1,0 1 0,0-1 0,0 1 0,0 1 0,0-1 0,0 1 1,7 3-1,3 2 204,0 1 1,0 0 0,0 1-1,-2 1 1,30 22-1,-25-15 32,-2 1 0,-1 1 0,0 0 0,-1 2 0,-1 0 0,-1 0 0,-1 2 0,-1 0 0,-1 0-1,-1 1 1,-1 1 0,9 33 0,-8-17 283,-2 1 1,-2 1-1,-1-1 0,-3 1 0,-1 0 0,-8 79 0,-3-62-21,-3-1 0,-3-1-1,-2 0 1,-3-1-1,-2-1 1,-2-1-1,-41 67 1,41-80-584,-2-2 0,-1-1 0,-2-1 0,-2-1 0,-1-2 0,-2-1 0,-1-2 0,-2-1 0,-50 32 0,38-35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19.2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22 11713,'1'1'26,"0"1"203,1-1-1,-1 1 1,1-1-1,-1 1 0,1-1 1,0 0-1,-1 0 0,1 0 1,0 0-1,0 0 0,0 0 1,0 0-1,0-1 1,0 1-1,0 0 0,0-1 1,0 0-1,0 0 0,0 1 1,0-1-1,0 0 1,0-1-1,4 0 0,45 2 563,122-5 255,-142 1-3269,53-13 0,-77 12 143,-3-3-1630,4 1 970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4.7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66 9830,'0'-11'0,"0"10"0,0-1 0,-1 1 0,1 0 0,0-1 0,0 1 0,0-1 0,0 1 0,0 0 0,0-1 0,0 1 0,1-1 0,-1 1 0,1 0 0,-1-1 0,1 1 0,-1 0 0,1-1 0,-1 1 0,1 0 0,0 0 0,0 0 0,0 0 0,0 0 0,0 0 0,0 0 0,0 0 0,0 0 0,0 0 0,0 0 0,0 1 0,1-1 0,-1 0 0,0 1 0,1-1 0,1 0 0,3-1 77,0-1-1,0 1 1,0 1 0,1-1 0,-1 1-1,1 0 1,-1 0 0,1 1-1,-1 0 1,1 0 0,-1 1-1,1-1 1,-1 2 0,1-1-1,-1 0 1,1 1 0,-1 1-1,0-1 1,0 1 0,0 0 0,6 4-1,-10-5-54,0-1 0,-1 1 0,1 0 0,-1 0 0,1-1 0,-1 1 0,0 0 1,0 0-1,0 0 0,0 0 0,0 0 0,0 1 0,-1-1 0,1 0 0,0 5 0,0 37 429,-1-27-326,-1-12-62,0-1-1,0 1 1,0-1 0,0 0-1,-1 0 1,1 0-1,-1 1 1,0-1 0,-1-1-1,1 1 1,-1 0-1,-4 5 1,-44 44 668,37-39-552,-1 0 157,12-12-282,0 0 0,0 1 1,0-1-1,0 1 0,1-1 1,-1 1-1,1 0 0,0 0 1,0 0-1,0 1 0,0-1 1,0 0-1,1 1 1,-1-1-1,1 1 0,0 0 1,0-1-1,0 6 0,35-8 265,-15-2 79,1-1-1,31-8 1,-21 4-113,-1 1-12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5.2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 9830,'155'-9'1900,"-59"1"-911,-46 7-293,-14 0-48,0-1 0,49-9 0,-74 5-603,-5 3-45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5.4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 1 9830,'-1'1'19,"0"0"-1,0 0 0,0 0 1,0 0-1,0 0 1,0 0-1,0 1 0,1-1 1,-1 0-1,0 1 1,1-1-1,-1 0 0,1 1 1,-1-1-1,1 1 1,0-1-1,0 1 0,-1-1 1,1 1-1,0-1 1,0 1-1,1-1 0,-1 3 1,0 4 40,2-7-36,0 1-1,0-1 1,0 0 0,0 0 0,-1 0-1,2 0 1,-1 0 0,0 0 0,0 0 0,0-1-1,0 1 1,0-1 0,1 1 0,-1-1 0,2 0-1,5 2 160,16 1 259,1 0 1,0-1-1,52-4 0,-16 0 137,-46 1-212,0-1 0,23-5 0,-33 6-304,9-3-17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6.1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 9830,'0'0'2,"0"0"0,1 0 0,-1 0 0,0 0 0,0 1 0,0-1 0,0 0 0,0 0 0,0 0 0,0 0 0,1 0 0,-1 0 0,0 0 0,0 0 0,0 1 0,0-1 0,0 0 0,1 0 0,-1 0 0,0 0 0,0 0 1,0 0-1,0 0 0,1 0 0,-1 0 0,0 0 0,0 0 0,0 0 0,0 0 0,1 0 0,-1 0 0,0 0 0,0 0 0,0 0 0,0 0 0,1 0 0,-1-1 0,0 1 0,0 0 0,0 0 0,0 0 0,0 0 0,0 0 0,1 0 0,-1 0 0,0-1 0,0 1 0,0 0 0,0 0 0,0 0 0,0 0 0,0 0 0,0-1 0,0 1 0,1 0 0,-1 0 0,0 0 0,0 0 0,0 0 0,0-1 0,0 1 0,7 10 192,4 13 188,-2 1 0,0 0 0,-2 1 0,-1-1 1,0 1-1,1 32 0,1 154 2046,-8-196-2208,0 374 3921,-2-387-4095,-5-2 181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0:56.7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1 284 9830,'9'-19'0,"3"-10"0,30-50 0,-35 69 0,0 0 0,1 1 0,0 0 0,0 0 0,1 1 0,0 0 0,0 0 0,14-8 0,-3 5 305,-1 1-1,1 1 1,1 1-1,36-11 0,-42 16-96,0-1-1,0 2 1,1 0-1,-1 1 0,1 0 1,-1 1-1,25 4 0,-35-3-143,1 0 0,-1 1 0,0-1-1,0 1 1,0 0 0,0 0 0,-1 1 0,1-1-1,0 1 1,-1 0 0,0 1 0,0-1 0,0 1-1,0-1 1,0 1 0,-1 0 0,0 1 0,0-1-1,0 1 1,0-1 0,-1 1 0,0 0 0,0 0-1,0 0 1,0 0 0,-1 0 0,0 0 0,0 0-1,0 1 1,0 7 0,-1 4 55,1-9-14,-1 0-1,0 0 1,0 0-1,-1-1 1,0 1-1,0 0 1,-1 0 0,0 0-1,0-1 1,-1 1-1,0-1 1,-4 8-1,-17 17 436,0-1 0,-2-1 0,-1-1 0,-1-2 0,-2 0 0,-1-2 0,0-2 0,-2-1 0,-70 36 0,103-58-535,0-1 0,0 1 0,0 0 0,0 0 0,0 0 0,1 0 0,-1-1 0,0 1 0,0 0 0,0 0 0,0 0 0,0-1 0,0 1 0,0 0 0,0 0 0,0-1 0,0 1 1,0 0-1,0 0 0,0 0 0,0-1 0,0 1 0,0 0 0,0 0 0,-1 0 0,1-1 0,0 1 0,0 0 0,0 0 0,0 0 0,0 0 0,0-1 0,-1 1 0,1 0 0,0 0 0,0 0 0,0 0 0,0 0 0,0-1 0,-1 1 0,1 0 0,0 0 0,0 0 0,0 0 0,-1 0 0,1 0 0,0 0 1,0 0-1,0 0 0,-1 0 0,1 0 0,0 0 0,0 0 0,-1 0 0,1 0 0,0 0 0,0 0 0,17-13 362,1 0 1,0 2-1,36-17 1,-46 24-217,6-4 60,2 1 1,-1 1-1,1 1 0,0 0 0,0 1 1,0 0-1,0 2 0,19-2 0,-26 4-179,0 0-1,-1 1 0,1 0 1,0 0-1,-1 1 0,1 0 0,-1 0 1,0 1-1,1 0 0,-1 1 1,0-1-1,-1 2 0,1-1 1,-1 1-1,0 0 0,12 12 1,-7-6-32,0 1 0,0 1 0,-2 0 0,1 0 0,-2 1 0,0 1 0,-1 0 0,0 0 0,-1 0 0,-1 1 0,0 0 0,-1 0 0,-1 0 0,0 1 0,-1 0 0,-1-1 0,0 19 0,-2-27 0,0 2 0,1 0 0,-1-1 0,-1 1 0,0 0 0,0 0 0,-1-1 0,0 1 0,-1-1 0,0 0 0,0 1 0,-9 14 0,2-8 0,-2 0 0,0-1 0,0-1 0,-2 0 0,0-1 0,0 0 0,-1-1 0,0-1 0,-1 0 0,-1-1 0,0-1 0,0-1 0,0 0 0,-35 10 0,15-8 0,-1-1 0,0-3 0,0 0 0,0-3 0,-1-1 0,-57-4 0,83 0 0,0 0 0,0 0 0,-14-5 0,-4-3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06.1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97 12 9830,'12'-9'72,"-7"6"58,-3 16-13,-2-2 16,-1 0 0,0 0 0,0 0 0,-1 0 1,-1 0-1,0-1 0,-5 13 0,-56 175 2423,43-132-1720,17-50-608,1 1 1,1 0-1,0-1 1,1 1-1,1 19 1,0-22-189,1-14-36,-1 1 1,1-1 0,-1 1 0,1-1-1,-1 1 1,1-1 0,-1 0-1,1 1 1,-1-1 0,1 0 0,0 1-1,-1-1 1,1 0 0,-1 0-1,1 0 1,0 1 0,-1-1 0,1 0-1,0 0 1,-1 0 0,1 0-1,0 0 1,-1 0 0,2-1 0,18 1 143,-19 0-141,39 0 562,-1-1-1,0-2 1,1-2 0,38-10-1,-65 12-517,8-2 289,0 0-1,0-2 1,0 0 0,0-1 0,31-19-1,-38 19-17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06.4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132 1 9830,'0'16'278,"-1"1"0,0-1-1,-6 29 1,-2-14 181,2 0 0,1 0 0,-2 35 0,-5 29 594,3-12-15,8-56-612,-2 1 1,-8 33-1,7-43-118,0 1 0,2-1 0,-3 34 0,6-50-283,0-1 0,0 0 0,-1 0 0,1 1 0,0-1 0,-1 0 0,1 0 0,0 0 0,-1 0-1,0 1 1,1-1 0,-1 0 0,0 0 0,1 0 0,-1 0 0,0 0 0,0 0 0,0-1 0,0 1 0,0 0 0,0 0 0,0-1 0,0 1 0,0 0 0,0-1 0,0 1 0,-1-1 0,1 0 0,0 1 0,-2-1 0,-5 1-25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07.0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848 81 9830,'-14'-10'173,"0"0"0,-1 2-1,0-1 1,0 2 0,-1 0 0,0 1 0,0 0-1,-1 1 1,1 1 0,-1 1 0,-32-3-1,36 6-38,0 1-1,0 0 0,0 1 1,0 0-1,0 1 0,1 0 1,-1 1-1,1 0 0,0 1 1,0 1-1,1 0 0,0 0 1,0 1-1,0 1 0,1 0 0,-13 12 1,-4 7 420,2 2 1,1 1-1,1 1 0,1 0 1,-32 67-1,-61 185 2791,87-199-1857,5 1 0,-23 160 0,22 180-579,23-410-909,1 1 0,1 0 0,1 0 0,0-1 0,1 1 0,1-1 0,0 0 0,1 0 0,0 0 0,1 0 0,1-1 0,1 0 0,0-1 0,0 1 0,17 18 0,-11-18 0,1-1 0,0-1 0,0 0 0,1 0 0,1-2 0,0 0 0,0-1 0,1-1 0,0-1 0,0 0 0,1-1 0,0-1 0,24 3 0,-4-2 0,-1-2 0,1-2 0,0-2 0,0-1 0,66-11 0,-61 4-284,0-2 1,-1-2 0,0-2-1,-1-2 1,-1-2 0,0-1 0,-1-2-1,-2-2 1,0-2 0,35-30-1,-51 36-79,0 0-1,-2-1 1,-1-1-1,0-1 1,-2-1-1,0 0 1,-2-1-1,0-1 1,-2 0-1,-1-1 1,-1 0-1,-1-1 1,-1 0-1,-2-1 1,-1 0-1,6-53 1,-10 27-750,-6-93 1,0 119 666,0-1 1,-2 1-1,-1 0 1,-21-52-1,5 30-127,-60-94 0,-44-36-730,71 104 1117,53 72 186,0 1 0,0-1 0,1 1 0,0 0 0,-1-1 0,1 0 0,0 1 0,1-1 0,-1 0 0,1 0 0,0 0 0,0 0 0,0 0 0,-1-7 0,1-5 0,-5 2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08.0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0 322 9830,'0'-3'12,"0"0"-1,1 0 1,-1-1-1,1 1 1,0 0-1,0 0 1,0 0 0,0 1-1,0-1 1,1 0-1,-1 0 1,1 1-1,0-1 1,0 0 0,-1 1-1,2 0 1,-1 0-1,4-3 1,11-15 31,6-9 49,1 1 1,2 2-1,0 0 0,2 1 0,1 2 0,1 1 0,47-27 0,-72 47-5,1-1 0,-1 0 0,1 1 0,0 0 0,0 0 0,0 1 0,0 0 0,0 0-1,0 0 1,0 0 0,0 1 0,10 1 0,-12 0-33,0 0 0,-1 1-1,1-1 1,0 1 0,0 0-1,-1 0 1,1 1 0,-1-1 0,0 1-1,0-1 1,0 1 0,0 0 0,0 0-1,-1 0 1,1 0 0,-1 1 0,0-1-1,0 1 1,2 5 0,9 20 424,-2 1-1,-1 0 1,-1 1 0,8 58 0,2 5 671,20 51 571,-37-138-1623,0 0 0,0-1 1,1 1-1,0-1 0,0 0 1,0 0-1,1 0 0,0 0 0,0-1 1,1 0-1,-1 1 0,1-2 1,0 1-1,0 0 0,10 5 0,-7-4 43,1-1 0,-1-1-1,1 1 1,0-1 0,1-1-1,-1 0 1,0 0 0,1-1-1,0 0 1,15 1 0,-18-3-60,-1 0 1,0 0 0,0-1-1,0 0 1,0 0-1,0 0 1,0-1 0,0 0-1,0 0 1,-1 0-1,1-1 1,-1 0 0,0 0-1,1 0 1,-1-1-1,6-5 1,0-1 184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08.3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422 6 9830,'0'0'1,"0"-1"0,0 1 1,0 0-1,0 0 0,0 0 0,0 0 0,0-1 1,0 1-1,0 0 0,0 0 0,0 0 0,0 0 1,0 0-1,0-1 0,0 1 0,0 0 0,0 0 1,0 0-1,0 0 0,0-1 0,0 1 0,0 0 1,-1 0-1,1 0 0,0 0 0,0 0 0,0 0 0,0 0 1,0-1-1,0 1 0,0 0 0,-1 0 0,1 0 1,0 0-1,0 0 0,0 0 0,0 0 0,0 0 1,-1 0-1,1 0 0,0 0 0,0 0 0,0 0 1,0 0-1,-1 0 0,1 0 0,0 0 0,0 0 0,0 0 1,0 0-1,0 0 0,-1 0 0,1 0 0,0 0 1,0 0-1,0 0 0,0 0 0,0 0 0,-1 0 1,1 0-1,0 1 0,0-1 0,-14 12 181,-11 22 239,-16 28 1099,-70 81 0,-62 49 1409,153-171-2580,-1 11 228,17-23-562,-2-2 212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20.05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1 9657,'0'15'9190,"-1"-5"-8971,1-1 1,-1 0-1,-1 0 1,-2 10-1,2-10-147,1-1 0,0 0-1,0 1 1,1-1 0,0 0-1,2 14 1,-1 7 26,0-25-86,0 1-1,0 0 1,0-1-1,0 1 1,1-1 0,-1 1-1,1-1 1,0 0-1,1 0 1,-1 0 0,1 0-1,0 0 1,0 0 0,0-1-1,0 1 1,0-1-1,1 0 1,0 0 0,-1 0-1,1-1 1,0 1-1,1-1 1,-1 0 0,0 0-1,1 0 1,-1-1 0,1 0-1,-1 0 1,1 0-1,-1 0 1,1 0 0,7-1-1,-6 0-336,-1-1 0,0 1 0,0-1 0,0 0 0,0 0 0,0-1 0,0 0 1,0 1-1,-1-2 0,1 1 0,0 0 0,-1-1 0,7-5 0,-5 3-840,0-1 1,0 0 0,0-1 0,-1 1-1,0-1 1,0 0 0,6-11-1,0 5-1086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08.6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25 9830,'0'1'8,"1"-1"-1,-1 1 1,1-1-1,-1 1 1,0-1 0,1 0-1,-1 1 1,1-1-1,-1 0 1,1 1-1,-1-1 1,1 0 0,-1 1-1,1-1 1,-1 0-1,1 0 1,0 0-1,-1 0 1,1 0 0,-1 0-1,1 1 1,-1-1-1,2-1 1,9 2 242,135-11 1545,-39 0-632,-26 5-66,67-2 764,-139 7-1815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10.2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177 21 9830,'7'-4'62,"1"1"0,0 0-1,0 0 1,0 1 0,1 0 0,-1 1-1,0 0 1,1 0 0,-1 0 0,0 1-1,1 1 1,-1-1 0,16 4-1,-12 0 154,0-1 0,-1 2 0,1 0-1,-1 0 1,0 1 0,0 0-1,-1 1 1,16 13 0,-4 0 172,-1 1 1,-1 1 0,-1 0 0,-1 2-1,-1 0 1,-1 1 0,14 31-1,-16-25 85,-1 1 0,-1 1-1,-2 0 1,-2 0-1,0 1 1,-3 0-1,-1 0 1,0 69-1,-5-84-237,-1-1 0,-1 0 0,-1 1 0,0-1 0,-1-1 0,-1 1 1,-1-1-1,-1 0 0,0 0 0,-1-1 0,-21 29 0,4-11 349,-1-1-1,-2-1 1,-1-2 0,-38 30 0,21-24-479,-2-2-1,-1-3 1,-2-1 0,-76 31 0,57-33-104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10.7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593 12 9830,'0'0'3,"0"-1"1,0 1-1,0-1 0,0 1 0,0-1 0,0 1 1,0 0-1,0-1 0,-1 1 0,1-1 1,0 1-1,0-1 0,0 1 0,-1 0 0,1-1 1,0 1-1,0 0 0,-1-1 0,1 1 0,0 0 1,-1-1-1,1 1 0,0 0 0,-1-1 1,1 1-1,0 0 0,-1 0 0,1 0 0,-1-1 1,1 1-1,0 0 0,-1 0 0,0 0 1,-19 2 256,-18 16 302,16-2-175,1 0-1,0 2 0,2 1 0,0 0 0,-30 42 0,-67 119 1881,-33 114 1500,124-233-2843,3 1-1,3 0 0,-11 67 0,25-101-521,1 1 0,1 0 0,2 0 0,1 0 0,6 46 0,-3-56-291,1 1-1,1-1 1,1 0-1,1 0 1,0 0 0,2-1-1,0 0 1,22 31 0,-16-29-111,0-2 0,1 0 0,1-1 0,1-1 0,0 0 0,1-2 0,24 15 0,-13-12 0,1-1 0,0-1 0,1-2 0,48 13 0,3-5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11.3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73 9830,'0'0'0,"-1"-1"0,0 1 0,0-1 0,0 1 0,1-1 0,-1 0 0,0 1 0,1-1 0,-1 0 0,0 0 0,1 1 0,-1-1 0,1 0 0,-1 0 0,1 0 0,0 1 0,-1-1 0,1 0 0,0 0 0,0 0 0,-1 0 0,1 0 0,0 0 0,0 0 0,0 0 0,0 0 0,0 0 0,0 0 0,0 0 0,1 0 0,-1 1 0,0-1 0,0 0 0,1-1 0,0 0 0,0 0 0,0 1 0,0-1 0,0 0 0,0 1 0,0-1 0,0 1 0,1 0 0,-1-1 0,1 1 0,-1 0 0,1 0 0,-1 0 0,1 0 0,-1 0 0,4-1 0,11-3 220,1 1 0,0 0 0,0 1 0,1 1 0,30 0 0,-45 2-186,-1 1 0,1-1 0,-1 1-1,0 0 1,1-1 0,-1 1 0,0 0 0,1 0 0,-1 0 0,0 1 0,0-1-1,0 0 1,0 1 0,0 0 0,0-1 0,-1 1 0,1 0 0,-1 0 0,1 0-1,-1 0 1,1 0 0,-1 0 0,0 0 0,0 0 0,0 1 0,0-1 0,-1 0-1,1 1 1,0-1 0,-1 5 0,3 10 233,0-1 0,-2 1-1,0 23 1,-1-31-154,-1-5-43,-1 1 0,1-1-1,0 1 1,-1-1 0,0 1 0,0-1 0,0 0 0,-1 0 0,1 0-1,-1 0 1,0 0 0,0 0 0,-1-1 0,-6 6 0,5-5 33,1 1 1,0 0-1,-1 0 1,2 0-1,-1 0 1,0 1-1,1-1 0,-3 9 1,-5 11 230,9-22-296,1 1 0,-1-1 0,1 0 0,0 1-1,-1-1 1,2 1 0,-1 0 0,0-1 0,1 1-1,-1 3 1,2-6-13,-1 0 0,1 0-1,0 0 1,-1-1 0,1 1 0,0 0-1,-1-1 1,1 1 0,0 0 0,0-1 0,0 1-1,0-1 1,-1 1 0,1-1 0,0 0-1,0 1 1,0-1 0,0 0 0,2 1-1,24 5 166,-24-5-101,116 16 1389,-93-14-1205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11.6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 9830,'0'1'5,"0"-1"-1,1 1 1,-1 0 0,0-1 0,0 1-1,0 0 1,0-1 0,1 1-1,-1-1 1,0 1 0,1-1-1,-1 1 1,0-1 0,1 1-1,-1-1 1,1 1 0,-1-1-1,1 1 1,-1-1 0,1 0-1,-1 1 1,1-1 0,-1 0 0,1 1-1,-1-1 1,2 1 0,25 3 292,31-8 321,-52 3-568,144-7 1581,10-1 334,-151 8-1783,-2-2-137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11.8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0 9830,'-1'0'19,"0"1"-1,0-1 1,0 0-1,0 0 1,0 1-1,0-1 1,0 0-1,0 1 1,0-1 0,1 1-1,-1-1 1,0 1-1,0-1 1,0 1-1,0 0 1,1 0-1,-1-1 1,0 1-1,1 0 1,-1 0-1,1 0 1,-1 0 0,1-1-1,-1 1 1,1 0-1,-1 2 1,-2 3 104,1 0 1,1 0-1,-1 0 1,1 0-1,0 1 1,-1 9-1,-9 39 424,11 175 1956,-12-142-1344,12-56-886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12.5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226 14 9830,'0'-14'102,"0"33"137,1 34 239,8-14 200,1 0 1,18 47-1,-22-70-418,2 1 0,-1-1 0,2 0 0,0-1 0,1 0 0,1 0 0,20 20 1,-29-32-208,1-1 0,0 1 0,0-1 0,0 0 0,0 0 0,0 0 0,0 0 0,0 0 0,1-1 0,-1 1 0,1-1 0,-1 0 0,1 0 1,0-1-1,-1 1 0,1-1 0,0 1 0,6-1 0,-7-1-13,-1 0 0,1 0-1,0 0 1,-1 0 0,1 0 0,-1 0 0,1 0 0,-1-1 0,0 0 0,0 1-1,1-1 1,-1 0 0,0 0 0,-1 0 0,1 0 0,0 0 0,0-1 0,-1 1-1,0 0 1,1-1 0,-1 1 0,0-1 0,0 1 0,1-6 0,7-20-237,-1 0 0,-1 0 0,-1-1 1,2-43-1,-7 54 104,1 0 0,0 0 0,1 1 1,7-21-1,-8 13-23,-3 21 116,1 17-19,0 580 4186,-4-532-3544,-3 0-1,-2-1 1,-23 76-1,24-104-335,-1 0-1,-2 0 1,-1-1-1,-1-1 0,-2 0 1,-1-1-1,-24 33 1,31-50-142,0-1 0,-2 0 1,1 0-1,-1-1 1,-1-1-1,1 0 0,-27 15 1,28-19-70,0-1 0,-1 0 0,0 0 1,0-1-1,0 0 0,0-1 0,0-1 1,0 1-1,0-2 0,0 1 0,-19-3 1,24 1-80,0 0 1,1-1-1,-1 1 0,1-1 1,-1 0-1,1 0 1,0-1-1,0 1 1,0-1-1,0-1 1,0 1-1,1-1 1,0 1-1,-1-1 1,1 0-1,0-1 1,-4-6-1,-4-7-224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12.9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33 9830,'10'0'46,"-2"0"136,329-22 3572,-335 21-3696,0 1-40,0 0 0,0 0 0,0 0 0,0-1 0,0 1-1,0 0 1,0-1 0,0 0 0,-1 0 0,1 1 0,3-3 0,-4 0 209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21.0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 14 9830,'0'-14'60,"0"26"85,-3 25 196,0-28-158,0 1 0,0-1 0,1 0 0,0 1-1,-1 16 1,-3 18 359,-3-4 186,2 0 0,-4 75 0,2-27 477,9 49 161,0-136-1366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21.6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 31 9830,'0'-28'-11,"0"26"22,0 18 35,-1 8 466,-8 42 0,5-42 79,-1 43 0,-4 88 1073,-1-1-6,9-128-1094,-7 40 1,4-40-95,-2 39 1,3-54-323,0-7-91,2-6-34,1 1-23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20.34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8241,'0'117'10269,"0"12"-6412,0 2-7030,0-12-7651,0-124 8123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23.8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645 0 9830,'-5'0'56,"1"1"0,0-1 1,-1 1-1,1 0 0,-1 0 0,1 0 0,0 0 1,0 1-1,-1 0 0,1-1 0,0 2 0,1-1 0,-7 5 1,-5 2 134,-2 1 67,1 1 0,0 0 0,1 1 0,1 0 0,0 2 0,0-1 0,1 2 0,-16 24 0,-9 18 895,-31 65-1,37-63-406,-17 32 685,4 2 0,4 3 0,4 0-1,5 3 1,-29 143 0,54-190-934,3 0 1,2 66-1,2-85-541,1-23 44,0-1 0,1 1 0,0-1 0,1 0 0,0 0 0,0 0 0,1 0 0,0-1 0,0 0 0,1 1 0,0-1 0,1-1 0,-1 1 0,1-1 0,11 10 0,-3-8 0,-13-9 0,-1-1 0,1 1 0,-1-1 0,1 1 0,-1-1 0,0 0 0,1 1 0,-1-1 0,0 1 0,1-1 0,-1 0 0,0 1 0,0-1 0,1 0 0,-1 1 0,0-1 0,0 0 0,0 0 0,0 1 0,0-1 0,0 0 0,0 1 0,0-1 0,-1-1 0,2-3 0,4-1 0,-4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25.9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56 113 9830,'-2'-2'27,"0"1"1,1 0-1,0-1 1,-1 1-1,1-1 0,0 0 1,0 1-1,0-1 1,0 0-1,0 0 0,0 1 1,0-1-1,1 0 0,-1 0 1,1 0-1,-1 0 1,1-4-1,-7-18 17,6 23-41,1 0 1,-1 0-1,1 0 0,-1 0 0,1 0 1,-1 0-1,1 0 0,0 0 0,-1 0 0,1 0 1,0 0-1,0-1 0,0 1 0,0 0 1,0 0-1,0 0 0,0 0 0,1 0 1,-1 0-1,0 0 0,0 0 0,1 0 0,-1 0 1,1 0-1,-1 0 0,1 0 0,-1 0 1,2-1-1,0 0 15,0 0 0,0 1 1,1-1-1,-1 1 0,1-1 1,-1 1-1,1 0 0,-1 0 1,1 0-1,0 0 0,2 0 1,10-2 93,0 1 0,1 1 0,14 0 1,-29 1-110,9 1 117,-1 0-1,0 0 1,1 1-1,-1 0 1,0 0-1,0 1 1,0 0-1,0 1 0,0 0 1,-1 1-1,0-1 1,0 1-1,0 1 1,-1 0-1,1 0 1,9 11-1,-9-9 33,0 2 0,-1-1 0,0 1 0,-1 0 0,1 1 0,-2-1-1,0 1 1,0 0 0,-1 1 0,0-1 0,-1 1 0,3 19 0,-5-20 12,6 87 920,-7-88-965,0-1 0,-1 0 0,0 1 0,-1-1-1,0 0 1,0 0 0,-1 0 0,-5 10-1,-10 18 760,-40 58-1,46-79-580,0 0-1,-2-1 0,1-1 0,-2 0 0,-25 19 0,23-20-3,-1-2 0,0 1 0,0-2 0,-1-1-1,-1 0 1,1-1 0,-29 7 0,46-14-190,4-1-29,10-2 28,18-3 192,15-3 297,1 3-1,-1 2 0,75 3 1,-37 1-643,-76-1 52,-5-3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26.2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259 48 9830,'3'-4'35,"0"1"-1,0-1 0,1 0 1,0 1-1,-1 0 1,1 0-1,0 0 1,1 0-1,-1 0 0,0 1 1,1 0-1,0 0 1,-1 0-1,1 1 1,0-1-1,0 1 1,0 0-1,0 1 0,0-1 1,0 1-1,0 0 1,0 0-1,0 1 1,0-1-1,0 1 0,0 0 1,-1 0-1,1 1 1,0-1-1,0 1 1,-1 0-1,1 1 1,-1-1-1,7 5 0,6 7 252,-1 0 0,0 0-1,-1 2 1,0 0-1,-1 1 1,-1 0-1,-1 1 1,0 0-1,-2 1 1,16 35-1,-11-15 306,-1 1-1,-2 1 0,-1 0 1,7 66-1,-12 81 1586,-6-132-1584,-2-24-172,-1 0 0,-1 0 1,-2-1-1,-1 1 0,-1-1 1,-2 0-1,-15 33 0,5-21 156,-1-1 0,-2-1 0,-2-1 0,-38 45 0,20-36-564,-1-2 1,-3-2 0,-2-2-1,-1-2 1,-105 64 0,147-100-13,2-2 0,0 1 0,0-1 0,-1 0 0,-9 4 0,6-6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26.8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77 9830,'0'-57'0,"1"56"9,1 0 0,-1-1 0,1 2 0,0-1 0,-1 0 0,1 0 0,0 0 0,-1 1 0,1-1-1,0 1 1,0 0 0,0-1 0,3 1 0,30-5 185,-3 2 317,-1 1-1,38 3 1,-54 0-297,0 1-1,0 1 0,0 0 0,0 1 1,0 1-1,22 10 0,-34-14-180,0 1 0,-1 0 0,1-1 0,-1 1 0,1 1 0,-1-1 0,0 0-1,0 0 1,0 1 0,0-1 0,0 1 0,0 0 0,-1-1 0,0 1 0,1 0-1,-1 0 1,0 0 0,0 0 0,-1 0 0,1 0 0,-1 0 0,1 1 0,-1-1 0,0 0-1,0 0 1,0 0 0,-1 0 0,1 0 0,-1 0 0,1 1 0,-1-1 0,0 0-1,0-1 1,-1 1 0,1 0 0,-1 0 0,1 0 0,-1-1 0,-2 3 0,-116 112 1879,118-115-1867,0 1 1,0-1-1,0 1 1,1 0-1,-1-1 1,1 1-1,-1 0 1,1 0-1,0 0 1,0 0-1,1 0 1,-1 1-1,1-1 1,-1 0-1,1 0 1,0 0-1,1 6 1,0-8 0,1 1 0,0-1 1,0 0-1,0 0 1,1 0-1,-1 0 0,0 0 1,0 0-1,1-1 0,-1 1 1,0-1-1,1 1 1,2-1-1,0 1 33,138 20 1442,-108-17-1021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27.2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58 9830,'-3'-1'75,"3"1"-71,0 0 0,-1 0 1,1 0-1,0 0 1,-1 0-1,1 0 0,0 0 1,-1 0-1,1 0 1,0-1-1,0 1 0,-1 0 1,1 0-1,0 0 1,0 0-1,-1-1 1,1 1-1,0 0 0,0 0 1,0 0-1,-1-1 1,1 1-1,0 0 0,0 0 1,0-1-1,0 1 1,-1 0-1,1-1 1,0 1-1,0 0 0,0 0 1,0-1-1,0 1 1,0 0-1,0-1 0,0 1 1,0 0-1,0-1 1,0 1-1,0 0 0,0 0 1,0-1-1,0 1 1,1-1-1,32-3 497,88-4 816,146-14 1666,-267 22-2982,1 0 9,-1 0 0,0 0 1,1 0-1,-1 0 1,0 0-1,1 0 1,-1 0-1,0 0 0,1-1 1,-1 1-1,0 0 1,1 0-1,-1 0 0,0 0 1,1 0-1,-1 0 1,0-1-1,1 1 0,-1 0 1,0 0-1,0 0 1,1-1-1,-1 1 0,0 0 1,0-1-1,0 1 1,1 0-1,-1 0 1,0-1-1,0 1 0,0 0 1,0-1-1,0 1 1,1 0-1,-1-1 0,0 1 1,0 0-1,0-1 1,0 1-1,0 0 0,0-1 1,0 1-1,0 0 1,0-1-1,0 1 1,-1 0-1,1-1 0,0 0-10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27.5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9830,'0'0'7,"0"1"-1,0 0 0,1-1 1,-1 1-1,0-1 1,0 1-1,1-1 0,-1 1 1,0-1-1,1 1 1,-1-1-1,0 1 0,1-1 1,-1 0-1,1 1 1,-1-1-1,0 0 0,1 1 1,-1-1-1,1 0 1,-1 1-1,1-1 0,0 0 1,-1 0-1,1 1 1,-1-1-1,1 0 0,-1 0 1,1 0-1,-1 0 1,1 0-1,0 0 0,26 0 398,-13 0-200,135 7 1401,-36-5-479,12 0 285,-103-2-1184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28.1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1 309 9830,'10'-9'40,"-8"7"-5,0-1 0,0 1 0,0 0 0,1 0 0,-1 0 0,1 0-1,0 0 1,0 0 0,-1 1 0,1 0 0,0-1 0,0 1 0,0 0 0,1 0 0,-1 1 0,0-1 0,0 1 0,0-1 0,0 1 0,6 0 0,-2 1 57,0 0-1,0 0 1,1 1 0,-1 0-1,0 0 1,-1 1 0,1-1 0,0 2-1,-1-1 1,1 1 0,-1 0 0,0 0-1,0 0 1,-1 1 0,6 5-1,-6-5-5,0 0 0,0 1 0,-1-1 0,0 1 0,1 0 0,-2 0 0,1 0 0,-1 0 0,0 1 0,0 0 0,-1-1-1,0 1 1,0 0 0,-1 0 0,2 12 0,6 72 1119,-9-90-1201,1 5 88,-1 0 0,0 0 0,0 0 0,0 0 0,-1 0 0,0 0 0,0 0 0,-1 0 0,1 0 0,-1-1 0,-1 1 1,1-1-1,-1 1 0,-5 8 0,3-8 34,1 1 4,0 0 0,-1 0 1,0-1-1,0 0 1,-1 0-1,0-1 0,0 1 1,-12 7-1,9-7-130,9-6 3,0 0 0,0 0 0,-1 1-1,1-1 1,0 0 0,-1 0 0,1 0-1,0 0 1,0 0 0,-1-1 0,1 1 0,0 0-1,-1 0 1,1 0 0,0 0 0,0 0 0,-1 0-1,1 0 1,0 0 0,0-1 0,-1 1 0,1 0-1,0 0 1,0 0 0,0-1 0,-1 1-1,1 0 1,0 0 0,0 0 0,0-1 0,0 1-1,-1 0 1,1 0 0,0-1 0,0 1 0,0 0-1,0-1 1,0 1 0,0 0 0,0 0-1,0-1 1,0 1 0,0 0 0,0-1 0,0 1-1,0 0 1,0 0 0,0-1 0,1-10 133,-1 6-134,-1 1 5,1 0 1,0 0-1,0 0 1,0 0-1,1 0 1,-1 0 0,1 0-1,0 0 1,1 0-1,-1 0 1,0 0-1,1 0 1,3-5-1,172-233-1746,-137 195 1173,2 2 0,87-74 0,-92 90 236,0 2 0,47-26-1,-69 45 431,0 1 0,1 0 0,-1 1 0,1 1 0,0 0-1,1 2 1,-1-1 0,1 2 0,21-1 0,-37 3-86,1 0 1,-1 0 0,0 0 0,0 0 0,0 0 0,0 0 0,0 1 0,0-1 0,1 0 0,-1 0-1,0 1 1,0-1 0,0 1 0,0-1 0,0 1 0,0 0 0,0-1 0,-1 1 0,1 0 0,0 0-1,0 0 1,0-1 0,-1 1 0,1 0 0,1 2 0,-1 0 22,0 0 0,-1 0 0,1 0 0,0 0 0,-1 0-1,0 0 1,0 1 0,0 2 0,0-5-37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28.5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48 9830,'0'-9'7,"0"6"6,0 1-1,0 0 1,0 0-1,0-1 1,0 1-1,1 0 1,-1-1-1,1 1 1,-1 0 0,2-3-1,-1 4-4,0 0 0,0 0 0,0 1 0,0-1 0,0 0 0,0 0 0,0 0 0,1 1 0,-1-1 0,0 1 0,0-1 0,1 1 0,-1-1 0,0 1 0,1 0 0,-1 0 0,1 0 0,-1-1 0,0 1 0,2 1 0,2-2 36,66 1 913,-67 0-905,0 1 0,-1-1-1,1 1 1,0-1 0,-1 1 0,1 0-1,-1 0 1,0 1 0,1-1-1,-1 1 1,0 0 0,0 0 0,0 0-1,0 0 1,0 0 0,4 5-1,-5-3 21,0 1 0,-1-1-1,0 1 1,0 0 0,0-1-1,0 1 1,-1 0-1,0 0 1,0 5 0,-1-3 21,0 0-1,0 0 1,0 0 0,-1 0 0,-1 0 0,1 0 0,-1-1 0,0 1-1,0-1 1,-1 0 0,0 0 0,0 0 0,0 0 0,-1-1 0,-6 7-1,-18 24 346,26-31-356,0 0-1,0 0 1,0 1-1,1-1 1,-1 1-1,1-1 1,1 1-1,-1 0 1,1-1-1,0 1 1,0 0-1,1 0 1,0 9-1,0-14-72,1 0 1,-1 0-1,0 0 0,1-1 0,-1 1 0,1 0 1,-1 0-1,1-1 0,-1 1 0,1 0 1,0-1-1,-1 1 0,1 0 0,0-1 1,-1 1-1,1-1 0,0 1 0,0-1 1,0 1-1,-1-1 0,1 0 0,0 0 1,0 1-1,1-1 0,29 8 431,-21-7-418,30 6 583,1-2 0,0-2 0,49-2 0,-75-1-428,20 0 136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30.3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131 10 9830,'1'-5'0,"-1"5"0,0 0 0,0-1 0,0 1 0,-1 0 0,1 0 0,0 0 0,0-1 0,0 1 0,0 0 0,0 0 0,0 0 0,0-1 0,0 1 0,-1 0 0,1 0 0,0 0 0,0 0 0,0-1 0,0 1 0,-1 0 0,1 0 0,0 0 0,0 0 0,0 0 0,0 0 0,-1 0 0,1 0 0,0-1 0,0 1 0,-1 0 0,1 0 0,0 0 0,0 0 0,0 0 0,-1 0 0,1 0 0,0 0 0,0 0 0,-1 0 0,1 0 0,0 1 0,0-1 0,0 0 0,-1 0 0,1 0 0,0 0 0,0 0 0,-1 0 0,-3 22 64,-9-7 199,1 0 0,1 0-1,0 2 1,1-1 0,1 1-1,0 1 1,1 0 0,-7 26-1,9-21 85,1 0-1,2 1 1,0 0-1,1 26 1,1-45-290,1-1 0,0 1 0,0-1 0,0 1 0,1-1 0,-1 1 0,1-1 0,0 0 0,0 1 0,1-1 0,-1 0 0,1 0 1,0 1-1,0-1 0,0-1 0,1 1 0,0 0 0,-1-1 0,4 4 0,54 52 965,-43-45-718,-1 2-1,0 0 1,-2 1 0,16 21 0,-28-32-228,0 0 0,-1-1-1,1 1 1,-1 0 0,0 0-1,-1 0 1,1 0 0,-1 0-1,0 0 1,-2 11 0,1 5 183,1-20-238,0 0 0,-1-1 0,1 1 0,0 0 0,-1-1 0,1 1 0,-1-1 0,0 1 0,1-1 0,-1 1 0,0-1 0,0 1 1,0-1-1,0 0 0,0 1 0,-1-1 0,-1 2 0,2-2 4,-1 1 1,1-1-1,-1 1 1,1 0-1,0-1 1,-1 1-1,1 0 1,0 0 0,0 0-1,0 3 1,-9 16 243,9-18-234,-1-1 1,1 1-1,0-1 1,0 1-1,0 0 0,0-1 1,0 1-1,1 0 1,-1 0-1,1 3 1,-12 55 692,11-34-485,0-21-163,0 1 0,1 0 0,0 0 0,0 0 0,1-1 0,0 1 0,0 0 0,0 0-1,1-1 1,0 1 0,4 8 0,13 38 743,-15-43-688,-1 0 1,0 0-1,-1 0 1,0 1 0,0-1-1,0 14 1,3 19 438,-2-16-94,-2-1 0,-2 51 0,-1-19-102,-5 294-342,-5-271-36,0-20 0,5 19 0,-4-4 0,2 3 0,6-57 0,-2 36 0,4-22 0,0-25 0,0-1 0,1 1 0,0 0 0,0-1 0,1 1 0,1-1 0,0 1 0,5 15 0,24 60 0,-28-78 0,0 0 0,0 1 0,-1-1 0,2 11 0,9 24 0,1 9 0,0 6 0,-9-42 0,0 0 0,-1 0 0,2 21 0,-3-18 0,9 34 0,16 68 0,86 213 0,-110-322 0,0 1 0,-1-1 0,0 1 0,-1 0 0,1 21 0,-4 71 0,-1-44 0,-7 137 0,9-156 0,2 0 0,1 0 0,11 44 0,-2-20 0,6 123 0,-15 70 0,-3-169 0,0 172 0,0-261 0,-4-2 0,3-2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31.5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1 250 9830,'2'-2'32,"1"1"0,-1 0 0,1 0 0,0-1-1,-1 2 1,1-1 0,0 0 0,0 0 0,4 1 0,1 0 73,0 0 0,0 1 0,0 0 0,0 1 0,0 0 0,0 0 0,-1 0 0,1 1 1,-1 0-1,1 1 0,-1 0 0,0 0 0,-1 0 0,1 1 0,-1 0 0,0 0 0,0 1 0,0 0 1,6 8-1,0 2 189,0 0 1,-1 1-1,-1 0 1,0 1 0,-1 0-1,10 33 1,2 32 562,-18-70-653,0 0 0,-1 0 0,-1 1 1,0-1-1,0 0 0,-3 24 1,1 3 416,-9-72 107,10 20-793,0 0 0,1 1 1,0-1-1,1 0 0,0 1 0,1-1 0,0 1 1,6-13-1,20-45-527,3 1 0,49-76 0,-63 116 360,1 1 0,1 1 0,2 1 0,0 1 0,1 1-1,2 1 1,42-30 0,-56 45 216,1 0-1,1 1 1,-1 0-1,25-7 1,-29 11 116,0 0 1,0 0-1,0 1 1,0 0 0,0 1-1,0 0 1,0 0-1,1 0 1,11 4 0,-18-4-81,0 1 1,-1-1-1,1 1 1,0 0-1,-1 0 1,1 0-1,-1 0 1,1 0 0,-1 0-1,0 0 1,1 1-1,-1-1 1,0 0-1,0 1 1,0-1-1,0 1 1,0-1-1,0 1 1,-1-1-1,1 1 1,0 0-1,-1 0 1,1-1 0,-1 1-1,0 0 1,1 0-1,-1-1 1,0 1-1,0 0 1,0 0-1,0 0 1,-1 2-1,1 1 159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7869,'11'-3'407,"-1"-1"0,-1-1 0,1 1 0,11-8 0,11-5 47,-18 9-296,2 2 0,-1 0 0,1 0 0,0 2 0,0 0 0,1 1 0,-1 0 0,1 2 0,-1 0 0,1 0 0,23 4 0,-39-3-145,1 0 0,0 1-1,0-1 1,-1 1 0,1 0 0,0 0 0,0-1 0,-1 1 0,1 0 0,-1 0 0,1 1 0,-1-1 0,0 0-1,1 0 1,-1 1 0,0-1 0,0 1 0,0-1 0,0 1 0,0-1 0,0 1 0,0 0 0,0-1-1,-1 1 1,1 0 0,-1 0 0,1 2 0,1 6 186,-1 0-1,-1 0 0,1 1 1,-2 10-1,0 1 84,1-20-280,-1-1 0,1 1-1,-1-1 1,0 1-1,0-1 1,1 0 0,-1 1-1,0-1 1,0 0-1,0 1 1,-1-1 0,1 0-1,0 0 1,0 0 0,-1 0-1,-1 1 1,-27 17 233,22-14-89,7-4-124,-1-1 0,1 1 1,0 0-1,0 0 0,0 0 0,0 0 0,0 0 1,1 0-1,-1 1 0,0-1 0,0 0 0,1 0 1,-1 1-1,1-1 0,-1 0 0,1 1 1,-1-1-1,1 0 0,0 1 0,0-1 0,0 0 1,0 1-1,0-1 0,0 1 0,0-1 0,1 3 1,-1 5 198,5-6-198,0-1 0,0 1 0,1-1 1,-1 0-1,1 0 0,-1-1 0,11 2 1,55 7-1478,-56-9-500,-1-1 0,30-2 0,-27-3-398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20.69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 10041,'8'-1'345,"0"1"0,0 0 0,0 0 1,0 1-1,0 0 0,0 0 0,-1 1 0,1 0 0,0 0 1,-1 1-1,1 0 0,-1 0 0,0 1 0,0 0 0,0 0 1,-1 1-1,1 0 0,9 10 0,1 1 51,0 1-1,-2 0 1,0 2 0,-1 0-1,14 24 1,-15-18-140,-1 0 0,-1 0-1,-1 1 1,-1 0 0,-1 1 0,-2 0 0,0 0-1,-2 0 1,-1 1 0,-1 43 0,-2-53-157,0 0 1,-2 0 0,0 0 0,-1-1-1,0 1 1,-2-1 0,-11 29 0,-26 49 8,-5-2 1,-70 104-1,104-172-151,-7 8-1327,13-18-464,6-7-5008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31.8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17 9830,'1'1'7,"-1"0"0,1 0 0,-1-1 0,1 1 0,0-1 0,0 1 0,-1-1 0,1 1 0,0-1 0,0 1 0,0-1 0,0 0 0,0 1 0,-1-1 0,1 0 0,0 0 0,0 0 0,0 0 0,0 1 0,0-1 0,0-1 0,0 1 0,0 0 0,0 0 0,0 0 0,1-1 0,0 1 32,82 2 787,95-5 1124,-169 3-1806,38-8 485,-47-4-538,-1 9 137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32.0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0 9830,'-7'64'546,"7"-62"-507,1 1 0,-1-1-1,1 0 1,0 1 0,-1-1 0,1 0 0,0 0-1,1 0 1,-1 0 0,0 1 0,1-2-1,-1 1 1,1 0 0,-1 0 0,1 0-1,0-1 1,0 1 0,0-1 0,0 1-1,0-1 1,0 0 0,0 0 0,0 0-1,5 1 1,8 4 270,1 0 1,26 4-1,-23-5-181,16 2 446,1-2 1,0-1-1,59 0 0,-67-4-301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34.0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1260 9830,'1'1'17,"0"-1"0,-1 0 0,1 1 0,0-1 0,0 1 0,-1 0 0,1-1 0,0 1 0,-1 0 0,1-1 0,-1 1 0,1 0-1,-1-1 1,1 1 0,-1 0 0,1 0 0,-1 0 0,0 0 0,1-1 0,-1 1 0,0 0 0,0 0 0,0 0 0,0 0 0,0 0 0,0 1 0,6 17 344,-3-15-300,-1 0-1,0 0 1,-1 0-1,1 0 0,-1 1 1,1-1-1,0 8 1,5 15 369,26 67 681,33 78 961,-56-149-1831,-1-7 39,-2-1 0,0 1 0,-1 1 1,0-1-1,-2 1 0,6 33 0,-8-34-52,0-15-229,-2-11 47,0-489-1935,14 309 873,1 0-59,-6 34 211,-10 108 437,3 0 0,15-93 0,-4 55-35,25-115-342,-36 195 804,1-6 0,0-1 0,2-23 0,-5 34 0,1 1 0,-1 0 0,0 0 0,1-1 0,-1 1 0,1 0 0,-1 0 0,1-1 0,-1 1 0,1 0 0,0 0 0,-1 0 0,1 0 0,0 0 0,1-1 0,-1 1 0,0 0 0,0 0 0,0 0 0,0-1 0,0 1 0,0 0 0,0 0 0,-1-1 0,1 1 0,-1 0 0,1-1 0,-1 1 0,1-1 0,-1 1 0,1-3 0,0 3 16,0-1 1,1 1-1,-1 0 1,1 0-1,-1 0 0,1 0 1,-1 0-1,1 0 0,0 1 1,-1-1-1,1 1 0,0-1 1,0 1-1,-1-1 0,4 1 1,28-6 313,353-10 3990,2-1 5,-298 17-3318,277 7 3242,61 10-2225,-63-3-2157,443 46 133,-774-58 0,822 64 0,-482-40 0,73 7 0,62-1 0,-363-28 0,229-1 0,-289-10 0,135-30 0,-57 7 0,495-87 0,-509 89 0,497-98 0,-604 117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36.7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10 177 9830,'-9'-35'0,"9"31"-1,0 1 0,0-1 0,0 1 0,1 0 0,-1-1 0,1 1 0,0 0 1,0-1-1,0 1 0,0 0 0,3-6 0,-1 6 8,1-1 0,-1 0 0,0 1 0,1 0 0,0 0 0,0 0 1,9-4-1,5-5 395,1 2 1,1 0 0,36-11 0,-45 17-228,1 2 0,-1-1 0,1 1 0,0 1 0,0 0 0,-1 1-1,1 0 1,21 4 0,-27-3-99,-1 0-1,1 0 1,-1 1 0,0 0-1,1 0 1,-1 0-1,0 1 1,0 0-1,0 0 1,5 4-1,-8-5-27,0 0-1,1 1 0,-1-1 1,0 1-1,0 0 0,0-1 0,-1 1 1,1 0-1,-1 0 0,1 0 0,-1 0 1,0 0-1,0 0 0,0 1 1,-1-1-1,1 0 0,-1 0 0,1 5 1,-1-4-8,0-1 0,0 1 1,0-1-1,0 1 0,0-1 1,-1 1-1,1-1 0,-1 0 0,0 1 1,0-1-1,-1 0 0,1 1 1,0-1-1,-1 0 0,0 0 1,0 0-1,0 0 0,0 0 1,0-1-1,-1 1 0,-2 2 0,-139 129 2164,143-133-2189,0 0 0,0-1 0,1 1 0,-1 0 1,0-1-1,0 1 0,1 0 0,-1 0 0,1-1 0,-1 1 0,1 0 0,-1 0 0,1 0 0,-1 0 0,1 0 0,0 0 0,-1 0 0,1 0 0,0 0 0,0 0 0,0 1 0,0-1 0,1-1 0,-1 1 0,0 0-1,1 0 1,-1-1 0,1 1 0,-1-1-1,1 1 1,-1 0 0,1-1 0,0 1-1,-1-1 1,1 0 0,0 1 0,-1-1-1,1 1 1,0-1 0,0 0 0,-1 0-1,2 1 1,8 1 123,0 0 1,-1-1-1,16 1 0,-11-1 34,16 1 72,-21-2-109,-1 0 0,0 1 1,1 0-1,-1 0 0,0 0 1,1 1-1,-1 1 0,0-1 1,0 1-1,-1 1 0,1 0 1,-1 0-1,9 5 1,-14-5-73,0 0 0,-1 0 1,1 0-1,-1 0 0,1 0 0,-1 1 1,0-1-1,-1 0 0,1 1 1,-1-1-1,0 0 0,0 1 1,0-1-1,-1 5 0,1 2 80,-2-5-70,0-1 1,0 1 0,0-1-1,0 0 1,-1 0-1,0 0 1,0 0-1,-1 0 1,1 0 0,-1-1-1,0 0 1,-7 7-1,-3 3 156,-2 5 138,-1-1-1,-1-1 1,0-1 0,-1-1-1,-34 21 1,40-28-335,-1-1 0,1 0 0,-2-2 0,1 1-1,0-2 1,-1 0 0,0 0 0,0-2 0,0 0 0,-19 0 0,20-3-32,0-4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37.1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9830,'136'6'1365,"22"-1"319,-157-5-1678,-1-1 1,1 1-1,-1 0 0,0 0 0,1 0 0,-1 0 0,1-1 1,-1 1-1,0 0 0,1 0 0,-1-1 0,0 1 0,1 0 1,-1-1-1,0 1 0,1 0 0,-1-1 0,0 1 0,0 0 0,0-1 1,1 1-1,-1-1 0,0 1 0,0 0 0,0-1 0,0 1 1,0-1-1,0 1 0,0 0 0,0-1 0,0 1 0,0-1 1,0 1-1,0-1 0,0 1 0,0 0 0,0-1 0,0 1 1,0-1-1,-1-3 20,1 0 202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37.6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9830,'2'0'20,"0"1"0,-1 0 0,1 0 0,0-1 0,0 1 0,0-1-1,0 0 1,0 1 0,0-1 0,0 0 0,0 0 0,0 0 0,4-1 0,-4 1 20,219 9 2530,-188-9-2158,-15 1-60,0-1 1,-1 0-1,29-6 0,-46 6-351,0 0 1,1 0-1,-1 0 1,1 0-1,-1 0 1,1-1-1,-1 1 1,1 0-1,-1 0 1,0 0-1,1-1 1,-1 1-1,1 0 1,-1-1-1,0 1 1,1 0-1,-1-1 1,0 1 0,1-1-1,-1 1 1,0 0-1,0-1 1,0 1-1,1-1 1,-1 1-1,0-1 1,0 1-1,0-1 1,0 0-1,0-1-1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38.0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 1 9830,'9'0'0,"-8"0"13,0 0 0,0 1 0,-1-1 0,1 1-1,0-1 1,0 0 0,0 1 0,0 0 0,-1-1 0,1 1 0,0-1 0,0 1-1,-1 0 1,1 0 0,-1-1 0,1 1 0,-1 0 0,1 0 0,-1 0 0,1 0-1,-1 0 1,1-1 0,-1 1 0,0 0 0,0 0 0,0 0 0,1 0 0,-1 0-1,0 2 1,6 24 235,2 6 96,-7 20 271,1-32-315,-1-1-1,-2 1 1,0 0-1,-1 0 1,-7 33-1,-4-16 389,-1 0 0,-2 0-1,-28 49 1,42-85-652,0 1-1,1 0 0,-1-1 1,1 1-1,0 0 1,0 0-1,0 0 0,0 4 1,0-7-36,1 0 0,0 0 0,0 1 0,0-1 0,0 0 0,0 0 0,0 0 0,0 0 0,-1 0 0,1 0 0,0 0 0,0 0 0,0 1 0,0-1 0,0 0 0,-1 0 0,1 0 0,0 0 0,0 0 0,0 0 0,0 0 0,0 0 0,-1 0 0,1 0 0,0 0 0,0 0 0,0 0 0,0 0 0,-1 0 0,1 0 0,0 0 0,0 0 0,0 0 0,0 0 0,-1 0 0,1-1 0,0 1 0,0 0 0,0 0 0,0 0 0,0 0 0,0 0 0,-1 0 0,1 0 0,0 0 0,0-1 0,0 1 0,0 0 0,0 0 0,0 0 0,0 0 0,0 0 0,0-1 0,0 1 0,0 0 0,0 0 0,-1 0 0,1-1 0,0-5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38.3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283 26 9830,'6'-4'103,"0"1"1,0 0-1,1 0 0,-1 0 1,1 1-1,0 0 0,0 0 0,0 1 1,0 0-1,7 0 0,-9 1-40,-1 1 0,1-1 0,-1 1-1,1 0 1,-1 0 0,0 1 0,1-1-1,-1 1 1,0 0 0,0 0 0,0 1 0,-1-1-1,1 1 1,0 0 0,-1 0 0,6 6-1,1 2 140,-1 0 0,-1 1 0,1 0 0,-2 1 0,0-1 0,0 2 0,-1-1 0,-1 1 0,0-1 0,-1 1 0,4 24 0,-2 9 516,-2 0 1,-3 57 0,-1-84-545,-1 1 84,-1 0 0,-1 0 0,-1-1-1,-1 1 1,0-1 0,-2 0 0,0 0 0,-2-1-1,0 0 1,-1 0 0,-14 19 0,3-8 250,-1-1 0,-1-1 0,-2-1 0,-1-1 0,-46 37 0,31-35 316,0-1-1,-66 31 1,37-24-37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38.9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348 0 9830,'-8'1'84,"1"0"-1,-1 0 1,1 1 0,-1 0-1,1 0 1,0 1 0,0 0-1,0 0 1,0 0 0,1 1 0,-1 0-1,1 1 1,0-1 0,0 1-1,1 0 1,-7 7 0,-6 9 347,0 0 1,2 1 0,-16 27 0,11-12 92,1 1 0,2 0 0,2 1 0,2 1 0,1 0 0,2 1 0,2 0 0,1 1 0,3 0 0,-1 60 0,5-59-48,0-13-99,1 0 1,1 1-1,2-1 1,1 0-1,8 30 1,1-20 135,2-1-1,1-1 1,2 0-1,1-2 1,3 0 0,0-1-1,2-1 1,35 37 0,-26-37-398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39.8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 85 9830,'-1'-5'0,"1"1"0,0-1 0,-1 1 0,0-1 0,0 1 0,-1-1 0,1 1 0,-1 0 0,-2-6 0,3 10 1,1-1 0,-1 1 0,1-1 0,0 0 1,-1 1-1,1-1 0,0 0 0,0 1 0,-1-1 0,1 1 0,0-1 0,0 0 0,0 0 0,0 1 1,0-1-1,0 0 0,0 1 0,0-1 0,0 0 0,0 1 0,0-1 0,0 0 0,0 1 0,1-1 1,-1 0-1,0 1 0,1-1 0,-1 1 0,0-1 0,1 0 0,-1 1 0,1-1 0,-1 1 0,0-1 1,1 1-1,0-1 0,-1 1 0,1 0 0,-1-1 0,1 1 0,-1-1 0,1 1 0,0 0 0,-1 0 0,1-1 1,0 1-1,-1 0 0,1 0 0,1 0 0,38-7 164,-33 7-112,0-1 40,0 1 0,1 0 0,-1 0 0,1 1 0,-1 0 0,0 0 0,1 1 0,-1 0-1,0 0 1,8 4 0,-11-4-11,1 0 0,-1 1 0,0-1-1,0 1 1,0 0 0,0 0 0,-1 1-1,1-1 1,-1 1 0,0-1 0,0 1-1,0 0 1,-1 0 0,1 1 0,-1-1-1,3 8 1,-3-2 39,0-1-1,-1 0 0,-1 1 1,1-1-1,-2 1 1,-1 11-1,1 10 220,-1-25-263,0 0 1,0 0-1,0-1 0,-1 1 0,0-1 0,0 1 0,-1-1 0,1 0 0,-1 0 0,0-1 0,-9 9 0,-7 11 384,19-24-449,0 1-1,0 0 1,0 0-1,1 0 0,-1 0 1,0 0-1,1 0 1,-1 0-1,1 0 0,-1 0 1,1 0-1,-1 0 1,1 0-1,0 0 0,-1 0 1,1 0-1,0 0 1,0 0-1,0 1 0,0-1 1,0 0-1,0 1 0,2 0 17,0-1-1,0 0 1,0 0-1,0 0 1,1 0-1,-1 0 1,0-1-1,1 1 1,-1-1-1,0 1 1,5-1-1,116 13 1504,-21-3-491,-83-7-813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22.8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24 5753,'-1'-1'221,"1"0"0,0 0 1,0 0-1,0 0 0,0 0 1,0 0-1,0 1 0,0-1 0,1 0 1,-1 0-1,0 0 0,0 0 1,1 0-1,-1 0 0,1 1 1,-1-1-1,1 0 0,-1 0 1,1 0-1,-1 1 0,1-1 1,0 0-1,-1 1 0,2-1 1,22-1 678,-7 2-133,-11 1-710,1 0-1,-1 1 1,1-1-1,-1 1 1,0 0-1,0 1 1,0-1 0,0 1-1,-1 0 1,1 1-1,-1-1 1,1 1-1,-1 0 1,-1 1-1,8 7 1,-11-9 52,0 0-1,0 1 1,0-1-1,-1 0 1,0 1-1,1-1 1,-1 0 0,-1 1-1,1-1 1,-1 6-1,0 2 208,0-9-288,0 0 0,0 0 0,-1 0-1,1 0 1,-1 0 0,1 0 0,-1-1 0,0 1-1,0 0 1,0-1 0,0 1 0,0-1 0,-4 2 0,-10 10 94,15-11-67,-1 0 1,1 0-1,0 1 0,-1-1 1,1 0-1,1 1 0,-1-1 1,0 1-1,0 0 1,1-1-1,0 1 0,-1-1 1,1 1-1,0 0 0,0-1 1,1 3-1,-1-2 26,3-1-79,0 0 0,0 0 0,1 0-1,-1 0 1,1-1 0,-1 0 0,1 1 0,-1-1 0,1 0-1,5 0 1,74 13-1486,-28-8-3838,-41-5 2307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40.1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14 9830,'0'1'11,"0"0"0,1 0 0,-1 0 0,1-1 0,-1 1 0,1 0 0,0 0 0,-1 0 0,1 0 0,0-1 0,-1 1 0,1 0 0,0-1 0,0 1 0,0-1 0,0 1 0,0-1 0,0 1 0,0-1 0,0 1 0,0-1 0,0 0 0,0 0 0,0 1 0,0-1 0,0 0 0,0 0 1,0 0-1,0 0 0,2-1 0,46 1 572,-33-1-416,399 1 4475,-412 0-4601,-1 0 0,1 0 0,-1 0 0,1 0 0,-1-1 0,1 1 0,-1-1 0,1 0 0,-1 0 0,0 0 0,1 0 0,-1 0 0,0 0 0,0 0 0,1-1 0,-1 0 0,-1 1 0,1-1 0,3-3 0,-4-1-41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40.4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5 9830,'0'-2'80,"0"2"-77,0 0 0,0-1 1,0 1-1,0 0 1,0 0-1,-1 0 0,1 0 1,0 0-1,0-1 0,0 1 1,0 0-1,-1 0 0,1 0 1,0 0-1,0 0 1,0 0-1,-1 0 0,1 0 1,0 0-1,0 0 0,0 0 1,-1 0-1,1 0 0,0 0 1,0 0-1,-1 0 0,1 0 1,0 0-1,0 0 1,0 0-1,-1 0 0,1 0 1,0 0-1,0 0 0,0 1 1,0-1-1,-1 0 0,1 0 1,0 0-1,0 0 1,0 0-1,0 1 0,-1-1 1,0 4 55,1-1 0,-1 1 0,1 0 0,0-1 0,0 1 1,0 0-1,0-1 0,0 1 0,2 5 0,7 16 324,-2 1 0,-1 0 0,-1-1 0,-1 2 0,1 37 0,2 100 1528,-7-159-1824,-1 0 1,0 1-1,0-1 0,-1 0 0,1 0 1,-1 0-1,0 0 0,-1 0 0,1 0 1,-1 0-1,-4 5 0,-3 3-42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41.1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413 38 9830,'0'-2'0,"0"1"-1,0 0 1,0-1-1,0 1 1,0-1-1,0 1 1,-1 0-1,1-1 1,0 1-1,-1-1 1,1 1-1,-1 0 1,1-1-1,-1 1 1,0 0-1,1 0 1,-1 0-1,0 0 1,0-1-1,0 1 1,0 0-1,-2-1 1,0 1 5,0 0 1,0 0 0,0 0-1,0 0 1,0 0 0,0 1 0,0 0-1,0-1 1,-7 2 0,2-1 92,0 2 0,0-1 1,0 1-1,0 0 1,0 0-1,1 1 1,-1 0-1,1 1 1,-1 0-1,1 0 0,0 0 1,-11 10-1,-1 3 423,0 0 0,-30 35 0,31-28-160,1 0-1,1 1 1,2 0-1,0 1 0,1 1 1,2 0-1,-10 36 1,10-23 259,2 0-1,2 0 1,1 1 0,0 66 0,5-60-40,0-27-315,0 0-1,2 0 0,0 0 1,1 0-1,1-1 1,7 27-1,53 116 1717,-49-132-1476,1-1 0,1 0 0,25 33 0,-35-56-391,0 1 0,0-1 0,0 0 0,0 0 0,1-1 1,11 7-1,-14-11 68,2-1-137,0 0-45,0 0 9,-5 0-7,0 0-1,0 0 0,0 0 0,0 0 1,0 0-1,0 0 0,0 0 1,-1-1-1,1 1 0,0 0 0,0-1 1,0 1-1,0-1 0,-1 1 1,1-1-1,0 1 0,0-1 0,-1 1 1,1-1-1,-1 0 0,1 1 1,0-1-1,-1 0 0,1 0 0,-1 1 1,1-1-1,-1 0 0,0 0 1,1 0-1,-1 0 0,0 1 0,1-3 1,1-2 1,4-1-3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41.9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115 17 9830,'0'-1'4,"0"1"0,0-1-1,0 0 1,0 1 0,0-1 0,0 1-1,0-1 1,-1 0 0,1 1 0,0-1-1,0 0 1,0 1 0,-1-1 0,1 1 0,0-1-1,0 1 1,-1-1 0,1 1 0,-1-1-1,1 1 1,-1-1 0,1 1 0,0-1-1,-1 1 1,1-1 0,-1 1 0,0 0-1,1-1 1,-1 1 0,1 0 0,-2-1 0,-22 3 213,18 0-120,0 0 1,1 1 0,-1 0 0,1 0-1,-1 0 1,1 1 0,0-1 0,0 1-1,0 0 1,1 1 0,0-1 0,0 1-1,-4 6 1,7-11-90,0 1 0,1 0-1,-1-1 1,1 1 0,0 0 0,-1 0 0,1-1-1,0 1 1,-1 0 0,1 0 0,0-1 0,0 1-1,-1 0 1,1 0 0,0 0 0,0-1-1,0 1 1,0 0 0,0 0 0,0 0 0,0 0-1,1-1 1,-1 1 0,0 0 0,0 0 0,1-1-1,-1 1 1,0 0 0,1 0 0,-1-1 0,1 1-1,-1 0 1,1-1 0,-1 1 0,1 0-1,-1-1 1,1 1 0,0-1 0,-1 1 0,1-1-1,0 1 1,-1-1 0,1 0 0,0 1 0,0-1-1,-1 0 1,1 0 0,0 1 0,1-1 0,41 11 464,-42-11-450,127 10 1465,-96-9-1071,0 1 0,0 1 1,-1 2-1,1 1 0,31 10 0,-61-15-388,0 0 0,0 0-1,-1 0 1,1 0 0,0 0-1,0 0 1,-1 1 0,1-1-1,0 0 1,-1 1 0,0 0 0,1-1-1,-1 1 1,0 0 0,0 0-1,0-1 1,0 1 0,0 0-1,0 0 1,0 0 0,-1 0 0,2 4-1,-1 3 90,-1 1 0,1-1-1,-1 0 1,-2 11 0,1 9 232,0-25-283,0 1-1,0-1 1,-1 1 0,1-1 0,-1 0 0,0 1 0,0-1 0,0 0 0,-1 0-1,1-1 1,-1 1 0,-6 6 0,-1 1 308,-1 0 0,-20 15 1,22-19-218,-1 0 0,-1-1-1,1 0 1,-1-1 0,0 0 0,0-1 0,0 0 0,-13 2 0,16-5-51,1 0 0,0 0 0,-1 0 0,1-1 0,0 0 0,-1-1 0,1 1 0,0-1 0,0-1 0,-1 1 0,1-1 0,0-1 0,1 1 0,-11-6 0,6 1 122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42.3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53 9830,'3'-2'41,"1"1"0,-1 0 0,1 1 0,-1-1 0,1 1 0,-1-1 0,1 1 0,-1 0-1,1 1 1,3-1 0,-4 1 10,152-10 1633,-11 0-47,76-8 889,-175 6-1889,-37 9-409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42.59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9 9830,'16'5'273,"0"-2"0,0 0 0,0-1 0,1 0 0,29-2 0,231 0 2777,-275 0-3021,-1 0 1,1 0 0,-1 0 0,1 0-1,-1 0 1,0 0 0,1-1 0,-1 1-1,1 0 1,-1-1 0,0 1 0,1-1-1,-1 0 1,0 1 0,1-1 0,-1 0-1,0 0 1,0 0 0,0 0 0,0 0-1,0 0 1,0 0 0,0 0 0,0 0 0,1-3-1,-2-2-29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43.0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29 9830,'1'-1'9,"-1"0"0,1-1 0,0 1-1,0 0 1,0 0 0,0 0 0,0 0 0,0 0-1,0 0 1,0 0 0,0 0 0,0 0 0,0 0 0,1 0-1,-1 1 1,0-1 0,1 1 0,-1-1 0,1 1-1,-1-1 1,0 1 0,1 0 0,2-1 0,37-5 270,-27 4-82,1 2 1,0 0-1,0 1 1,0 0 0,-1 1-1,1 0 1,-1 2 0,1-1-1,-1 2 1,0 0-1,26 14 1,-39-18-179,1 0 1,-1 0-1,1 0 0,-1 0 1,0 1-1,1-1 1,-1 0-1,0 1 0,0-1 1,0 1-1,0-1 0,0 1 1,0 0-1,0 0 0,-1-1 1,1 1-1,-1 0 0,1 0 1,-1-1-1,0 1 1,1 0-1,-1 0 0,0 0 1,0 0-1,0 0 0,-1 0 1,1-1-1,0 1 0,-1 0 1,1 0-1,-1 0 0,0-1 1,1 1-1,-2 2 1,-3 4 117,1 0-1,-1-1 1,0 0 0,-1 1 0,-10 10 0,-41 29 851,45-38-784,0-1 1,1 2-1,1 0 0,-1 0 1,-8 12-1,18-21-181,0 1 0,0-1-1,0 0 1,0 1 0,0-1 0,0 0-1,1 1 1,-1-1 0,1 1-1,-1-1 1,1 1 0,0-1 0,-1 1-1,1-1 1,0 1 0,0 0-1,0-1 1,0 1 0,0-1 0,0 1-1,1 2 1,0-3 11,0 1 0,1 0-1,-1-1 1,0 1 0,1-1 0,-1 0 0,1 1-1,-1-1 1,1 0 0,0 0 0,-1 0 0,1 0-1,0 0 1,0 0 0,0-1 0,2 2 0,31 8 521,1-1 1,1-2 0,-1-1 0,1-2 0,70-1-1,-65-7-241,-25-1-90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43.3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 9830,'18'0'261,"-8"-1"-135,0 1 0,-1 0 0,1 0-1,0 1 1,-1 1 0,1-1 0,-1 2-1,1-1 1,-1 1 0,0 1 0,10 4-1,-1 3 140,-1 0 0,0 2 0,-1-1 0,-1 2 0,0 0 0,-1 1 0,0 1 0,-1 0 0,-1 0 0,-1 2 1,0-1-1,-1 1 0,-1 1 0,11 32 0,-13-31 4,-1 1 1,-1 1-1,-1-1 1,-1 1-1,-1-1 1,-1 1-1,-1 0 1,-1 0-1,0 0 1,-2-1-1,-1 1 1,0-1-1,-13 37 1,-5-8 480,-3-1 1,-1-1-1,-2-1 1,-3-1 0,-1-2-1,-2-1 1,-66 63-1,84-91-458,-1-3 76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43.9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47 111 9830,'-1'-2'0,"1"0"0,-1-1 0,0 1 0,0 0 0,0 0 0,0 0 0,0 0 0,0 0 0,-1 0 0,1 0 0,-4-3 0,3 3 0,1 0 0,-1 0 0,0 0 0,1 0 0,-1 0 0,1-1 0,0 1 0,0 0 0,0-1 0,0 1 0,0-1 0,0-3 0,-6-8-9,7 14 10,-1-1 0,1 1 0,-1 0 0,1-1 0,-1 1 0,1 0 0,0-1 0,-1 1 0,1-1 0,0 1-1,-1-1 1,1 1 0,0 0 0,0-1 0,0 1 0,-1-1 0,1 1 0,0-1 0,0 0 0,0 1 0,0-1 0,0 1-1,0-1 1,0 1 0,0-1 0,0 1 0,0-1 0,0 1 0,0-1 0,0 1 0,1-1 0,-1 1 0,0-1 0,0 1 0,0-1-1,1 1 1,-1-1 0,0 1 0,1-1 0,-1 1 0,0 0 0,1-1 0,-1 1 0,1 0 0,-1-1 0,0 1 0,1 0-1,-1-1 1,1 1 0,-1 0 0,1 0 0,-1 0 0,1-1 0,-1 1 0,1 0 0,-1 0 0,1 0 0,0 0 0,13-4 176,-1 1 1,0 1 0,1 0-1,0 1 1,-1 0 0,21 3-1,-27-2-94,-1 0 0,0 1 0,1 0 0,-1 1 0,0-1 0,0 1 0,0 0 0,0 1 0,0-1 0,0 1 0,-1 0 0,1 1-1,-1 0 1,0-1 0,8 9 0,-11-10-60,-1 0 0,0 0 0,0 0-1,0 0 1,0 0 0,0 0 0,-1 0 0,1 0 0,0 0-1,-1 0 1,0 1 0,1-1 0,-1 0 0,0 0-1,0 0 1,0 1 0,-1-1 0,1 0 0,0 0-1,-1 0 1,-1 4 0,1-1 51,-2 0 0,1 0 1,-1 0-1,1 0 0,-1-1 0,0 1 0,-6 5 1,-8 7 417,-30 24 0,18-16 180,27-24-652,1 0 0,-1 0 1,1 0-1,0 1 0,0-1 1,0 0-1,0 1 0,0-1 1,0 1-1,0-1 0,0 1 1,0 0-1,1-1 1,-1 1-1,1 0 0,-1-1 1,1 1-1,-1 0 0,1 0 1,0-1-1,0 1 0,0 0 1,0 0-1,0-1 0,1 1 1,-1 2-1,1-2 10,0 0-1,1 0 1,-1 0-1,0 0 1,0 0 0,1 0-1,-1 0 1,1 0-1,0-1 1,-1 1-1,1-1 1,0 1-1,0-1 1,0 0-1,0 0 1,0 0 0,0 0-1,4 1 1,23 8 421,1-1 1,0-2 0,0-1 0,1-2-1,47 2 1,-65-7-270,-5-4-136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45.3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31 9830,'0'1'11,"1"0"0,-1 0-1,1-1 1,-1 1 0,1 0 0,0-1-1,0 1 1,-1 0 0,1-1 0,0 1-1,0-1 1,-1 1 0,1-1 0,0 1-1,0-1 1,0 1 0,0-1 0,0 0-1,0 0 1,0 1 0,0-1 0,0 0-1,0 0 1,0 0 0,0 0 0,-1 0-1,1 0 1,0-1 0,0 1 0,0 0 0,2-1-1,41-5 472,-38 4-443,76-9 1463,96-2 1,-112 10-826,-55 2-420,-4-1-193,-6 0-64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23.91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21 7965,'0'0'210,"0"1"1,1-1-1,-1 1 1,1 0 0,-1-1-1,0 0 1,1 1-1,0-1 1,-1 1-1,1-1 1,-1 0 0,1 1-1,-1-1 1,1 0-1,0 1 1,-1-1-1,1 0 1,0 0 0,-1 0-1,1 0 1,0 1-1,-1-1 1,1 0-1,0 0 1,-1 0-1,1 0 1,0-1 0,1 1-1,32-2 252,-17 1 240,385-16 1693,-398 16-2994,14-3 1558,-14 1-3406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45.6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1 9830,'-1'0'7,"1"1"1,0-1-1,0 1 0,0 0 0,0-1 0,0 1 1,0 0-1,0-1 0,0 1 0,0 0 1,0-1-1,0 1 0,0 0 0,0-1 1,1 1-1,-1-1 0,0 1 0,0-1 0,1 1 1,-1 0-1,0-1 0,1 1 0,-1-1 1,1 1-1,-1-1 0,0 1 0,1-1 1,-1 0-1,1 1 0,0-1 0,-1 0 0,1 1 1,-1-1-1,1 0 0,-1 1 0,1-1 1,0 0-1,-1 0 0,1 0 0,0 0 1,-1 0-1,1 0 0,-1 0 0,1 0 0,0 0 1,-1 0-1,1 0 0,0 0 0,0 0 1,18 1 176,24 8 431,1-2 0,0-2 0,0-2-1,53-4 1,-61 1-253,-17 0-135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47.3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1 834 9830,'9'0'0,"-2"0"0,9 14 322,2 3 83,-1 1 1,-1 1-1,22 32 1,3 5 400,155 171 2762,-187-214-3312,-4-7-41,-3-21 42,-2-232-1023,1 234 690,0 0 0,1 1 0,7-25 0,3-20-257,-1-30-409,31-110 1,38-81-713,-64 209 1026,6-13-54,-12 49 349,-8 24 21,1 0-1,0 0 1,0 0 0,8-13-1,-9 19 151,0 0 0,0 1 0,0-1 0,0 1 0,1 0 0,-1 0 0,1 0 0,-1 0-1,1 0 1,0 0 0,-1 1 0,1-1 0,0 1 0,0 0 0,0 0 0,0 0 0,6-1 0,45-5 1048,107-1 1,-54 5 102,171-2 1630,-212 6-2062,-31 0-154,53 11-1,0 0 324,518 23 4605,-85-25-5531,-19-1 0,74 31 0,-510-33 0,195 17 0,556-11 0,-383-42 0,-379 24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49.8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38 9830,'2'-1'14,"0"0"-1,-1-1 0,1 1 1,0 0-1,0-1 1,-1 1-1,1-1 1,-1 0-1,0 0 0,1 1 1,-1-1-1,0 0 1,0 0-1,0 0 0,0 0 1,0 0-1,-1-1 1,1 1-1,0-2 1,0 44 424,1-22-145,-2-1 0,0 0 1,-3 27-1,-4 7 503,3 0 0,3 72 1,1-73-165,0 42 711,0-100-1298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50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440 19 9830,'1'-1'7,"-1"0"-1,0 1 1,0-1 0,0 0-1,0 1 1,0-1-1,0 0 1,0 1 0,0-1-1,0 0 1,0 1-1,-1-1 1,1 0 0,0 1-1,0-1 1,-1 0-1,1 1 1,0-1 0,-1 1-1,1-1 1,0 0-1,-1 1 1,1-1 0,-1 1-1,1-1 1,-1 1-1,1 0 1,-1-1 0,0 1-1,0-1 1,0 1 16,-1 0-1,1 0 1,-1 1 0,1-1 0,-1 0-1,1 1 1,0-1 0,-1 1 0,1-1-1,0 1 1,-1 0 0,1-1 0,0 1-1,-2 2 1,-45 35 940,2 2 1,2 2-1,-55 67 0,75-81-618,-1 0 304,1 0 1,-30 48-1,47-64-475,1 0 0,0 0 0,1 0 0,1 1 0,-1 0 0,2 0-1,0 0 1,0 0 0,2 0 0,-2 19 0,3-28-117,0 0-1,0-1 1,1 1 0,-1-1 0,1 1 0,-1-1 0,1 1 0,0-1-1,1 1 1,-1-1 0,0 0 0,1 1 0,3 4 0,-2-5-1,1 1 1,-1-2 0,1 1 0,-1 0 0,1-1 0,0 1 0,0-1 0,0 0 0,0-1-1,0 1 1,6 1 0,2 0 74,1 0 0,-1-1 1,1-1-1,-1 0 0,0-1 0,1 0 0,-1-1 0,1 0 0,-1-1 0,1 0 1,-1-1-1,0 0 0,0-1 0,-1-1 0,1 0 0,-1 0 0,0-1 1,0-1-1,-1 0 0,0 0 0,0-1 0,0 0 0,-1 0 0,-1-1 1,14-18-1,-19 23-184,-1-1 1,0 1 0,0 0-1,0-1 1,-1 0 0,1 1 0,-1-1-1,0 0 1,-1 0 0,1 0-1,-1 1 1,0-1 0,0 0-1,-1 0 1,1 0 0,-1 0-1,0 0 1,0 1 0,-1-1 0,1 0-1,-1 1 1,0-1 0,0 1-1,-3-4 1,-8-6-49,0 0 0,0 2 0,-1 0 0,-1 0 0,0 2 0,-1-1 1,0 2-1,0 0 0,-1 1 0,0 1 0,-21-6 0,24 9 197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51.3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56 9830,'-1'-4'0,"-1"1"0,0-1 0,0 1 0,0 0 0,-1-1 0,1 1 0,-1 0 0,-4-4 0,37 5 319,378 2 4050,-401-1-4142,-6 1-220,-1 0-1,1 0 0,-1 0 1,0 0-1,1-1 0,-1 1 1,1 0-1,-1 0 0,0 0 1,1-1-1,-1 1 0,0 0 1,1 0-1,-1-1 0,0 1 1,1 0-1,-1-1 0,0 1 1,0 0-1,1-1 1,-1 1-1,0-1 0,0 1 1,0 0-1,0-1 0,1 1 1,-1-1-1,0 1 0,0-1 1,0 1-1,0 0 0,0-1 1,0 1-1,0-1 0,0 1 1,0-1-1,0 1 0,-1 0 1,1-1-1,0 1 1,0-1-1,-1 0 0,1-3-6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51.6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107 1 9830,'-1'17'370,"0"0"1,-6 23-1,-40 186 2260,25-107-1165,15-76-1105,6-29-137,-2 0-1,1 0 1,-7 17 0,3 0 277,6-29-500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53.5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385 118 9830,'0'-5'36,"0"1"0,0-1-1,-1 0 1,0 1 0,0-1 0,0 0-1,0 1 1,-1-1 0,1 1-1,-1 0 1,0-1 0,-1 1 0,1 0-1,-1 0 1,0 1 0,0-1 0,0 0-1,0 1 1,-1 0 0,1 0-1,-1 0 1,0 0 0,0 0 0,0 1-1,0 0 1,0-1 0,-6 0 0,2 0 35,0 1 0,0 0 0,-1 0 0,1 1 0,-1 0 0,1 1 0,0 0 0,-1 0 0,1 1 0,-1 0 0,1 0 0,0 1 1,-1 0-1,1 0 0,-8 5 0,0-1 217,0 2-1,1 0 1,0 0 0,1 2 0,-25 19-1,34-24-194,1-1-1,-1 1 0,0 0 1,1 1-1,0-1 0,0 1 1,1 0-1,0-1 0,0 2 1,0-1-1,1 0 0,-1 0 1,2 1-1,-1 0 0,1-1 1,0 1-1,-1 9 0,2 1 112,0-10-96,0-1-1,0 1 1,0-1 0,1 0-1,0 1 1,2 7-1,-2-11-56,1 0-1,-1-1 1,1 1-1,-1-1 1,1 0-1,0 1 1,0-1-1,0 0 1,0 0-1,0 0 1,0 0-1,1-1 1,-1 1-1,1-1 1,-1 1-1,1-1 1,3 2-1,2 0 74,-1 1 0,1-1 0,0 0 0,0 0 0,0-1 0,0 0 1,1-1-1,-1 0 0,0 0 0,1-1 0,-1 0 0,1 0 0,-1-1 0,0 0 0,1-1 0,-1 1 0,15-7 0,-9 2-144,-1-1 0,0 0 1,-1-1-1,0 0 0,0-1 0,-1 0 0,0-1 0,0 0 0,-1-1 0,-1 0 0,0-1 0,0 0 0,-1 0 1,-1-1-1,0 0 0,0 0 0,-2 0 0,7-22 0,-4-13-479,-11 97 881,-2-1 1,-22 95-1,10-68-12,-4 22 387,-4-1 0,-48 117 0,69-205-683,1 1 0,0 0 1,0 0-1,1 0 0,0 0 0,0 12 0,2-21-70,0 1 0,0-1-1,0 0 1,0 1 0,0-1-1,0 0 1,0 1 0,0-1-1,-1 0 1,1 1 0,0-1-1,0 0 1,0 1 0,0-1-1,-1 0 1,1 1 0,0-1 0,0 0-1,0 1 1,-1-1 0,1 0-1,0 0 1,-1 0 0,1 1-1,0-1 1,0 0 0,-1 0-1,-4 7 2,5-6-5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54.0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 9830,'3'-1'37,"-1"0"1,1 0-1,-1 0 0,1 1 0,0-1 0,-1 1 1,1 0-1,-1 0 0,1 0 0,0 0 1,4 1-1,-4-1 17,389 0 4133,-392 0-4178,1 0 1,0 0 0,0 0 0,0 0 0,0 0 0,-1-1 0,1 1 0,0 0 0,0 0 0,-1-1-1,1 1 1,0 0 0,0-1 0,-1 1 0,1-1 0,0 1 0,-1-1 0,1 1 0,-1-1-1,1 1 1,0-1 0,0 0 0,-1-2-10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54.2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 9830,'0'1'6,"0"0"1,1-1-1,-1 1 1,0-1-1,0 1 0,0 0 1,1-1-1,-1 1 1,0-1-1,1 1 0,-1-1 1,0 1-1,1-1 1,-1 1-1,1-1 0,-1 1 1,1-1-1,-1 1 1,1-1-1,-1 0 0,1 1 1,0-1-1,-1 0 0,1 0 1,-1 1-1,1-1 1,0 0-1,0 0 0,29 4 417,30-9 330,-59 5-749,180-21 2021,-158 17-1752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55.5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129 31 9830,'1'-2'55,"0"0"1,0 1-1,1-1 0,-1 0 0,1 0 1,-1 1-1,1-1 0,0 1 0,0 0 0,-1-1 1,5-1-1,3-3 101,-5 4-156,3 1 0,0 1 46,-6 1-30,-1 0 1,1 0-1,0 0 0,-1 0 1,1 0-1,-1 0 1,1 0-1,-1 0 0,0 0 1,1 0-1,-1 0 0,0 1 1,0-1-1,0 0 1,0 0-1,0 0 0,0 1 1,0-1-1,0 0 1,0 0-1,-1 2 0,1-1 79,-1 10 75,0 1 0,-1-1 0,-1 1 0,0-1 0,0 0 0,-1 0 0,-1 0 0,-7 14 0,-57 90 1352,52-89-1168,-5 8 546,-19 43 0,41-78-896,1 0-1,-1 0 1,0 0 0,0 0-1,1 0 1,-1-1 0,0 1-1,0 0 1,1 0 0,-1 0-1,0 0 1,0 0 0,1 0-1,-1 0 1,0 0 0,0 0-1,1 0 1,-1 0-1,0 0 1,0 0 0,1 1-1,-1-1 1,0 0 0,0 0-1,0 0 1,1 0 0,-1 0-1,0 0 1,0 1 0,0-1-1,1 0 1,-1 0 0,0 0-1,0 0 1,0 1 0,0-1-1,1 0 1,-1 0 0,0 1-1,0-1 1,0 0 0,0 0-1,0 1 1,0-1 0,0 0-1,0 0 1,0 1-1,0-1 1,0 0 0,0 0-1,0 1 1,0-1 0,0 0-1,0 0 1,0 1 0,0-1-1,0 0 1,0 0 0,-1 1-1,24-14 102,-21 12-92,54-35 894,-15 8-629,0 3 1,3 1 0,65-26 0,-98 46-196,0 1 0,0 0 0,1 1 0,-1 0 0,1 0 0,19 2 0,-25 0-42,0 0-1,0 1 1,-1 0 0,1 0-1,-1 1 1,1 0-1,-1 0 1,0 0 0,1 0-1,-1 1 1,0 0 0,-1 0-1,1 0 1,0 1 0,5 5-1,-4-2 23,1 1 0,-1 0 0,-1 0 0,0 1 0,0 0 0,0-1 0,-1 2 0,0-1 0,-1 0 0,0 1 0,-1 0 0,0-1 1,0 1-1,-1 0 0,0 0 0,-1 0 0,0 0 0,-1 0 0,0 0 0,0 0 0,-1 0 0,-1-1 0,-3 11 0,1-3 48,-1-1 1,-1 1 0,-1-1-1,0-1 1,-1 0-1,-1 0 1,0 0 0,-1-1-1,-1-1 1,0 0-1,-1-1 1,-19 15-1,18-17 4,-1-1-1,0 0 1,-1-1-1,0-1 1,0-1-1,-1 0 0,-24 5 1,30-9-32,0 0 1,0 0-1,0-1 0,0-1 1,0 0-1,0 0 0,0-1 1,0-1-1,0 1 0,0-2 1,0 0-1,-18-7 0,24 8-37,0-1-1,1 0 0,-1 0 0,1 0 1,0-1-1,0 0 0,0 1 0,1-1 1,-1-1-1,1 1 0,-6-9 0,3-5 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24.1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27 10189,'0'1'149,"0"-1"-1,0 1 1,0 0 0,0 0 0,0 0 0,0 0-1,0 0 1,0-1 0,0 1 0,1 0-1,-1 0 1,0 0 0,0-1 0,1 1-1,-1 0 1,1 0 0,-1-1 0,1 1 0,-1 0-1,1-1 1,-1 1 0,1-1 0,-1 1-1,1-1 1,0 1 0,-1-1 0,1 1-1,0-1 1,0 1 0,-1-1 0,1 0 0,0 1-1,0-1 1,0 0 0,-1 0 0,1 0-1,0 0 1,0 0 0,0 1 0,0-1-1,-1-1 1,1 1 0,0 0 0,0 0 0,1 0-1,9 0-137,62 5 947,128-8-1,-181 2-1043,-1 1-687,1-2 1,0 0-1,-1-1 0,36-11 1,-53 13 230,1-1 0,-1 1 0,0 0 0,0-1 0,0 0 0,0 0 0,-1 1 0,1-1 0,2-4 0,-2-3-2038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55.8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3 608 9830,'-3'-11'136,"4"7"123,13 6-65,-14-2-191,39 5 579,-1-2 0,1-1-1,0-3 1,-1 0 0,1-3 0,73-16 0,-33-1-199,-1-4 0,94-42 1,-93 30-920,-2-4 1,81-57 0,134-114-1103,-284 206 1595,76-54-403,-65 48 330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57.4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 1 9830,'-5'5'273,"16"-6"0,213 8 2149,-143-4-1567,-33-3-309,-42 0-546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57.7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9830,'0'1'7,"0"-1"-1,0 1 1,0 0-1,1-1 1,-1 1-1,0 0 1,0-1-1,1 1 0,-1 0 1,0-1-1,1 1 1,-1-1-1,1 1 1,-1-1-1,1 1 1,-1-1-1,1 1 1,-1-1-1,1 1 1,0-1-1,-1 0 1,1 1-1,1 0 1,24 6 353,33-2 331,-51-5-647,207 0 2368,-174-4-1817,-20 2-531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58.2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1 153 9830,'0'-3'8,"0"-1"-1,1 1 1,0 0-1,0 0 1,0 0-1,0 1 1,0-1-1,0 0 1,1 0-1,0 1 1,-1-1-1,1 0 1,0 1-1,0 0 1,5-5 0,0 1 46,1-1 0,0 1 0,17-10 1,-4 5 268,1 1 0,0 1 0,0 0 1,1 2-1,1 1 0,-1 0 1,1 2-1,-1 1 0,33-1 1,-54 4-292,1 1 1,-1-1 0,1 0 0,-1 1 0,1-1 0,-1 1 0,1 0 0,-1 0 0,1 0-1,-1 0 1,0 0 0,0 0 0,0 1 0,0-1 0,0 1 0,0 0 0,0-1-1,0 1 1,0 0 0,-1 0 0,1 0 0,-1 0 0,1 0 0,-1 1 0,0-1 0,0 0-1,0 1 1,0-1 0,-1 1 0,1-1 0,0 5 0,2 9 212,-2-1 0,1 1 0,-2-1 0,-1 19 0,0-9-19,0-16-108,0 0-1,-1 0 1,0 1 0,-1-1 0,0-1 0,0 1 0,-1 0 0,0-1 0,0 0 0,-8 11 0,-8 10 537,-32 36 0,34-46-302,0-1 1,-1-1 0,0 0 0,-2-1-1,0-1 1,-1-2 0,0 0 0,-1-1-1,0-1 1,-27 9 0,45-18-316,7 0-15,11-5 189,-1-3-28,0 1 0,1 0 0,0 1-1,0 0 1,0 1 0,0 1 0,16-2 0,97 0 1200,-105 4-1237,19 0 300,-6-1-402,59 6 0,-25-1-45,-63-4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58.7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95 8 9830,'0'0'1,"0"0"0,0 0 0,0 0 1,1-1-1,-1 1 0,0 0 0,0 0 0,0-1 0,0 1 0,0 0 0,0 0 1,0-1-1,0 1 0,0 0 0,0 0 0,0 0 0,0-1 0,-1 1 0,1 0 1,0 0-1,0-1 0,0 1 0,0 0 0,0 0 0,0 0 0,0-1 0,-1 1 1,1 0-1,0 0 0,0 0 0,0 0 0,0 0 0,-1-1 0,1 1 0,0 0 0,0 0 1,0 0-1,-1 0 0,1 0 0,0 0 0,0 0 0,-1 0 0,1-1 0,-10 10 118,-8 19 151,18-27-257,-9 13 211,1 0-1,0 1 1,1 0 0,1 0 0,1 1 0,0-1 0,1 1 0,0 0 0,2 1 0,0-1 0,0 18 0,2-33-208,1 0 1,0 0 0,-1-1-1,1 1 1,0 0 0,-1 0-1,1-1 1,0 1-1,0 0 1,-1-1 0,1 1-1,0 0 1,0-1 0,0 1-1,0-1 1,0 0 0,0 1-1,0-1 1,0 0 0,0 0-1,0 1 1,0-1 0,0 0-1,0 0 1,0 0 0,2-1-1,34 3 306,-33-2-229,27-2 457,-1-1 0,59-14 0,-58 10 67,0 1 1,60-3 0,-87 9-555,0 0 0,0 1 0,0-1-1,0 1 1,0 0 0,-1 0 0,1 1 0,0-1-1,0 1 1,-1 0 0,1 0 0,-1 0 0,0 0-1,0 0 1,1 1 0,-1 0 0,-1-1 0,6 7-1,-4-4 6,-1-1-1,0 1 1,-1 0-1,1 0 1,-1 0-1,0 0 1,0 0-1,-1 0 1,1 1-1,-1-1 0,0 1 1,0-1-1,-1 7 1,1 15 194,0-20-177,0-1 0,0 1 0,-1-1-1,0 1 1,-1-1 0,1 1 0,-1-1 0,0 1 0,-1-1 0,0 0-1,0 1 1,-4 8 0,1-8 37,0-1 1,-1 0-1,1 0 1,-1 0-1,0-1 1,-1 0-1,1 0 0,-1-1 1,0 0-1,0 0 1,-1 0-1,1-1 0,-1 0 1,0 0-1,0-1 1,0 0-1,0-1 0,0 1 1,0-1-1,-10-1 1,7 1 31,0-1 1,0-1 0,0 1 0,-17-5-1,4-1 165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1:58.95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1 289 9830,'2'-2'40,"1"1"0,0 0 0,-1 0 0,1 0 0,0 1 0,0-1 0,0 1 0,0-1 0,-1 1 0,5 0 0,-3 0 21,685-127 7478,-184-8-9374,-438 116 1548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0.0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603 69 9830,'0'-55'0,"0"54"0,0 1-1,-1-1 1,1 0-1,-1 0 1,1 1 0,-1-1-1,1 0 1,-1 1-1,1-1 1,-1 1 0,0-1-1,1 1 1,-1-1-1,0 1 1,0-1 0,1 1-1,-1 0 1,0-1-1,0 1 1,1 0 0,-1-1-1,0 1 1,0 0-1,0 0 1,0 0 0,0 0-1,-1 0 1,-27-2 49,28 2-41,-7 1 109,0 0 1,0 1-1,0-1 1,0 2-1,0-1 1,1 1-1,-1 0 1,1 1 0,0-1-1,-10 8 1,-4 3 236,0 1 0,-19 20 0,0 3 499,2 3 0,2 1 1,1 1-1,-51 86 0,63-88-263,1 1 1,3 0 0,1 2-1,2 0 1,3 1 0,-9 48-1,18-75-366,2 0 0,1 0 0,0-1 0,1 1 0,1 0 0,0 0 0,2 0-1,0 0 1,6 20 0,-5-27-68,1 1-1,0-1 0,0 0 0,1 0 0,1-1 1,-1 0-1,2 0 0,-1-1 0,1 1 0,1-2 1,0 1-1,0-1 0,1-1 0,14 10 0,-14-11 12,1 0-1,0-1 0,0 0 1,0 0-1,14 2 1,-8-1-150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0.43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0 260 9830,'2'-5'0,"0"0"0,0-1 0,0 1 0,1 0 0,0 0 0,0 1 0,5-8 0,50-75 0,-46 73 179,1 1 0,1 0 0,-1 1 0,2 0-1,18-11 1,-24 18-75,0 0 0,1 0-1,-1 1 1,1 0 0,0 0-1,0 1 1,1 1 0,-1 0-1,1 0 1,15 0 0,-24 2-79,-1 0 0,1 1 0,0-1 1,0 1-1,-1 0 0,1-1 0,0 1 1,-1 0-1,1 0 0,-1 0 0,1 0 1,-1 0-1,1 0 0,-1 1 1,0-1-1,1 0 0,-1 1 0,0-1 1,0 1-1,0-1 0,0 1 0,-1 0 1,2 2-1,16 46 510,-16-40-446,26 125 1653,-18-97-1251,-3-11-33,1 0-1,19 42 1,-24-63-360,0 0 0,0 1-1,1-1 1,0-1 0,0 1 0,1 0 0,-1-1-1,1 0 1,0 0 0,1-1 0,-1 1 0,1-1-1,0 0 1,0-1 0,10 5 0,-9-6-16,-1-1 0,0 1 0,0-1 1,1-1-1,-1 1 0,0-1 0,1-1 0,-1 1 0,0-1 1,1 0-1,-1 0 0,0-1 0,0 1 0,0-2 1,0 1-1,0 0 0,0-1 0,-1 0 0,1-1 1,-1 1-1,0-1 0,0 0 0,0 0 0,7-10 1,0 1 185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0.6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431 4 9830,'1'-2'0,"-2"2"0,1 0 0,0 0 0,0-1 0,-1 1 0,1 0 0,0 0 0,-1 0 0,1 0 0,0 0 0,-1-1 0,1 1 0,0 0 0,-1 0 0,1 0 0,0 0 0,-1 0 0,1 0 0,0 0 0,-1 0 0,1 0 0,0 0 0,-1 0 0,1 0 0,0 0 0,-1 0 0,1 1 0,0-1 0,-1 0 0,1 0 0,0 0 0,-1 1 0,-1 0 27,0 0 0,-1 1 0,1-1 1,0 1-1,0 0 0,0-1 0,0 1 0,0 0 0,1 0 0,-1 0 0,1 0 0,-2 3 1,-20 35 604,13-22-393,-37 52 1292,-2-2 0,-111 114 0,74-88 83,82-90-1532,3-3-55,-1 1 0,1-1 1,0 1-1,0-1 0,-1 0 1,1 1-1,0 0 0,0-1 1,1 1-1,-1 0 0,0-1 0,0 1 1,1 0-1,-1 0 0,1 0 1,-1 2-1,1 0-27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0.9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47 9830,'104'-7'1166,"-17"2"-147,35-3 552,39-6 202,-159 14-1752,-1 0 0,1 0 1,-1 0-1,0-1 0,1 1 0,-1-1 1,0 1-1,1-1 0,-1 1 0,0-1 0,0 0 1,1 0-1,-1 1 0,1-3 0,2 0-21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24.8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0 189 5048,'0'-91'5910,"1"89"-5815,-1 0 1,1 0-1,0-1 0,0 1 1,0 0-1,0 0 1,0 0-1,1 0 1,-1 0-1,1 0 0,-1 0 1,1 1-1,0-1 1,-1 1-1,1-1 1,4-2-1,38-25 1013,-34 24-927,0 0-94,0 0 0,1 1 0,-1 1 0,1 0 0,0 0 0,-1 1 0,1 0 0,0 1 0,0 0-1,0 1 1,1 0 0,-1 1 0,0 0 0,0 1 0,-1 0 0,1 1 0,0 0 0,-1 0 0,1 1 0,-1 1-1,0 0 1,-1 0 0,1 1 0,16 13 0,-24-17-51,1 1 0,-1 0 0,0-1 0,0 1 0,0 0 0,0 0 0,0 0 0,-1 0 0,1 1 0,-1-1 0,0 0 0,0 1 0,1 3 0,1 49 517,-3-53-554,-1-1 1,0 1-1,0-1 0,0 1 1,0-1-1,0 0 0,-1 1 1,1-1-1,-1 0 1,0 0-1,1 0 0,-1 0 1,0 0-1,0 0 0,0-1 1,0 1-1,-1-1 1,-2 2-1,-45 26-9,-28 4 72,53-24 132,-1 2 0,2 1-1,-39 25 1,60-35-124,0 1 0,1 0-1,-1-1 1,1 1 0,0 0-1,0 1 1,0-1-1,0 0 1,0 1 0,1-1-1,-1 1 1,1-1 0,0 1-1,0 0 1,0-1 0,0 9-1,0 8 218,1-1 0,2 24 0,-1-3-121,4 18-65,1-40 48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1.2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5 9830,'-9'-5'273,"9"5"-265,-1 0 1,1 0-1,-1 0 0,0 0 0,1 0 0,-1 0 0,1 1 1,-1-1-1,0 0 0,1 0 0,-1 0 0,1 1 1,-1-1-1,1 0 0,-1 0 0,1 1 0,-1-1 0,1 1 1,-1-1-1,1 0 0,-1 1 0,1-1 0,0 1 1,-1-1-1,1 1 0,0-1 0,-1 1 0,1-1 0,0 1 1,0-1-1,-1 2 0,-2 18 166,3-17-15,-5 29 345,2 0-1,1 1 1,4 55-1,0-14 278,-1-37-235,-2-1 0,-2 1 0,-10 51 0,13-65-273,0-20-273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1.5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0 9830,'1'0'13,"0"0"0,0 1 1,0-1-1,0 0 0,0 0 0,0 1 0,0-1 1,0 0-1,-1 1 0,1-1 0,0 1 0,0-1 1,0 1-1,-1 0 0,1-1 0,0 1 0,-1 0 1,1-1-1,0 1 0,-1 0 0,1 0 0,-1-1 1,0 1-1,1 0 0,-1 0 0,1 0 0,-1 0 1,0 0-1,0 0 0,0 0 0,1 0 0,-1-1 1,0 3-1,-1 38 389,0-27-161,0-5-96,0 1-1,0-1 1,-1 0-1,-1 1 1,-4 11-1,-7 32 468,1 13 231,8-44-465,0 0 1,-2 43 0,-2-4 325,2-54-385,7-11-91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1.8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328 23 9830,'3'-3'24,"-1"1"0,1 0 0,0 0 0,0 0 0,0 0 0,1 1 0,-1-1 0,0 1 1,1 0-1,-1 0 0,0 0 0,1 0 0,0 1 0,-1-1 0,1 1 0,-1 0 0,7 0 0,-4 1 65,-1 1-1,1-1 1,-1 1 0,0 0-1,0 0 1,0 1 0,0 0-1,0 0 1,0 0 0,5 5-1,4 4 147,-2 1-1,0 0 1,0 1-1,-1 0 1,-1 1-1,11 20 1,-6-6 210,-1 0 1,-2 1 0,0 1-1,-3 0 1,0 1-1,-2 0 1,4 46-1,-8-51-116,-2 1-1,-2-1 1,0 1-1,-2-1 1,-1 1-1,-1-1 1,-1 0-1,-1-1 0,-13 30 1,-1-9 211,-3-1 1,-1 0-1,-3-2 0,-1-1 1,-2-2-1,-2-1 1,-2-1-1,-1-2 0,-2-1 1,-1-2-1,-63 40 1,85-63-541,0-2 0,0 0 0,-1-1 0,-1 0 0,-23 6 0,21-10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2.2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 81 9830,'-1'-12'0,"1"11"0,0 0 0,-1-1 0,1 1 0,0-1 0,0 1 0,0-1 0,0 1 0,0 0 0,0-1 0,0 1 0,1-1 0,-1 1 0,0 0 0,1-1 0,-1 1 0,1 0 0,0-1 0,-1 1 0,1 0 0,0 0 0,0-1 0,-1 1 0,1 0 0,0 0 0,0 0 0,0 0 0,1 0 0,-1 0 0,0 1 0,0-1 0,0 0 0,1 1 0,-1-1 0,0 0 0,1 1 0,1-1 0,17-5 276,1 0-1,-1 1 1,1 2-1,0 0 1,0 1-1,26 1 1,-34 1-108,0 1 1,-1 1 0,1 0 0,-1 1-1,1 0 1,-1 1 0,0 0 0,0 1-1,-1 0 1,1 1 0,17 11 0,-27-15-131,0 0 0,1 0 1,-1 1-1,0-1 0,0 0 1,0 1-1,-1-1 0,1 1 1,-1 0-1,1 0 0,-1-1 1,0 1-1,0 0 0,0 0 1,0 0-1,-1 0 0,1 0 1,-1 0-1,0 0 0,0 1 1,0-1-1,0 0 0,0 0 1,-1 0-1,1 0 0,-1 0 1,0 0-1,-2 4 0,0 3 94,-2 0 0,1-1 0,-1 1 0,0-1 0,-1 0 0,0-1 0,-8 9 0,-60 70 1525,73-86-1649,1-1 0,0 0 0,0 0 0,-1 0 0,1 1 0,0-1 0,0 0 0,-1 0 0,1 1 0,0-1-1,0 0 1,0 1 0,-1-1 0,1 0 0,0 1 0,0-1 0,0 0 0,0 1 0,0-1 0,0 0 0,0 1 0,0-1 0,0 0 0,0 1-1,0-1 1,0 0 0,0 1 0,0-1 0,0 0 0,0 1 0,0-1 0,0 0 0,0 1 0,1-1 0,-1 0 0,0 1 0,0-1-1,0 0 1,1 1 0,-1-1 0,0 0 0,0 0 0,1 1 0,-1-1 0,0 0 0,0 0 0,1 0 0,-1 1 0,0-1 0,1 0 0,16 3 153,-15-3-135,21 2 323,-1-1 0,25-2 0,-22-2-76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2.7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35 9830,'0'-1'5,"0"1"0,1-1 0,-1 0 0,0 1 0,1-1 0,-1 1 0,1-1 0,-1 1 0,1-1 0,-1 1 0,1 0 1,-1-1-1,1 1 0,0 0 0,-1-1 0,1 1 0,0 0 0,-1 0 0,1-1 0,-1 1 0,1 0 0,0 0 0,-1 0 0,1 0 0,0 0 0,-1 0 0,1 0 0,1 0 0,28 0 283,-20 1-176,323-1 3483,-332 0-3580,41-3 496,-41 3-493,0 0 0,0 0 0,1 0 0,-1 0 0,0 0 0,0-1 0,0 1 0,0 0 0,1-1 0,-1 1 0,0-1 0,0 1 0,0-1 0,0 0 0,0 1 0,0-1 0,0 0 0,0 0 0,-1 1 0,1-1 0,0 0 0,0 0-1,-1 0 1,1 0 0,0 0 0,-1 0 0,1 0 0,0-3 0,-1 0-18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2.9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146 1 9830,'-2'0'26,"0"1"1,0 0-1,0-1 0,0 1 1,0 0-1,0 0 0,1 0 1,-1 0-1,0 0 0,0 1 1,1-1-1,-1 0 0,1 1 1,-1-1-1,1 1 0,-1 0 1,1-1-1,0 1 0,0 0 1,0 0-1,0 0 0,0 0 0,0 0 1,0 3-1,0-2 21,-24 64 1040,4 0 0,3 1 1,-12 87-1,23-50 16,1-71-784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3.3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380 8 9830,'0'0'3,"0"-1"0,0 1 0,0 0-1,0-1 1,0 1 0,0 0 0,-1-1 0,1 1 0,0 0 0,0 0-1,0-1 1,0 1 0,-1 0 0,1-1 0,0 1 0,0 0-1,0 0 1,-1-1 0,1 1 0,0 0 0,0 0 0,-1 0 0,1 0-1,0-1 1,-1 1 0,1 0 0,0 0 0,-1 0 0,1 0-1,0 0 1,0 0 0,-1 0 0,1 0 0,0 0 0,-1 0-1,-18 2 237,-16 10 239,18-1-220,1-1 0,0 2 0,1 0 0,0 1 0,0 0 0,2 1 0,-15 19 0,-1 5 840,-42 74 0,58-86-753,1 0 0,1 0-1,1 1 1,1 0 0,2 0 0,0 1-1,2 0 1,1 0 0,2 1-1,0 35 1,2-49-145,0 0 0,1 0-1,0 0 1,1-1 0,1 1 0,1-1 0,0 1-1,0-1 1,8 14 0,-2-6 190,2 0 0,18 27 0,-24-41-250,1 0 1,0 0 0,0 0-1,1-1 1,0 0 0,0 0-1,18 10 1,-7-6 181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3.90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445 1 9830,'-7'63'819,"6"-30"-561,3 37 547,-1-64-718,0 0 0,0-1 1,0 1-1,1-1 1,0 1-1,0-1 1,1 0-1,0 0 1,-1 0-1,5 5 1,-2-3 46,1 0 1,0-1-1,0 0 1,0 0-1,1 0 1,-1-1-1,1 0 1,1-1-1,-1 1 1,1-1-1,-1 0 1,14 3-1,-18-6-94,1 0-1,0 0 1,-1-1-1,1 0 1,0 0-1,0 0 0,-1 0 1,1 0-1,0-1 1,0 1-1,-1-1 1,1 0-1,-1 0 1,1-1-1,-1 1 0,1-1 1,-1 0-1,0 1 1,1-2-1,-1 1 1,0 0-1,-1 0 1,1-1-1,0 0 0,-1 0 1,1 1-1,-1-1 1,0-1-1,0 1 1,3-6-1,-1 2-72,-1 1 0,0 0 1,0-1-1,-1 0 0,0 0 0,0 0 0,0 0 0,-1 0 0,0 0 1,0 0-1,-1-8 0,5-122-542,-7 133 559,2 4 14,0 0 1,-1 0 0,1 0-1,0 0 1,-1-1 0,1 1 0,0 0-1,-1 0 1,1 0 0,0 0 0,0 0-1,-1 0 1,1 0 0,0 0 0,-1 0-1,1 0 1,0 0 0,-1 1-1,1-1 1,0 0 0,0 0 0,-1 0-1,1 0 1,0 0 0,-1 1 0,1-1-1,0 0 1,0 0 0,-1 0 0,1 1-1,0-1 1,0 0 0,0 0-1,0 1 1,-1-1 0,1 0 0,0 0-1,0 1 1,0-1 0,-2 6-31,-6 53 771,3 0 0,3 113-1,4-103 224,-13 115 1,-1-93 265,-4-1-1,-55 172 1,58-229-871,-1 0-1,-2 0 0,-2-2 0,-26 37 0,28-47-103,0-1 0,-2 0 0,-1-1 0,0-1 0,-2-1 0,-35 23 0,36-27-227,0 0 0,0-2 0,-1-1 0,-1 0 0,1-2 1,-1 0-1,-1-2 0,0 0 0,-37 4 0,25-9-26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4.2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46 9830,'15'0'245,"-10"1"-165,0-1 0,-1 0 0,1 0 1,0 0-1,0-1 0,-1 1 0,1-1 0,0 0 1,7-4-1,-1 1 62,-1 1 0,1 0-1,0 0 1,-1 1 0,1 1 0,0 0 0,1 0 0,13 1 0,4-1 265,13 0 139,-19 1-234,-1-1 1,0-2 0,34-6 0,-48 6-131,-7 1-137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4.63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41 9830,'0'-2'8,"0"1"1,1 0-1,-1 0 0,0 0 0,0 0 0,1 0 1,-1 0-1,1 0 0,-1-1 0,1 1 1,-1 0-1,1 1 0,0-1 0,-1 0 0,1 0 1,0 0-1,0 0 0,0 0 0,0 1 0,0-1 1,0 0-1,0 1 0,1-1 0,3-2 68,-1 1-1,1 1 0,0-1 0,0 1 0,9-2 0,8 0 334,39 1-1,-59 2-395,10 0 155,-1 0-1,1 1 0,-1 1 1,0 0-1,1 0 0,-1 1 1,0 0-1,0 1 0,15 8 1,-21-9-99,-1-1 1,0 1-1,0 0 1,0 0 0,0 1-1,0-1 1,-1 1-1,1 0 1,-1 0-1,0 0 1,0 0 0,-1 1-1,1-1 1,-1 1-1,0-1 1,0 1-1,-1 0 1,1 0 0,-1 0-1,0 0 1,0 0-1,-1 0 1,1 8-1,-2-4 48,0-1 0,0 1 0,0-1 0,-1 0-1,0 1 1,-1-1 0,0 0 0,0 0 0,-1-1-1,0 1 1,0-1 0,-8 12 0,-8 5 379,0-1 1,-29 25-1,28-29 93,1 1 0,-26 34 0,41-46-462,3-6-86,1 0 0,-1 0-1,1-1 1,0 1 0,0 0-1,0 0 1,0 0 0,0 0-1,1 0 1,-1 1 0,0-1 0,1 0-1,0 0 1,-1 0 0,1 0-1,0 3 1,2-3-6,0-1 0,0 0 0,1 0 0,-1 0 0,0 0 1,0 0-1,1 0 0,-1-1 0,0 1 0,1-1 0,-1 1 0,1-1 0,-1 0 0,4 0 0,-1 0 31,12 2 169,1-1-1,0-2 1,-1 1 0,0-2 0,1 0 0,-1-2-1,0 1 1,0-2 0,0 0 0,-1-2 0,0 1-1,20-13 1,-19 8 57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25.4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 24 9753,'1'0'150,"-1"0"0,1 0 0,-1 0 0,0 0 0,1 0 0,-1 0 0,1 0 0,-1 0 0,1 0 0,-1 0 0,1 0 0,-1 0 0,0 0 0,1 0 0,-1 0 1,1 0-1,-1 1 0,0-1 0,1 0 0,-1 0 0,1 0 0,-1 1 0,0-1 0,1 0 0,-1 1 0,0-1 0,1 0 0,-1 1 0,0-1 0,0 0 0,1 1 0,-1-1 0,0 0 0,0 1 0,0-1 0,0 1 0,1-1 0,-1 0 0,0 1 0,0-1 0,0 1 1,0-1-1,0 1 0,0-1 0,0 1 0,0-1 0,0 1 0,-13 26 622,11-24-741,0 0 1,0 0-1,0 0 1,1 1-1,-1-1 1,1 0-1,0 1 1,-1 3-1,2 60 397,1-65-417,-1-1 1,1 1-1,0 0 1,0-1-1,0 1 1,0-1 0,0 1-1,0-1 1,0 0-1,0 1 1,0-1-1,1 0 1,-1 0-1,1 0 1,-1 0 0,1 0-1,-1 0 1,1 0-1,-1 0 1,1-1-1,0 1 1,-1-1-1,4 1 1,43 10 25,-36-11-17,0 0-1,0-1 1,0 0-1,15-4 1,-22 4-18,0 0 0,-1 0 0,1-1 1,0 0-1,-1 0 0,1 0 0,-1-1 1,0 1-1,0-1 0,0 0 0,0 0 1,0 0-1,4-6 0,-5 3-10,-1 0-1,-1 1 1,1-1 0,-1 0 0,0 0-1,-1 0 1,1 0 0,-1 0-1,0 0 1,0 0 0,-2-8 0,0-10-156,2 23 118,-1-1-1,1 1 0,-1-1 0,0 1 0,0 0 0,0 0 0,0-1 0,0 1 1,0 0-1,0 0 0,0 0 0,0 0 0,-1 0 0,1 0 0,-3-1 1,-28-16-1663,24 14 433,-19-8-4217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4.9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184 17 9830,'6'-3'79,"0"1"0,0-1-1,0 1 1,0 0 0,0 1 0,1-1-1,-1 1 1,0 1 0,1-1 0,-1 1-1,1 0 1,-1 1 0,1-1 0,-1 1-1,0 0 1,1 1 0,-1 0 0,0 0-1,0 0 1,0 1 0,7 3 0,6 6 200,0 1 0,0 0 0,-1 1 1,-1 2-1,0-1 0,-1 2 0,-1 0 0,19 28 1,-8-7 407,-2 2 0,-2 1 0,20 51 1,-30-58-258,-2 0 0,-2 0 0,0 1 0,-3 0 0,-1 0-1,-1 1 1,-2-1 0,-2 1 0,-6 43 0,1-46-39,-1 0-1,-1-1 1,-2 0-1,-1-1 0,-2 0 1,0-1-1,-3 0 1,0-1-1,-2-1 0,-27 34 1,-1-7-192,-3-1-1,-2-3 1,-96 76 0,11-28-199,70-57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05.5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 48 9830,'-9'-3'15,"8"2"-6,-1 1 0,0-1 0,0 1 0,1-1 0,-1 1 0,1-1 0,-1 0 0,0 0 0,1 0 0,0 0 0,-1 0 1,1 0-1,0 0 0,-1 0 0,1-1 0,0 1 0,0 0 0,0-1 0,0 1 0,0-1 0,0 1 0,1-1 0,-1 1 0,0-1 0,1 0 0,-1 1 1,0-4-1,30-1 214,-5 4 170,0 0 0,39 5 0,-56-3-300,0 1 0,-1 0 0,1 0 0,0 1 0,-1 0 0,0 0 0,1 0 0,-1 1 0,0 0 0,0 0 0,0 1 0,-1-1 0,1 1 0,6 7 0,-9-8-41,-1 0 0,0 0 0,0 1 0,0 0 0,0-1 0,0 1 0,-1 0 0,0-1-1,1 1 1,-2 0 0,1 0 0,0 0 0,-1 0 0,1 0 0,-1 0 0,0 0 0,-1 0 0,1 0 0,-1 0 0,0 0 0,-2 8 0,0-2 99,-1 0 0,0-1 1,-1 1-1,0-1 0,-1 0 0,1 0 0,-9 9 0,-21 20 490,-15 19 78,50-56-706,-1 0-1,1-1 0,-1 1 0,1 0 0,-1 0 0,1-1 0,0 1 1,-1 0-1,1 0 0,0-1 0,-1 1 0,1 0 0,0 0 1,0 0-1,0 0 0,0 0 0,0-1 0,0 1 0,0 0 0,0 0 1,0 0-1,0 0 0,1 0 0,-1-1 0,0 1 0,0 0 0,1 0 1,-1 0-1,1-1 0,-1 1 0,1 0 0,-1 0 0,1-1 0,-1 1 1,1 0-1,-1-1 0,1 1 0,0-1 0,0 1 0,-1-1 1,1 1-1,0-1 0,0 0 0,-1 1 0,1-1 0,0 0 0,0 1 1,0-1-1,0 0 0,-1 0 0,1 0 0,1 0 0,8 2 115,1 0 0,-1-1 0,16 0 0,-18-1 20,92 2 927,-59-2-537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38.3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166 1 9830,'-2'13'193,"-1"0"-1,0 0 1,0 0-1,-1-1 1,-1 0-1,0 1 1,-1-2-1,-11 18 1,-13 31 608,15-29-20,-34 53 1,25-40 10,55-65 380,64-33-1,-78 45-917,0 2 0,1 0 0,-1 1 1,2 1-1,-1 0 0,1 2 0,-1 0 0,1 1 0,0 1 0,0 0 0,28 4 0,-42-2-161,0 0-1,0 1 0,0-1 0,1 1 0,-1 0 1,-1 0-1,1 1 0,0-1 0,-1 1 1,1 0-1,-1 1 0,0-1 0,0 1 1,0-1-1,0 1 0,-1 1 0,0-1 0,5 8 1,-3-4 37,-1 0 0,-1 1 1,0-1-1,0 1 0,-1-1 0,1 1 1,-2 0-1,0 0 0,0 0 1,0 10-1,-1-10-111,0-5 28,1-1 0,-1 1 0,0-1 0,0 0 0,-1 1 0,1-1 0,-1 0 0,1 1 0,-1-1 0,0 0 0,0 0 0,-1 0 0,1 0 0,0 0 0,-1 0 0,0 0 0,-3 3 0,-11 12 81,-2-1 0,0 0 0,-1-2 1,-1 0-1,0-1 0,-1-1 0,0-1 1,-1-1-1,0-1 0,-1-1 0,0 0 1,-1-2-1,0-1 0,0-1 0,-25 2 1,28-7-129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38.6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69 9830,'35'0'273,"-34"0"-269,65 1 1216,-1-3-1,122-19 1,-10-21 805,-163 37-1752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39.3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1162 85 9830,'-1'-2'15,"1"1"0,-1-1 0,0 1 1,1-1-1,-1 1 0,0 0 0,0-1 0,0 1 0,0 0 0,0-1 0,0 1 1,-1 0-1,1 0 0,0 0 0,0 0 0,-1 0 0,1 1 0,-1-1 0,-1-1 1,-35-15 408,33 15-390,-18-6 290,1 0 0,-2 1 0,1 2 0,0 0 0,-1 1 0,0 2 0,0 0 0,0 2 0,-40 4 0,32 3 121,1 1 1,0 2-1,0 1 0,1 1 1,0 2-1,1 0 0,1 2 0,-47 36 1,15-5 827,2 3 1,-81 91-1,109-105-767,2 1 0,1 1 0,2 1 0,1 1 0,2 2 0,3 0 0,1 1 1,-24 87-1,37-104-506,2 0 0,0 0 0,2 1 0,3 41 0,0-6 0,-1-52 0,0 0 0,1-1 0,0 1 0,1 0 0,0-1 0,1 0 0,-1 0 0,2 0 0,-1 0 0,10 12 0,0 0 0,0-2 0,2 0 0,21 20 0,-18-22 0,1 0 0,0-2 0,1 0 0,1-2 0,0 0 0,1-2 0,0 0 0,40 12 0,-26-13 0,1-1 0,0-2 0,0-1 0,78 1 0,-81-9-47,0 0 0,0-2 0,0-2 0,0-1 1,-1-2-1,-1-1 0,1-2 0,-2-1 0,0-1 1,39-25-1,-44 22-329,0-1 0,-1-1 0,-1-2 0,0 0 1,-2-2-1,-1 0 0,0-2 0,-2 0 0,-1-2 1,-1 0-1,18-37 0,-35 62 360,10-19-339,-1-2 0,0 1 0,-2-1 0,0 0 1,7-46-1,-10 24-266,5-96-865,-10 122 1216,0 0 0,-2 1 0,0-1 0,-1 1 0,-7-25-1,2 21-123,-2 1 0,-19-31-1,-5-12-399,27 47 504,-2 0 1,0 0-1,-1 1 1,0 0 0,-1 1-1,-1 0 1,-22-20 0,20 23-33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0.7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0 302 9830,'0'-4'0,"0"0"0,1 0 0,-1 0 0,1 0 0,-1 0 0,1 0 0,1 0 0,-1 0 0,0 0 0,1 0 0,0 1 0,0-1 0,0 1 0,0-1 0,0 1 0,5-5 0,9-13 0,-9 10 7,20-28 277,31-36 0,-50 65-221,1 0 0,1 1 0,0 1 0,0-1-1,0 1 1,1 1 0,0 0 0,20-9 0,-28 16-31,-1-1 0,1 0 0,-1 1 1,1 0-1,0 0 0,-1-1 0,1 1 0,-1 1 0,1-1 1,0 0-1,-1 1 0,1-1 0,-1 1 0,1 0 1,-1 0-1,0 0 0,1 0 0,-1 0 0,0 0 0,0 1 1,1-1-1,-1 1 0,0 0 0,-1-1 0,1 1 1,0 0-1,0 0 0,2 4 0,5 6 277,0 2 0,-1-1-1,10 23 1,-11-22-154,33 69 842,-15-29-11,2 0-1,48 68 1,-59-99-487,1-1 0,1-1 0,28 25 0,-40-40-365,1 0 1,0-1-1,1 0 0,-1-1 0,1 0 0,0 0 0,0 0 1,0-1-1,1 0 0,-1-1 0,1 0 0,-1 0 1,1-1-1,15 1 0,-20-2-70,0 0 0,-1-1 0,1 1 0,0-1 0,0 0 0,-1 0 0,1 0-1,0 0 1,-1 0 0,1-1 0,-1 0 0,0 1 0,1-1 0,-1-1 0,0 1 0,0 0 0,0-1 0,-1 0 0,1 1 0,0-1 0,-1 0 0,0 0 0,0-1 0,0 1 0,0 0 0,0-1-1,1-4 1,-2-4-19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1.0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315 0 9830,'-1'9'121,"0"0"0,-1 0 0,0-1 0,-1 1-1,1-1 1,-2 1 0,1-1 0,-10 15 0,-7 18 353,-130 299 3746,71-167-1950,74-162-2082,1 0 1,0 1 0,1-1-1,0 1 1,0-1-1,-1 23 1,4-34-183,0 0 1,0 1 0,0-1-1,0 0 1,0 1 0,0-1-1,0 0 1,0 0 0,0 1-1,0-1 1,0 0 0,0 0-1,-1 1 1,1-1 0,0 0-1,0 0 1,0 0-1,0 1 1,-1-1 0,1 0-1,0 0 1,0 0 0,0 1-1,-1-1 1,1 0 0,0 0-1,0 0 1,-1 0 0,1 0-1,0 0 1,-1 0 0,-3 4 98,4-2-105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2.0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0 174 9830,'0'-73'0,"1"71"0,0 1 0,-1-1 0,1 0 0,0 0 0,0 1 0,0-1 0,1 0 0,-1 1 0,0-1 0,0 1 0,1-1 0,-1 1 0,1 0 0,3-2 0,30-21 0,-27 19 0,3-2 145,0 0 1,1 1-1,-1 1 0,1 0 1,23-7-1,-31 11-99,0 0 0,0 0-1,1 1 1,-1-1 0,0 1 0,0 0-1,1 0 1,-1 0 0,0 0 0,1 1-1,-1 0 1,0 0 0,0 0-1,0 0 1,0 1 0,0 0 0,0 0-1,0 0 1,0 0 0,-1 0 0,4 4-1,-4-3 14,-1 0 0,1 1 1,-1-1-1,0 1 0,0-1 0,0 1 0,-1 0 0,1 0 0,-1 0 0,0 0 0,0 0 0,0 0 0,-1 0 0,1 5 0,-2 69 625,0-43-149,1-28-440,-1 1 0,0-1 0,0 1 0,-1-1 0,0 0 0,0 1 0,-1-1 1,1 0-1,-2 0 0,1-1 0,-1 1 0,0-1 0,-6 8 0,-2 5 121,-1 1 208,0-1 0,-2 0 0,0-1 1,-31 29-1,34-34-253,12-8 27,8-5-30,36-7 468,1 3 1,-1 2-1,47 3 0,-22 0 87,-50 0-444,-1 1 0,35 8-1,-34-6 54,-1 0-45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2.3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41 9830,'11'3'162,"1"-2"-1,0 0 1,-1 0 0,1-1-1,-1 0 1,1-1 0,0 0-1,-1-1 1,18-5 0,22-2 519,243-15 2577,-257 22-2853,-18 1-132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2.5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38 1 9830,'-7'69'1047,"0"0"-410,-1 17 448,4-57-524,-1 33 0,-2 173 1942,7-220-2230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26.3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7 7093,'1'-7'2586,"2"15"-55,0 15-1024,-3 43-537,1-65-965,-1 1 0,1-1 0,0 0 0,0 0 0,0 1-1,0-1 1,0 0 0,0 0 0,0 0 0,1 0 0,-1 0 0,0-1 0,0 1 0,1 0 0,-1 0 0,0-1 0,1 1 0,-1-1 0,1 1 0,2-1 0,33 10 58,0-5 41,58-1 0,-65-4 144,0 1 1,0 2 0,41 8-1,-69-11-210,0 1 1,0-1-1,0 1 0,0 0 1,0 0-1,-1-1 0,1 1 1,0 0-1,-1 0 0,1 1 1,0-1-1,-1 0 0,0 0 1,1 1-1,-1-1 0,0 1 1,1-1-1,-1 1 0,0 0 1,0-1-1,0 1 0,1 4 1,-1 0 131,0 0 0,0 0 0,-1 1 0,1-1 0,-2 12 0,0 2 159,1-17-314,-1 0-1,0 0 1,0 0-1,0 0 1,0 0-1,0 0 1,-1 0-1,1 0 1,-1 0-1,0 0 1,0-1-1,0 1 1,0-1-1,0 1 1,-1-1-1,1 0 1,-1 0-1,-3 2 1,-3 2-67,0 1 0,0-2 0,-1 0 0,-12 5 0,10-5-476,0-2 0,-1 0 1,1 0-1,-16 1 0,23-3-140,-1-1 1,1 0 0,-1 0-1,1 0 1,-1 0 0,1-1-1,-1 0 1,1 0-1,0-1 1,-1 0 0,1 0-1,-6-3 1,0-2-1569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3.1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340 202 9830,'0'0'0,"0"0"0,0-1-1,0 1 1,0 0 0,0 0-1,0 0 1,0 0 0,0-1-1,0 1 1,0 0 0,0 0 0,0 0-1,0 0 1,0-1 0,0 1-1,0 0 1,0 0 0,0 0-1,1 0 1,-1 0 0,0 0 0,0-1-1,0 1 1,0 0 0,0 0-1,1 0 1,-1 0 0,0 0-1,0 0 1,0 0 0,0 0 0,0 0-1,1 0 1,-1 0 0,0 0-1,0 0 1,0 0 0,1 0-1,-1 0 1,0 0 0,0 0 0,0 0-1,0 0 1,1 0 0,-1 0-1,0 0 1,0 0 0,0 0 0,0 0-1,0 0 1,1 0 0,-1 0-1,0 1 1,7 3 80,12 53 788,2 14 46,-11-48-523,0-1 0,1 0 1,2-1-1,18 25 0,-26-40-301,-1-1-1,1 1 1,0-1 0,0 0-1,1-1 1,0 1-1,0-1 1,0 0-1,0-1 1,0 1 0,1-1-1,0 0 1,-1-1-1,1 0 1,0 0-1,0 0 1,0-1 0,0 0-1,8 0 1,-13-1-82,-1-1-1,1 1 1,-1-1 0,1 1 0,-1-1-1,1 1 1,-1-1 0,1 0 0,-1 0 0,0 0-1,1 1 1,-1-1 0,0-1 0,0 1-1,0 0 1,0 0 0,0 0 0,0-1-1,0 1 1,0 0 0,0-1 0,-1 1 0,1-1-1,0 1 1,-1-1 0,1 1 0,-1-1-1,0 1 1,1-1 0,-1-2 0,2-9 79,-1 1 1,0-25-1,-1 28-92,0-198-850,0 194 753,2 0 1,5-25-1,-1 5-45,-1 11 2,0 1 0,1-1 1,13-28-1,-19 50 146,1-1 0,-1 1 1,0-1-1,0 1 0,1 0 0,-1-1 1,0 1-1,0 0 0,1-1 0,-1 1 1,0 0-1,1 0 0,-1-1 0,1 1 1,-1 0-1,0 0 0,1-1 0,-1 1 1,1 0-1,-1 0 0,0 0 0,1 0 1,-1 0-1,1 0 0,-1 0 0,1 0 1,-1 0-1,1 0 0,-1 0 0,0 0 1,1 0-1,-1 0 0,1 0 0,-1 0 1,0 1-1,1-1 0,-1 0 0,1 0 1,-1 0-1,0 1 0,1-1 0,-1 0 1,0 0-1,1 1 0,-1-1 0,0 0 1,1 1-1,-1-1 0,0 0 0,1 1 1,9 27 307,-1 0 1,-1 0 0,5 33 0,-5-18 96,3 21 437,-3 0 1,-1 111 0,-5-93-102,0-40-316,-2 1 0,-1-1 0,-3 0 0,-11 59 0,-84 217 2468,83-279-2532,-1-1 0,-1-1 0,-3 0 0,0-2 0,-54 65 0,65-89-362,-1 0 0,0 0 0,-1-1 0,0 0 0,0-2 0,-1 1 0,-1-1 0,1-1 0,-1 0 0,0-1 0,-1-1 0,1 0 0,-1-1 0,0-1 0,0 0 0,-1-1 0,-17 1 0,17-3-10,-1 0 1,1-1 0,-1 0 0,1-2-1,0 0 1,-1 0 0,1-2 0,1 0-1,-1-1 1,-18-9 0,-4-9-500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3.5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91 9830,'0'-71'0,"1"70"8,0 0 1,1 0-1,-1 0 0,1 0 1,-1 0-1,1 0 1,-1 0-1,1 1 0,-1-1 1,1 0-1,0 1 0,0-1 1,-1 1-1,4 0 0,30-6 186,-26 5-76,0 0-1,1 1 1,-1 0 0,0 0 0,0 1 0,0 1 0,0 0-1,0 0 1,0 0 0,0 1 0,-1 1 0,1-1 0,-1 1 0,0 1-1,0-1 1,0 2 0,-1-1 0,0 1 0,0 0 0,0 0 0,8 11-1,-12-11-46,-1-1 1,0 1-1,0-1 0,-1 1 0,0 0 0,0 0 0,0 0 0,-1 0 0,1 0 0,-1 0 1,-1 0-1,-1 9 0,1 10 188,0-22-216,0 0 0,0 0 0,0 1 0,-1-1-1,0 0 1,1 0 0,-1-1 0,0 1 0,0 0 0,-5 4 0,-23 23 599,30-30-636,-1 0-1,1 0 1,0 1-1,-1-1 1,1 0 0,0 0-1,0 0 1,-1 1 0,1-1-1,0 0 1,0 0-1,-1 1 1,1-1 0,0 0-1,0 0 1,0 1 0,0-1-1,-1 0 1,1 1-1,0-1 1,0 0 0,0 1-1,0-1 1,0 0 0,0 1-1,0-1 1,0 0-1,0 1 1,0-1 0,0 0-1,0 1 1,0-1 0,0 0-1,0 1 1,0-1-1,0 0 1,1 1 0,-1-1-1,0 0 1,0 0 0,0 1-1,0-1 1,1 0-1,-1 1 1,0-1 0,0 0-1,1 1 1,14 4 316,3-5-49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3.9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9830,'7'2'94,"0"-1"1,-1 0-1,1 0 0,0-1 1,0 0-1,0 0 0,7-1 0,1 1 62,381 0 4168,-384 0-4097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4.21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9830,'0'24'273,"0"-24"-266,0 0 1,1 1-1,-1-1 0,0 1 0,0-1 0,1 0 1,-1 1-1,0-1 0,1 0 0,-1 1 1,0-1-1,1 0 0,-1 0 0,1 1 0,-1-1 1,0 0-1,1 0 0,-1 0 0,1 1 1,-1-1-1,1 0 0,-1 0 0,1 0 0,-1 0 1,1 0-1,-1 0 0,0 0 0,1 0 1,0 0-1,16-1 75,-15 1-62,130 7 1573,74-17 637,-168 7-1730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4.7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0 308 9830,'3'-2'41,"0"1"1,1 0-1,-1 0 0,0 0 1,0 0-1,1 0 0,-1 1 1,0-1-1,1 1 0,-1 0 1,1 0-1,-1 0 0,0 1 1,1-1-1,-1 1 0,0 0 1,0 0-1,1 0 0,-1 0 1,3 2-1,16 16 394,0 0 1,-2 2-1,0 0 0,26 38 1,58 105 1807,-85-134-1855,0 4 544,28 63 0,-46-94-872,0 1 1,-1-1-1,1 0 0,-1 1 0,0-1 0,0 1 0,0 5 0,-1 2 6,-1-11-44,0 1 1,0 0 0,0-1 0,0 0-1,0 1 1,0-1 0,0 0 0,0 0-1,-1 0 1,1 0 0,0 0 0,0-1-1,-2 0 1,-8-2 164,-1-1-1,1-1 1,1 0-1,-1 0 1,1-1-1,0-1 1,0 0-1,-16-13 1,22 15-211,0 1 0,0-1 0,0 0 0,0-1 0,1 1 0,0-1 0,0 1 0,1-1 0,-1-1 0,1 1 0,1 0 0,-1-1 0,1 1 0,0-1 0,1 0 0,-1 1 0,0-12 0,2 4-82,5-93-676,-4 93 649,2 0 0,0 0-1,1 0 1,0 1 0,10-22-1,1 5-165,1 1 0,2 0 0,1 1 0,1 0 0,1 2-1,1 1 1,1 0 0,2 2 0,37-28 0,-40 36 314,0 0 0,1 2 0,0 1 0,1 1 0,0 0 0,1 2 0,0 1 0,1 1 0,0 2 0,0 0 0,0 1 0,40 1 0,-57 3 57,1-1 24,0 1 0,0 1 0,0 0 0,0 0 0,0 1 0,10 3 0,4 3 131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5.0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42 9830,'1'-2'19,"0"1"0,-1 0 0,1 0 0,0-1 0,0 1 0,0 0 0,0 0 0,0 0 0,0 0 0,1 0 0,-1 1 0,0-1 0,0 0 0,1 1 0,-1-1-1,0 0 1,3 0 0,29-11 459,-20 9-310,1 0 0,-1 1 1,0 0-1,1 1 0,-1 0 0,1 1 0,16 3 0,-21-2-43,0 0 0,1 1 0,-1 0 0,0 1 0,-1 0 0,1 0-1,0 1 1,-1 0 0,0 1 0,0 0 0,10 7 0,-15-9-70,-1 0 0,0 1 0,1-1 0,-1 0 0,-1 0-1,1 1 1,0 0 0,-1-1 0,0 1 0,1 0 0,-2-1 0,1 1 0,0 0 0,-1 0 0,1 0 0,-2 6 0,2-4 5,-2-1 0,1 1 0,-1 0 1,0-1-1,0 1 0,0-1 1,-1 0-1,0 1 0,0-1 1,0 0-1,-4 5 0,-15 17 766,-45 44 0,16-18 140,48-51-924,0 0 0,1 0-1,-1 0 1,1 1 0,-1-1 0,1 0-1,0 0 1,0 1 0,0-1 0,0 1 0,1-1-1,-1 1 1,1-1 0,-1 1 0,1 4-1,0-6-19,0 1-1,0-1 1,1 1 0,-1-1-1,1 1 1,-1-1-1,1 1 1,0-1 0,-1 0-1,1 1 1,0-1-1,0 0 1,0 0-1,0 1 1,0-1 0,0 0-1,0 0 1,0 0-1,1 0 1,-1 0 0,0-1-1,0 1 1,1 0-1,-1 0 1,1-1-1,1 1 1,15 4 278,-1-1-1,1-1 0,0-1 1,0-1-1,30-1 1,-35 0-163,29 0 181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6.3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120 12 9830,'20'-12'273,"-20"12"-272,1 0-1,-1 0 1,0 0 0,0 0-1,0 0 1,1 0 0,-1 0-1,0 0 1,0 0 0,0 0-1,1 0 1,-1 0 0,0 0-1,0 0 1,0 0 0,1 0-1,-1 0 1,0 1 0,0-1-1,0 0 1,1 0 0,-1 0-1,0 0 1,0 0 0,0 0-1,0 0 1,1 1 0,-1-1-1,0 0 1,0 0 0,0 0-1,0 0 1,0 1 0,0-1-1,0 0 1,0 0 0,1 0-1,-1 1 1,0-1 0,0 0-1,0 0 1,0 0 0,0 1-1,0-1 1,0 0 0,0 0-1,0 0 1,0 1 0,0-1-1,0 0 1,-1 1 0,-1 7 237,-92 76 1175,89-79-1309,0 1 0,0 0 0,1-1 0,0 1 0,1 1 0,-1-1 0,1 0 0,0 1 0,1 0 0,-3 9 0,2 2 177,1-1 1,0 0 0,2 22 0,1-34-211,0 1-1,0-1 1,0 0 0,1 1 0,0-1 0,0 0-1,0 0 1,1 0 0,-1 0 0,1 0 0,1-1-1,6 8 1,7 9 444,27 22 0,-37-37-423,76 68 1286,33 31 455,-110-98-1704,0 0 0,-1 0-1,1 0 1,-1 0 0,-1 1 0,1 0-1,-1 0 1,-1 0 0,1 0-1,-1 1 1,2 12 0,-1 2 352,-2 2 0,0 45 0,-2-54-333,-1-5 34,-1 1 0,0 0-1,-1-1 1,0 0 0,0 1 0,-7 12 0,-9 33 410,12-29-160,2 0 1,1 0 0,-1 42-1,5-62-384,0 3-36,-1 0 0,2 1 0,-1-1 0,2 0 1,-1 0-1,2 0 0,-1 0 0,1 0 0,8 17 1,1-4-13,-1 2 0,15 49 0,4 10 0,-18-54 0,9 35 0,-8-21 0,-8-32 0,-1 1 0,-1 0 0,0-1 0,0 1 0,-1 18 0,5 56 0,3-1 0,-8-45 0,-1 28 0,-1-64 0,-1 0 0,0 0 0,0 0 0,0 0 0,-1 1 0,1-1 0,-2-1 0,-2 7 0,-28 47 0,-46 90 0,54-80 0,11-21 0,9-29 0,-4 70 0,6-65 0,1 0 0,1-1 0,3 31 0,0 1 0,-1-37 0,2 1 0,0-1 0,0 0 0,2-1 0,0 1 0,9 18 0,5 18 0,51 129 0,2 7 0,-28-43 0,70 219 0,-84-299 0,-15-36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7.6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1 390 9830,'1'-1'8,"-1"0"1,1 0-1,0 1 0,0-1 1,-1 0-1,1 0 0,0 0 0,-1 0 1,1 0-1,-1 0 0,1 0 1,-1-1-1,0 1 0,1-2 1,-1 2-2,0 0 0,0 0 0,0 0 0,1 1 0,-1-1 0,0 0 0,1 0 0,-1 0 0,1 0 0,-1 1 0,1-1 0,-1 0 1,1 0-1,-1 1 0,1-1 0,0 0 0,-1 1 0,1-1 0,0 0 0,1 0 0,-1 1 1,-1 0-1,1-1 1,0 1 0,-1 0-1,1 0 1,0 0-1,-1 0 1,1 0-1,0 0 1,-1 0 0,1 0-1,0 0 1,-1 0-1,1 0 1,0 0 0,-1 0-1,1 1 1,0-1-1,-1 0 1,1 0-1,-1 1 1,1-1 0,0 0-1,-1 1 1,1-1-1,-1 1 1,1-1 0,-1 1-1,1 0 1,10 7 207,-1-1 0,0 2 0,-1-1 0,0 1 0,12 16 0,36 56 1015,-49-69-994,137 206 2824,-133-190-2662,-8-16-266,-6-14-115,-18-23 444,16 20-415,0 1 0,1-1 0,-1 0 0,1 0 0,-3-5 0,2-6-131,0 1 1,1-1 0,0 1 0,1-1 0,1 0 0,0 0 0,4-31-1,-2 0-146,0 20 59,0 1-1,2-1 1,1 1 0,2 0-1,0 1 1,1-1-1,2 1 1,1 0-1,24-44 1,-26 54 116,1 1-1,1 1 1,0-1-1,0 2 0,2-1 1,-1 1-1,2 1 1,-1 0-1,1 1 1,1 1-1,0 0 1,0 0-1,1 2 1,0 0-1,1 0 1,29-8-1,73-5 1135,-102 19-895,0 0-1,0 1 1,0 0 0,0 2-1,23 4 1,-4 6 102,-34-10-107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7.9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9830,'25'6'217,"23"2"340,212-8 2264,-247 0-2593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8.1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9830,'0'10'273,"0"-1"-273,0-3 0,0 1 273,14-2-273,0-2 273,5 1 0,0-3-273,-1 2 273,8 0 0,0-2 1,0 0 112,2-1-113,0 0 273,5 0-273,-2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26.5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 8805,'40'-1'4846,"222"1"-2047,-89 0-10718,-160 0 5785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49.6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1148 9830,'0'4'42,"1"0"-1,0-1 1,-1 1 0,2 0-1,-1 0 1,0-1 0,1 1-1,0-1 1,0 1 0,0-1-1,2 4 1,33 38 809,-22-28-610,97 105 1683,-31-35-279,-72-73-1389,-9-13-240,0 0-1,1-1 0,-1 1 0,1 0 1,-1 0-1,1 0 0,-1 0 0,1-1 1,0 1-1,-1 0 0,1 0 0,0-1 0,0 1 1,-1-1-1,1 1 0,0-1 0,0 1 1,1 0-1,0-47 786,-2 29-915,-1 0 1,-1 1-1,-3-18 0,2 14-9,1-1 0,1 0-1,3-36 1,0 3-134,-2-68-258,4-221-1002,-3 326 1437,10-108-482,-6 98 464,2-26-130,-6 42 138,0 0 1,1 0-1,5-18 0,-4 18 28,0 1 0,-1-1 0,1-18 0,-2 21 6,1 1 1,0-1 0,0 1-1,1 0 1,0 0 0,6-9-1,-2 0 232,-2 3-153,6-8-46,2 1 249,-12 18-213,0 0 0,0 0 0,-1 1 0,1-1 0,0 1 0,0-1 0,1 1 0,-1-1 0,0 1 0,0 0 0,1 0 0,-1-1 0,1 1 0,-1 0 0,1 0 0,-1 0 0,3 0 0,49-29 925,-10 18-363,1 2 0,0 2 0,1 2 0,57-1 0,26-3 853,155-17 1481,-138 15-1556,357-30 3288,-167 18-4345,-149 11-296,198 13 0,-109 38 0,-30-1 0,815 5 0,-656-72 0,-376 27 0,709-96 0,-679 90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58.0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366 1 9830,'-12'-1'206,"0"2"-1,0-1 1,0 2 0,-18 3 0,22-2-89,0 0 1,1 1-1,-1 0 1,-11 8 0,10-7 17,-4 5 107,-1 0 0,1 1 0,1 0 1,0 1-1,0 1 0,1 0 1,1 0-1,-13 22 0,7-8 294,2 2-1,0 0 1,-14 46-1,11 6 322,11-53-463,1-1 0,1 1 0,1 0-1,2 0 1,3 46 0,-1-16 341,0-45-553,0-1 0,1 1 1,1-1-1,0 0 0,1 0 0,9 21 1,-2-8 239,2-1 0,16 25 1,-18-34-110,1 0 1,0-1-1,16 14 1,-19-14 4,-1-9-45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58.53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9830,'20'7'322,"1"0"-1,1-1 1,-1-1-1,1-1 0,0-1 1,0 0-1,42-3 1,-10 2 381,0 0-156,-45-2-365,-2-4-137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59.2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130 165 9830,'13'-23'0,"-9"18"0,0 0 0,-1-1 0,0 1 0,0-1 0,-1 1 0,1-1 0,-1 0 0,0 0 0,1-11 0,4-46 0,-7 62 5,-1 0-1,1 1 1,-1-1 0,0 0-1,1 0 1,-1 1 0,0-1-1,1 0 1,-1 1-1,0-1 1,0 1 0,0-1-1,0 1 1,1-1 0,-1 1-1,0 0 1,0-1 0,0 1-1,0 0 1,0 0-1,0 0 1,0 0 0,0 0-1,0 0 1,0 0 0,-1 0-1,-30 1 190,24 2-33,-1 1-1,1 1 1,0-1 0,0 1 0,1 1 0,0 0 0,0 0 0,0 0-1,0 0 1,1 1 0,-7 11 0,9-13-71,1 1 1,0-1 0,0 1-1,0 0 1,1-1-1,0 1 1,0 0-1,1 1 1,-2 9-1,0 60 705,3-55-535,1-20-244,-1 0-1,0 1 1,1-1 0,-1 0-1,1 0 1,-1 0 0,1 1-1,-1-1 1,1 0-1,0 0 1,0 0 0,-1 0-1,1 0 1,0 0 0,0 0-1,0-1 1,0 1-1,0 0 1,0 0 0,1-1-1,-1 1 1,0-1 0,0 1-1,0-1 1,1 1 0,-1-1-1,0 0 1,0 1-1,1-1 1,1 0 0,45 3 574,-43-3-573,-2 0-1,-1 0 0,1 0 0,0 0 0,-1-1 0,1 1 0,-1-1 0,0 0 0,1 1 0,-1-1 0,0 0 0,1-1 0,-1 1 0,0 0 0,0-1 0,0 1 0,0-1 0,0 1 0,0-1 0,0 0 0,-1 0 0,1 0 0,-1 0 0,2-3 0,2-3 99,-1-1 1,-1 0-1,0 0 0,4-18 0,1-3-24,-2-4-275,-6 29 153,1 0 0,0 0 0,0 0 0,0 0 0,0 0 0,1 1 0,0-1 0,2-5 0,-1 3-116,-5 21 101,2 19 315,1 2 66,-1 0-1,-2 0 0,-1-1 1,-14 58-1,-29 102 1126,18-66-384,22-86-779,6-34-225,-1-1-1,1 0 1,-2 1 0,1-1 0,-4 10-1,-1-3 78,1 1 0,0 0 0,1-1 0,1 1-1,-3 25 1,3-23-22,0-10-41,2-12-46,-5-7 109,5 5-120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2:59.6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30 9830,'1'3'0,"5"-2"46,182 5 2093,-150-5-1692,-25 1-298,0-2 0,0 0-1,0 0 1,1-1 0,-1-1 0,0 0 0,15-5 0,-27 7-134,0 0 0,0-1 0,0 1 0,-1 0-1,1-1 1,0 1 0,-1-1 0,1 1 0,0-1 0,-1 1 0,1-1 0,0 0 0,-1 1 0,1-1 0,-1 0-1,1 1 1,-1-1 0,1 0 0,-1 0 0,0 1 0,1-1 0,-1 0 0,0 0 0,0 0 0,1 1 0,-1-1-1,0 0 1,0 0 0,0 0 0,0 0 0,0 0 0,0 1 0,0-1 0,-1 0 0,1 0 0,0-1 0,0 1-21,0-3 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0.44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253 1 9830,'-3'3'62,"1"1"1,-1-1-1,0 0 0,0 0 1,0 0-1,0 0 0,0 0 1,-1-1-1,1 1 0,-1-1 1,-6 2-1,-22 19 395,8 1 107,1 0-1,2 2 0,0 1 0,-23 41 0,22-17 96,20-46-589,0-1 0,1 1 0,-1-1 0,1 1 0,0 0-1,0 0 1,0-1 0,0 8 0,-4 22 260,3-27-238,1-1-1,1 0 0,-1 0 1,1 1-1,0-1 1,1 9-1,0 5 88,0-18-148,-1 0 0,1 0-1,0 0 1,0 0-1,0 0 1,0-1 0,0 1-1,0 0 1,0-1-1,1 1 1,-1-1 0,0 1-1,1-1 1,0 0-1,-1 1 1,1-1-1,0 0 1,-1 0 0,1 0-1,0 0 1,0-1-1,0 1 1,0 0 0,2 0-1,51 13 593,-46-13-518,0 0 1,0 0-1,0-1 1,0-1-1,1 1 1,-1-1-1,0-1 1,0 0-1,0 0 1,0-1-1,-1 0 1,1-1-1,-1 1 1,0-2-1,15-8 1,-14 6-138,1 0 1,-2-1-1,1 0 1,-1 0-1,0-1 1,0 0-1,-1 0 1,0 0 0,-1-1-1,0 0 1,-1-1-1,5-10 1,-3-1-162,-1-1 0,-1 1 0,-1-1 0,-1 0 0,-1 0 0,-1-32 0,-2 52 170,1 0-1,-1 0 1,0 0 0,0 0-1,0 0 1,0 0 0,0 0-1,-1 0 1,1 0 0,-1 0-1,0 1 1,0-1 0,0 1-1,0-1 1,0 1 0,0 0-1,-1 0 1,1 0 0,-6-3-1,7 4 20,-11-10-193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0.82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74 1 9830,'6'0'86,"0"1"-1,0 0 0,0 0 1,0 1-1,0 0 1,0 0-1,-1 0 1,1 1-1,0 0 1,-1 0-1,6 4 0,0 1 154,0 1-1,0 0 0,17 19 0,-19-17-48,0 1 0,-1 0 0,-1 0 0,0 1 0,0 0 0,-1 0 0,-1 1 1,-1-1-1,1 1 0,-2 0 0,2 16 0,1 18 841,-2 95 0,-4-108-715,-2-11 14,0-1 0,-1 1-1,-2-1 1,0 0 0,-2 0-1,0 0 1,-18 36 0,-90 147 2355,93-169-2177,-61 79 1330,72-97-1728,4-12 212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1.3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48 9830,'2'-2'46,"0"0"-1,-1-1 1,1 1-1,0 0 1,0 1-1,1-1 1,-1 0-1,0 1 1,1-1-1,-1 1 1,1 0-1,2-2 1,25-4 413,1 1 1,1 1-1,-1 2 1,40 0-1,-70 3-446,0 0-1,0 0 0,0 0 0,0 1 1,0-1-1,-1 0 0,1 0 1,0 0-1,0 1 0,0-1 1,0 0-1,-1 1 0,1-1 0,0 1 1,0-1-1,0 1 0,-1-1 1,1 1-1,0 0 0,-1-1 1,1 1-1,-1 0 0,1-1 0,-1 1 1,1 0-1,-1 0 0,1 0 1,-1-1-1,0 1 0,1 0 1,-1 0-1,0 2 0,0 29 367,-1-21-345,1-7 33,-1 1-1,0 0 0,0-1 0,0 1 0,0 0 0,-1-1 0,0 0 0,0 1 0,0-1 0,0 0 0,-1 0 1,-3 4-1,-3 7 7,8-10 3,-1 0 1,2 0-1,-1 0 1,0 0 0,1 0-1,0 0 1,0 0-1,2 8 1,-1 6 53,0-18-110,-1 0 0,1 0 0,0 0-1,0-1 1,0 1 0,-1 0 0,1 0 0,0 0 0,0-1 0,0 1 0,0 0-1,0-1 1,1 1 0,-1-1 0,0 0 0,0 1 0,0-1 0,0 0 0,1 1-1,-1-1 1,1 0 0,36 6 331,-33-5-320,35 2 470,-17-3-228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1.8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9830,'0'1'12,"0"0"0,1 0 1,-1 0-1,1 0 0,-1 0 0,1 0 0,-1 0 0,1-1 0,0 1 0,0 0 1,-1 0-1,1 0 0,0-1 0,0 1 0,0 0 0,0-1 0,0 1 1,0-1-1,0 1 0,0-1 0,0 1 0,0-1 0,0 0 0,0 0 1,0 1-1,0-1 0,0 0 0,1 0 0,44 5 578,-31-4-440,309 18 3446,-320-19-3548,0 0 0,0 0 1,-1-1-1,1 0 0,-1 0 1,1 0-1,0 0 0,-1 0 1,0-1-1,1 0 0,-1 1 1,0-1-1,0 0 1,0-1-1,5-4 0,-2 1 225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2.1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1 9830,'5'212'2185,"-7"-164"-1420,-3 0 1,-10 49 0,13-79-554,1-14-173,1-1 0,0 0 0,-1 1 1,0-1-1,0 0 0,0 0 1,0 1-1,-2 2 0,-11 34 556,7-29-550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26.96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213 1 9465,'-4'3'483,"0"1"1,0-1 0,0 0-1,-1 0 1,1 0-1,-1-1 1,1 0 0,-7 3-1,-8 4 843,-1 4-381,0 1-1,-25 22 0,38-31-885,1 1-1,1 0 1,-1 0-1,1 0 1,0 1-1,0 0 1,1 0-1,0 0 1,0 1-1,-4 12 1,6-10-33,1 1 0,0 0 0,1-1 1,1 21-1,0-1-48,0-27 23,0 0 0,0 0 0,0 0 0,0 0-1,0 0 1,1-1 0,-1 1 0,1 0 0,0-1 0,0 1 0,0-1-1,0 0 1,0 0 0,0 1 0,1-1 0,-1-1 0,1 1 0,-1 0 0,6 2-1,5 3-32,0 0 0,26 9 0,-21-10 23,0-2 1,-1 1 0,2-2 0,-1-1-1,32 1 1,-42-3-54,-1 0 0,1-1 0,0 0 0,-1-1 0,1 0 0,-1 0 0,10-4 0,-14 4-19,1 0 0,-1 0 1,1 0-1,-1-1 0,1 1 1,-1-1-1,0 0 0,0 1 0,-1-1 1,1-1-1,0 1 0,-1 0 0,0-1 1,3-5-1,-3 1-38,0 0-1,0-1 1,0 1 0,-1-1 0,-1 1-1,0-1 1,0 1 0,-1-11 0,0-9-103,0 23 187,0 1 0,0-1-1,0 0 1,-1 1 0,0-1 0,0 1-1,0 0 1,0-1 0,0 1 0,-1 0-1,0 0 1,0 1 0,0-1 0,-5-3-1,-55-50-1957,53 49 1251,-41-20-5257,44 22 4072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2.7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212 0 9830,'1'0'16,"0"0"-1,-1 1 0,1-1 1,-1 0-1,1 0 1,-1 1-1,1-1 1,-1 0-1,1 1 0,-1-1 1,1 0-1,-1 1 1,1-1-1,-1 1 1,0-1-1,1 1 0,-1-1 1,1 1-1,-1-1 1,0 1-1,0-1 1,1 1-1,-1-1 0,0 1 1,0 0-1,0-1 1,0 1-1,0-1 1,0 1-1,0 0 0,0-1 1,0 1-1,0-1 1,0 1-1,0 1 1,-4 18 247,-23 22 491,-33 56 507,27-33 446,-48 139-1,75-175-1281,1 1 0,1 0 0,2 0 0,1 47 1,2-49-121,-1-18-169,2 0 0,-1 0 0,1 0 0,1 0 1,0 0-1,0 0 0,1-1 0,1 1 0,-1-1 1,1 0-1,1-1 0,0 1 0,0-1 0,0 0 1,12 10-1,0-1 221,0 0 0,1-2 1,1 0-1,1-2 0,30 17 0,-31-21-27,1 0 0,0-1-1,32 8 1,-34-12-38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3.0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9830,'62'2'1373,"92"14"0,-113-11-842,-14-1-8,42-2 1,-64-3-479,2-3-45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3.64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88 9830,'-2'1'38,"0"0"-1,1 1 1,-1-1-1,1 0 1,-1 1-1,1-1 1,-1 1 0,1-1-1,0 1 1,0 0-1,0 0 1,0-1-1,0 1 1,0 0-1,1 0 1,-1 0-1,0 0 1,1 0 0,0 0-1,-1 0 1,1 3-1,-1 52 551,1-38-364,0-16-186,-1 0 0,1 0 0,0 0-1,0 1 1,0-1 0,0 0 0,1 0-1,-1 1 1,1-1 0,0 0 0,0 0-1,0 0 1,0 0 0,1 0-1,-1 0 1,1-1 0,0 1 0,-1 0-1,1-1 1,1 1 0,-1-1 0,3 3-1,4 3 121,0-1 0,0 0 0,1 0 0,0-1 0,10 5 0,-17-9-115,0-1 0,-1 0 0,1 0 0,0 0 0,0 0 0,0 0 0,0-1-1,0 1 1,0-1 0,0 0 0,0 0 0,0 0 0,0 0 0,0 0 0,0-1 0,0 1 0,0-1 0,0 0-1,0 0 1,0 0 0,-1 0 0,1-1 0,5-2 0,-5-1-31,1 1 1,-1-1-1,0 1 1,0-1-1,-1 0 0,1 0 1,-1 0-1,0-1 1,-1 1-1,1 0 0,-1-1 1,0 1-1,0-9 1,4-13-124,5-56-158,-1 26 90,0 15 18,-5 30 104,2-1-20,-3 10 65,-3 6 7,-2 9 44,3 6 220,1 1 1,6 27 0,-4-27-30,-1 0 0,1 29 0,-2 27 426,0-37-187,-2-1 0,-6 59 1,-29 60 876,24-113-933,8-30-223,-1 0-1,2 0 1,-3 26-1,-4-17-14,9-29-175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3.8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9830,'108'6'1138,"96"1"1228,-186-11-2320,-17 0-46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4.2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150 1 9830,'-2'2'45,"0"1"0,-1-1 0,1 0 0,-1 0 0,1 0 0,-1 0 0,0 0 0,-5 2 0,-6 5 209,2 2 85,0 1 1,1-1-1,0 2 0,-15 22 0,21-27-210,1-1 0,0 0 0,1 1 1,0-1-1,0 1 0,1 0 0,-1 0 0,2 1 1,-1-1-1,0 16 0,1 15 199,-1-27-155,1 0 0,1 0 0,0 0 0,1 0 0,4 20-1,-3-27-93,0-1 0,1 1 0,-1-1 0,1 1 0,0-1 0,0 0 0,1 0 0,-1-1 0,1 1 0,0-1 0,0 1 0,0-1 0,0 0 0,0-1 0,1 1 0,-1-1 0,1 0 0,6 2 0,-6-1-12,1-1 0,0-1 0,0 1 0,0-1-1,0 0 1,0 0 0,0-1 0,0 0 0,0 0 0,0 0 0,0-1 0,0 1-1,0-2 1,0 1 0,6-3 0,-3 0-40,1-1 1,-1-1-1,0 0 0,-1 0 1,0-1-1,0 0 0,0 0 1,-1-1-1,0 0 0,0-1 0,-1 1 1,0-1-1,0 0 0,-1 0 1,-1-1-1,0 0 0,0 0 1,5-18-1,-4 9-166,-2 9 63,-1 0-1,0-1 1,0 1 0,0-19-1,-1 9-51,0 16 102,0 1 0,-1-1 0,0 0 0,1 1 1,-2-1-1,1 0 0,0 0 0,-1 1 0,1-1 1,-1 0-1,0 1 0,0-1 0,-1 1 0,1-1 1,-1 1-1,0-1 0,-3-4 0,-26-26-87,24 29 272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4.5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140 1 9830,'25'2'357,"1"1"0,-1 1-1,1 2 1,-1 1 0,-1 0 0,1 2-1,-1 1 1,-1 1 0,37 22-1,-51-27-222,0 0-1,0 0 0,0 1 0,-1 0 0,0 1 0,-1 0 0,0 0 0,0 1 1,-1-1-1,0 1 0,0 1 0,-1-1 0,0 1 0,-1 0 0,0 0 0,0 0 0,-1 1 1,-1-1-1,0 1 0,2 19 0,-4 12 312,2-26-223,-1 0-1,-1-1 1,-1 1-1,0-1 1,-1 1-1,-1-1 1,0 1 0,-10 25-1,-5-8 283,-1 0-1,-2-2 1,-1 0-1,-1-2 1,-2 0-1,-46 42 1,-186 133 3147,242-193-3453,-25 16 10,25-17-208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5.0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50 9830,'-1'-2'6,"1"0"0,0 0 0,0 0 0,0 0 0,0 0 0,1 1 0,-1-1 0,0 0 0,1 0 0,0 0 0,-1 0 0,1 1 0,0-1 0,0 0-1,0 1 1,0-1 0,0 0 0,0 1 0,0 0 0,2-3 0,0 3 12,1-1-1,-1 1 1,1-1 0,-1 1-1,1 0 1,-1 1-1,1-1 1,-1 0-1,1 1 1,4 0 0,0-1 95,0 1 1,0 0 0,0 1 0,-1-1-1,1 2 1,0-1 0,0 1 0,7 3-1,-11-4-44,1 1-1,-1 0 0,0 1 0,0-1 1,0 1-1,0 0 0,-1 0 0,1 0 0,-1 0 1,1 1-1,-1-1 0,0 1 0,3 6 1,-4-6-22,0 0 0,-1 0 0,0 0 0,0 0 1,0 0-1,-1 1 0,1-1 0,-1 0 0,0 0 0,-1 7 1,1 0 24,0-10-41,0 0 0,-1 1 0,1-1-1,-1 0 1,1 0 0,-1 0 0,0 1-1,1-1 1,-1 0 0,0 0 0,0 0-1,0 0 1,0 0 0,0 0 0,0-1 0,0 1-1,0 0 1,0 0 0,0-1 0,-2 2-1,2-2-8,-1 1-1,1-1 0,0 1 0,0 0 1,0 0-1,0 0 0,0-1 0,0 1 1,0 0-1,0 0 0,0 0 0,0 1 1,0-1-1,0 0 0,1 0 0,-1 0 1,1 0-1,-1 1 0,1-1 0,-1 3 1,1 3 50,-1-6-49,1 1 0,0-1-1,-1 0 1,1 1-1,0-1 1,0 0 0,0 1-1,0-1 1,0 1 0,0-1-1,1 0 1,-1 1 0,0-1-1,1 0 1,-1 0 0,1 1-1,-1-1 1,1 0 0,0 0-1,-1 0 1,1 0-1,0 0 1,0 0 0,0 0-1,0 0 1,0 0 0,0 0-1,0 0 1,0 0 0,0-1-1,0 1 1,1 0 0,-1-1-1,0 1 1,0-1 0,1 1-1,-1-1 1,0 0-1,1 0 1,1 1 0,11 4 212,0-1 0,21 3-1,-18-6 40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6.6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2111 42 9830,'-17'6'285,"0"-1"0,0-1 0,-1 0 1,-28 2-1,-6 2 381,16-1-130,-1-2 0,0-1 1,0-2-1,-47-3 0,-80-28 1491,44 9-716,54 7 1,-77-3 1,51 10-261,-74-1 718,149 8-1498,1 2 0,-1 0 0,1 0 0,-16 7 0,-22 4 279,31-8-420,0 0 0,0 2-1,0 0 1,1 2-1,0 0 1,-30 20 0,-104 57-131,134-74 0,-1-2 0,0 0 0,-1-1 0,0-2 0,-1 0 0,0-2 0,0 0 0,0-2 0,-36 1 0,-100 2 0,134-7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7.6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9830,'0'1'25,"1"-1"0,-1 1 0,1 0 1,0 0-1,-1-1 0,1 1 0,0 0 0,0-1 0,-1 1 0,1-1 0,0 1 0,0-1 0,0 1 1,0-1-1,-1 1 0,1-1 0,0 0 0,0 0 0,0 1 0,0-1 0,0 0 0,0 0 1,0 0-1,0 0 0,0 0 0,0 0 0,0 0 0,2-1 0,36-2 284,-35 3-208,203-5 2062,-132 5-1323,-62 0-612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7.8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 0 9830,'-3'5'68,"1"0"1,0 0-1,0 0 0,1 1 0,-1-1 1,1 1-1,0-1 0,1 1 0,-1-1 1,1 1-1,1 5 0,-1-10-57,0 0 0,1 0 0,-1 0 0,1 0 0,0 0 0,-1-1 1,1 1-1,-1 0 0,1 0 0,0-1 0,0 1 0,-1 0 0,1-1 0,0 1 0,0-1 0,0 1 0,0-1 0,0 1 0,0-1 0,0 1 0,0-1 0,0 0 0,0 0 0,0 1 0,2-1 0,31 5 453,-29-5-396,120 8 1298,-85-8-820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27.2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9085,'1'0'229,"1"0"0,-1 0 0,1 0 1,-1 1-1,1-1 0,-1 1 0,0-1 0,1 1 1,-1-1-1,0 1 0,1 0 0,-1 0 0,0 0 1,0 0-1,0 0 0,0 0 0,1 0 0,-1 0 1,-1 0-1,1 0 0,0 0 0,0 1 0,0-1 1,-1 0-1,1 1 0,-1-1 0,1 0 0,-1 1 1,1 2-1,2 6 311,-2 1 0,1-1 0,-1 16 1,1-4-157,17 174 428,-17-173-1144,-1 0 1,-2 32 0,0-10-7581,-8-44 2228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9.0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0 652 9830,'0'-2'0,"18"19"273,40 150 1959,-39-122-1477,2-1 1,1-1-1,31 42 0,-47-73-517,-5-10-189,0 0 0,0 0-1,0 0 1,0 0 0,0 0-1,0 0 1,1 0 0,-1 0-1,1-1 1,2 4 0,-3-6-36,0 0 1,-1 1-1,1-1 0,0 0 1,-1 0-1,1 1 0,-1-1 1,1 0-1,-1 0 1,0 0-1,1 0 0,-1 0 1,0 0-1,0 0 0,1 0 1,-1 0-1,0 0 1,0 0-1,0 0 0,0 0 1,0 0-1,-1-1 0,2-2 17,9-20-117,-1-1-1,-1 1 0,-1-2 0,-1 1 1,-1-1-1,-2 1 0,0-1 1,-2-29-1,1 20-172,2 1 1,10-48-1,-4 28-62,40-176-838,-35 190 940,-11 32 152,0 0 0,-1-1 0,0 1 0,3-13 0,-4 12-1,0 1 0,1-1 1,0 1-1,8-15 0,5-15-207,-14 32 262,1 0 1,-1 1-1,1-1 1,0 1-1,1-1 1,-1 1-1,1 1 1,0-1-1,0 0 0,1 1 1,-1 0-1,6-4 1,4 1 233,0 1-1,0 1 1,0 0 0,1 0 0,-1 2 0,1 0 0,26-2-1,-1-1 216,51-5 810,0 5 0,116 5 0,-92 3-57,282 4 2695,-236-2-2288,48 1-472,340 4-611,0-26-588,100-34 76,-562 44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09.77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1 9830,'4'4'-10,"-4"-4"12,0 1 0,1-1 0,-1 0 0,1 0 0,-1 1 0,0-1 0,1 0 0,-1 0 0,0 1 0,0-1 0,1 0 0,-1 1 0,0-1 0,0 0 0,1 1 0,-1-1 0,0 1 0,0-1 0,0 0 0,0 1 0,0-1 0,1 1 0,-1-1 0,0 1 0,0-1 0,0 0 0,0 2 0,0 298 3456,-1-298-3433,1 0 0,0 0 0,-1 0 0,1 0-1,-1 0 1,1 0 0,-1 0 0,0-1 0,0 1 0,0 0-1,0 0 1,0-1 0,-1 1 0,1 0 0,0-1 0,-1 0-1,1 1 1,-1-1 0,1 0 0,-1 1 0,-2 0-1,0-2 22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0.3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579 99 9830,'-5'-2'101,"0"1"-1,-1 0 1,1 0 0,0 0-1,-1 1 1,-9 0 0,0 2 126,0 0-1,1 2 1,0 0 0,-1 0 0,2 1-1,-1 1 1,-20 12 0,12-7 78,-20 10 554,0 3 1,-66 49-1,82-52-350,1 0 0,1 2-1,1 1 1,-37 47-1,57-64-417,-1-1 0,1 1 0,0 0 0,0 0 0,1 0 0,0 1 0,0-1 0,1 0 0,0 1 0,0-1 0,1 1 0,0-1 0,1 13 0,0 1 140,-1-20-209,1 1 0,-1-1-1,1 0 1,0 1-1,0-1 1,-1 0-1,1 1 1,0-1-1,0 0 1,1 0-1,-1 0 1,0 0 0,0 0-1,0 0 1,1 0-1,-1 0 1,0 0-1,1-1 1,-1 1-1,1-1 1,-1 1-1,1-1 1,-1 1 0,4-1-1,43 10 696,-45-10-653,7 2 80,0-2 0,-1 0-1,1 0 1,0 0 0,0-1-1,16-4 1,-20 3-78,-1 1 0,0-1 0,0 0 0,0 0 0,0 0 0,0-1-1,-1 1 1,1-1 0,-1 0 0,0-1 0,0 1 0,0-1 0,7-8 0,-9 8-62,1-1 0,-1 1 0,0-1 0,0 0 0,0 0 0,-1 0 0,0 0 0,0 0 0,1-10 0,-2-54-681,-1 36 370,1 30 272,-1-1 0,0 1 0,1 0 0,-1 0 0,0 0 0,-1-1 0,1 1 0,0 0 0,-1 0 0,0 1 0,-3-5 0,-29-34-441,14 19 213,8 6 55,0 1-68,0-1 1,-11-20-1,19 30 204,1 0 1,1-1-1,-1 1 1,1-1-1,0 0 1,1 0 0,-1 0-1,1 0 1,0-12-1,1 8-39,0 9 91,-1 0 0,1 1 0,0-1 0,0 0 0,0 0 0,0 0 0,0 0 0,0 0 0,0 1 0,1-1 0,-1 0 0,1 0 0,-1 0 0,1 1 0,0-1 0,-1 0-1,1 1 1,0-1 0,0 1 0,0-1 0,0 1 0,1-1 0,-1 1 0,0 0 0,1-1 0,-1 1 0,1 0 0,-1 0 0,1 0 0,-1 0 0,1 0 0,2 0 0,23-10 210,0 1 0,1 1 0,1 1 0,-1 2 0,1 0 0,0 3 0,0 0 0,1 2 0,-1 1 0,31 3 0,-50-1-105,0-1-1,0 2 0,0-1 0,0 1 1,0 1-1,-1-1 0,13 8 1,-21 5 77,-1-12-162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0.9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 9830,'0'0'6,"1"-1"0,-1 1 0,1-1 0,-1 1 0,1 0 1,-1-1-1,1 1 0,-1-1 0,1 1 0,-1 0 0,1 0 0,-1-1 0,1 1 0,0 0 0,-1 0 0,1 0 0,-1-1 0,1 1 0,0 0 1,-1 0-1,1 0 0,0 0 0,-1 0 0,2 1 0,23-1 288,-20 0-194,293 16 3271,-295-16-3302,3 1-1,0 0 0,0 0-1,0-1 1,-1 0 0,1 0-1,0 0 1,8-2 0,-13-5 159,-1 4-227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1.2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0 9830,'0'347'3823,"0"-335"-3618,-1 1 0,0-1-1,-5 17 1,0-17 68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1.7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57 15 9830,'0'0'0,"1"0"0,-1-1 0,0 1 0,0-1 0,0 1 0,0-1 0,0 1 0,0 0 0,0-1 0,0 1 0,0-1 0,0 1 0,0-1 0,0 1 0,0-1 0,0 1 0,0 0 0,0-1 0,-1 1 0,1-1 0,0 1 0,0 0 0,0-1 0,-1 1 0,1 0 0,0-1 0,-1 1 0,1 0 0,0-1 0,0 1 0,-1 0 0,1-1 0,-1 1 0,1 0 0,0 0 0,-1 0 0,1-1 0,-1 1 0,1 0 0,0 0 0,-2 0 0,-5 32 319,5-17-82,0 0-1,1 0 1,1 0 0,2 24 0,0 5 172,3 236 2594,-7-270-2818,0 1 0,-1-1 0,0 1-1,-1-1 1,0 0 0,0-1 0,-11 18 0,7-10 88,8-15-273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2.12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349 4 9830,'-2'-1'55,"-1"0"-1,0 1 1,0-1 0,0 1-1,1 0 1,-1 0-1,0 0 1,0 0 0,-5 1-1,-3 2 85,0 0-1,1 1 1,-1 0-1,1 1 1,0 0-1,-17 12 1,5-1 515,-35 31 0,40-31-299,1 1-1,1 1 1,0 0 0,-22 38-1,30-44-171,1 0 0,0 1 0,1-1 0,1 1 0,0 0 0,0 0 0,2 1 0,-1-1 0,0 24 0,2 13 394,0-27-147,0 0 0,6 43-1,-4-61-368,1 1 0,-1-1 0,1 1 0,0-1 1,1 0-1,-1 0 0,1 0 0,0 0 0,0 0 0,1 0 0,-1-1 0,1 0 0,0 0 0,0 0 0,0 0 0,6 4 0,-2-3 59,0-1 1,0 0-1,0 0 0,1 0 0,-1-1 1,1 0-1,0-1 0,0 1 1,17 0-1,-16-2 5,0-1-1,0 0 1,0 0 0,0-1 0,0 0 0,0-1 0,0 0-1,18-7 1,-22 6-72,0 1 1,-1-1-1,1 0 0,-1 0 0,0-1 1,0 0-1,0 0 0,0 0 0,-1 0 1,0-1-1,1 0 0,-2 1 0,1-2 0,4-7 1,-6 6-118,1 0 1,-2 0 0,1 0-1,-1 0 1,0 0 0,-1 0-1,0 0 1,0-1 0,-1-8-1,0-8-221,1 20 251,-1 0 0,0 0 1,0 0-1,0 0 0,0 1 0,0-1 0,-1 0 0,0 0 0,0 1 0,0-1 0,0 1 0,0 0 0,-1 0 0,1 0 0,-1 0 1,0 0-1,0 0 0,0 1 0,0-1 0,-1 1 0,1 0 0,-1 0 0,1 0 0,-1 0 0,-7-1 0,-1-2 50,-1 1-1,0 0 0,0 1 0,0 1 0,0 0 0,-22 0 1,28 2 14,-3-1 20,0 2 0,-1-1-1,1 1 1,0 0 0,0 1 0,-11 3 0,9 0 49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2.6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9830,'461'0'5143,"-453"0"-5098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2.8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1 9830,'-2'1'19,"1"-1"0,0 1 0,0 0-1,0 0 1,0 0 0,-1 0 0,1 0 0,0 0-1,1 0 1,-1 0 0,0 0 0,0 1 0,0-1 0,1 0-1,-1 1 1,0-1 0,1 0 0,0 1 0,-1-1 0,1 1-1,0-1 1,-1 0 0,1 1 0,0-1 0,0 1-1,1 1 1,0-1 7,0-1 0,1 1 1,-1 0-1,1-1 0,-1 1 0,1-1 0,0 1 0,0-1 0,0 0 0,0 0 0,0 0 0,0 0 0,0 0 1,0 0-1,0-1 0,0 1 0,3 0 0,23 5 378,0-1 0,0-2 0,1-1 0,43-1 1,-55-1-242,15 0 338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3.6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1 662 9830,'2'9'132,"1"0"0,1 0-1,-1 0 1,1-1 0,0 1 0,1-1-1,0 0 1,7 7 0,6 13 179,146 225 3420,-161-249-3660,-1 0 0,0 0 0,0 1 0,0-1-1,0 0 1,-1 1 0,1-1 0,0 10-1,3-3 78,-5-11-146,0 0-1,0 0 1,0 0-1,0-1 1,0 1-1,0 0 1,0 0-1,0 0 1,0 0-1,0 0 1,0 0-1,0 0 1,1 0-1,-1-1 1,0 1-1,0 0 0,0 0 1,0 0-1,0 0 1,0 0-1,0 0 1,0 0-1,0 0 1,1 0-1,-1 0 1,0 0-1,0 0 1,0 0-1,0-1 1,0 1-1,0 0 1,0 0-1,1 0 1,-1 0-1,0 0 0,0 0 1,0 0-1,0 0 1,0 0-1,0 0 1,0 1-1,1-1 1,-1 0-1,0 0 1,0 0-1,0 0 1,0 0-1,0 0 1,0 0-1,0 0 1,0 0-1,1 0 1,-1 0-1,0-686-2313,1 655 2125,1-1 0,2 1 0,1 0 0,1 0 0,2 1 0,21-54 0,-28 82 192,1 0 1,0 0-1,-1 0 0,1 0 1,0 0-1,0 0 0,0 0 1,0 1-1,1-1 0,-1 1 1,0-1-1,1 1 1,-1 0-1,0 0 0,1 0 1,0 0-1,-1 1 0,1-1 1,-1 1-1,1-1 0,0 1 1,-1 0-1,1 0 1,4 1-1,13 0 304,-1 1 0,28 6 0,-23-3-97,101 13 1296,0-5 1,0-6-1,1-5 1,147-17 0,-17-14 1039,280-68 0,-518 92-2548,-11 3 0,1 0 0,-1 0 0,1 1 0,-1 0 0,1 0 0,8 1 0,-3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29:1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8381,'-4'0'3220,"23"1"-2604,1 1 1,28 7-1,25 3-237,207 1-2681,-279-13 2085,1-1-1,-1 1 1,1 0-1,-1-1 1,0 1-1,1 0 1,-1-1-1,0 0 1,1 1-1,-1-1 1,0 0-1,1 1 1,-1-1-1,1-1 1,0-3-1643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27.65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11069,'1'2'278,"1"-1"0,-1 1 0,0-1-1,1 1 1,-1-1 0,1 0 0,-1 1 0,1-1 0,0 0-1,-1 0 1,1 0 0,0-1 0,0 1 0,0 0 0,0-1-1,-1 1 1,1-1 0,0 1 0,4-1 0,47 9 59,-9-3-153,56-1 1,-84-6-76,1 0 1,-1 0-1,0-2 1,0 0-1,0-1 1,27-10-1,-29 6 178,-9 6 562,-5 13-65,0-4-653,0 254 933,0-251-1059,-1-1-1,-1 0 1,-3 14-1,3-13-588,0-1 0,0 1 0,0 14 0,-7-7-1739,-3-12-7204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4.26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27 9830,'0'2'-11,"0"-1"12,0-1 0,0 0 0,0 0 0,0 0 0,0 0 1,0 1-1,0-1 0,0 0 0,-1 0 0,1 0 0,0 0 0,0 0 1,0 1-1,0-1 0,0 0 0,0 0 0,-1 0 0,1 0 0,0 0 0,0 0 1,0 0-1,0 0 0,-1 1 0,1-1 0,0 0 0,0 0 0,0 0 1,-1 0-1,1 0 0,0 0 0,0 0 0,0 0 0,0 0 0,-1 0 1,1 0-1,0 0 0,0 0 0,0-1 0,-1 1 0,1 0 0,0 0 1,0 0-1,0 0 0,0 0 0,-1 0 0,1 0 0,0 0 0,0-1 0,0 1 1,7 2 99,0-1 0,1-1 0,-1 1 1,13-2-1,9 2 261,51 6 842,1-3 1,87-7 0,-91-9-212,-69 10-852,1 0 0,-1-1-1,0 0 1,0 0 0,0-1 0,13-8 0,-21 12-137,0 0 1,0 0 0,0 0 0,0 0 0,1 0-1,-1 0 1,0 0 0,0-1 0,0 1 0,0 0 0,0 0-1,0 0 1,0 0 0,0 0 0,0 0 0,0 0-1,1 0 1,-1 0 0,0 0 0,0 0 0,0 0-1,0 0 1,0 0 0,0 0 0,0 0 0,0 0-1,1 0 1,-1 0 0,0 0 0,0 0 0,0 0-1,0 0 1,0 0 0,0 0 0,0 0 0,0 0-1,1 0 1,-1 0 0,0 0 0,0 0 0,0 0 0,0 0-1,0 0 1,0 0 0,0 0 0,0 1 0,0-1-1,0 0 1,1 0 0,-1 0 0,0 0 0,0 0-1,0 0 1,0 0 0,0 0 0,0 0 0,0 1-1,0-1 1,0 0 0,-1 12 276,-11 24 241,7-19-248,-30 95 2347,-87 192 0,112-272-2193,9-27-389,0 0 1,-1-1-1,1 1 1,-1 0 0,0-1-1,-4 7 1,-20 45 877,0-7-258,25-45-595,1 0-64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4.4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81 9830,'0'-1'3,"0"0"-1,0-1 1,0 1-1,0 0 1,0 0-1,0 0 1,0 0-1,0 0 1,1 0-1,-1-1 1,0 1-1,1 0 1,-1 0-1,1 0 1,-1 0-1,1 0 1,-1 0-1,1 1 1,0-1-1,-1 0 1,1 0-1,1-1 1,25-3 170,-20 4-131,127-5 1421,-90 7-811,-1-3 1,0-2-1,0-1 1,75-20-1,-92 16-284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5.2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431 189 9830,'-1'-8'-1,"0"0"0,-1 0 0,1 1 1,-2-1-1,1 1 0,-1 0 0,0-1 0,-1 1 0,1 0 0,-1 1 0,-1-1 1,-9-11-1,7 10 6,0 0 1,-1 0 0,0 1-1,0 0 1,-1 0 0,1 1 0,-2 0-1,1 0 1,-13-5 0,15 9 87,-1 0 0,0 0 0,0 1 0,0 0 1,0 0-1,0 1 0,0 0 0,0 1 0,0-1 1,0 2-1,0-1 0,0 1 0,1 0 0,-1 1 1,0-1-1,1 1 0,0 1 0,0 0 0,-8 5 1,4-2 98,0 1 0,0 0 0,1 0-1,1 1 1,-1 1 0,1 0 0,1 0 0,0 0 0,0 1 0,-11 23 0,15-24-57,2 0-1,0-1 0,0 1 1,1 0-1,0 0 1,0 0-1,1 1 0,2 12 1,-1 8 115,-1-26-176,1 0 0,0 0 0,0 0 0,1 0 0,-1 0 0,1 0-1,0-1 1,1 1 0,-1-1 0,1 1 0,0-1 0,0 0 0,0 0 0,0 0 0,1 0 0,0-1 0,-1 1 0,1-1 0,1 0 0,7 5 0,-4-3 58,1-1 0,-1 1-1,1-1 1,0-1 0,0 1-1,0-2 1,1 1 0,-1-1 0,1-1-1,12 2 1,-15-4-46,0 1 0,0-1 0,-1-1 0,1 1 0,0-1 0,0 0 0,-1 0 0,1-1 0,-1 0 1,0 0-1,0-1 0,0 0 0,0 0 0,-1 0 0,0 0 0,0-1 0,0 0 0,0 0 0,5-8 0,-1 1-146,-1-1 0,0 0-1,-1 0 1,-1-1 0,0 0 0,0 0-1,5-25 1,0 12-177,-10 24 204,1 0 0,0-1 0,-1 1 0,0 0 0,0-1 0,0 1 0,0 0 0,-1-1 0,1-5 0,0 3 35,1 11 5,0 14 32,-2 3 28,1 17 215,-2-1 0,-1 1 0,-15 71 0,-105 382 2378,97-380-2004,17-80-512,8-27-144,0-3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7.8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2 425 9830,'-1'-38'0,"0"11"0,5-40 0,-3 58 0,0 1 0,1 0 0,1-1 0,-1 1 0,1 0 0,0 0 0,1 0 0,8-13 0,8-7 234,1 0 0,36-36-1,-47 54-147,0 0-1,2 1 0,-1 0 0,1 0 1,0 1-1,1 1 0,-1 0 0,24-8 1,-34 14-60,0 1 1,0 0-1,1-1 0,-1 1 1,0 0-1,0 0 1,1 1-1,-1-1 1,0 0-1,0 1 0,0-1 1,0 1-1,1 0 1,-1 0-1,0-1 1,0 1-1,0 1 1,-1-1-1,4 2 0,3 11 193,-1 0-1,-1 0 0,0 1 0,0-1 1,-2 1-1,0 1 0,0-1 0,-2 0 1,0 1-1,0 20 0,5 168 1897,-7-177-1734,1 0 0,2 0 0,0 0 0,2 0 0,14 44 1,-17-65-299,0 0 1,0-1 0,1 1 0,0-1 0,0 0-1,0 0 1,0 0 0,1 0 0,0 0 0,0-1 0,1 0-1,-1 0 1,1 0 0,0 0 0,0-1 0,0 0-1,0 0 1,1 0 0,-1 0 0,1-1 0,-1 0 0,1 0-1,0-1 1,0 0 0,0 0 0,0 0 0,0 0-1,0-1 1,7-1 0,-2 1 61,0-1 1,0-1-1,1 0 0,-1-1 0,0 0 1,0 0-1,-1-1 0,1-1 0,-1 0 0,0 0 1,14-10-1,-8 4 138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8.08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473 14 9830,'1'-8'0,"-1"8"0,0 0 0,0 0 0,0 0 0,0-1 0,0 1 0,0 0 0,0 0 0,0-1 0,0 1 0,0 0 0,-1 0 0,1 0 0,0-1 0,0 1 0,0 0 0,0 0 0,0 0 0,0-1 0,0 1 0,0 0 0,-1 0 0,1 0 0,0 0 0,0-1 0,0 1 0,0 0 0,-1 0 0,1 0 0,0 0 0,0 0 0,0 0 0,-1 0 0,1-1 0,0 1 0,0 0 0,-1 0 0,1 0 0,0 0 0,0 0 0,0 0 0,-1 0 0,1 0 0,0 0 0,0 0 0,-1 0 0,1 0 0,0 0 0,0 1 0,0-1 0,-1 0 0,1 0 0,0 0 0,0 0 0,-11 24 322,-8 1 364,-22 44-1,-10 13 372,2-20 169,-2-2 1,-3-2-1,-90 73 0,108-102-407,26-22-545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8.4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84 9830,'10'-11'71,"1"1"-1,0 0 1,0 1-1,21-12 1,-24 17-29,-1 0 0,1 1 0,-1 1 0,1-1 0,0 1 0,0 0 0,0 1 1,0 0-1,16 0 0,-23 1-25,0 0 0,1 0-1,-1 0 1,0 1 0,1-1 0,-1 0 0,0 1 0,0-1 0,1 1 0,-1-1 0,0 1 0,0-1-1,0 1 1,0 0 0,0 0 0,0-1 0,0 1 0,0 0 0,0 0 0,0 0 0,0 0 0,-1 0-1,1 0 1,0 0 0,-1 1 0,1-1 0,-1 0 0,1 0 0,-1 0 0,1 1 0,-1-1-1,0 2 1,2 6 83,-2-1 0,1 1 0,-1-1 0,-1 11 0,0 0 94,0-13-117,0-1 0,0 0 0,-1 0 0,0 1 0,0-1 1,0 0-1,0 0 0,-1-1 0,0 1 0,0 0 0,-5 5 1,3-4 24,1 0 0,-1 1 0,2-1 0,-1 1 0,1 0 0,-3 7 0,2-2 38,-4 23 226,8-34-352,0 0 0,0 0 0,0 0 0,0 0 0,0 0 0,0 0 0,0 0 0,0 0 1,1 0-1,-1-1 0,0 1 0,0 0 0,1 0 0,-1 0 0,1 0 0,-1 0 0,1 0 1,-1-1-1,1 1 0,-1 0 0,1 0 0,0-1 0,0 1 0,-1 0 0,1-1 0,0 1 1,0-1-1,0 1 0,0 0 0,42 12 487,-24-10-228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8.71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 9830,'1'1'27,"2"1"25,0 0 0,0 0 0,0 0 0,0 0 1,0-1-1,1 1 0,-1-1 0,1 0 0,-1 0 0,1 0 1,0 0-1,4 0 0,373-25 4157,-362 21-3982,-4-2 46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8.9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104 1 9830,'-4'6'66,"-1"5"96,4-5-90,0 0 1,0 0-1,0 0 0,-1 0 1,-4 9-1,-5 21 471,4 9-101,-34 189 2346,29-163-1969,8-21-272,-3-36-274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19.5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559 113 9830,'0'209'2458,"0"-204"-2393,0 0 0,1 0 1,0 0-1,0 0 1,0-1-1,1 1 0,0 0 1,-1-1-1,2 0 1,-1 1-1,0-1 0,1 0 1,0 0-1,0 0 0,0 0 1,0-1-1,1 1 1,-1-1-1,1 0 0,0 0 1,0 0-1,9 4 1,-10-5-23,1-1 1,-1 1 0,1-1 0,-1 0 0,1 0-1,0 0 1,-1 0 0,1-1 0,0 1-1,0-1 1,0 0 0,-1 0 0,1-1 0,0 1-1,0-1 1,0 0 0,-1 0 0,1 0-1,-1 0 1,1-1 0,-1 1 0,1-1 0,-1 0-1,0 0 1,0 0 0,1 0 0,-2-1-1,1 0 1,0 1 0,2-4 0,7-10-64,-1 1 1,-1-2 0,0 1-1,-1-1 1,9-26-1,25-92-601,-36 100 489,-7 28 97,2-1 0,-1 1-1,1 0 1,3-10 0,-3 13 15,0 0-1,-1 0 1,0-1-1,0 1 1,0-1-1,0 1 1,-1-1-1,1 1 1,-1-6-1,1 1 6,1 10 18,0 7-22,0 10-9,-2 49 526,1 16 650,-2-1-1,-26 160 1,-4-104 255,-5-2-1,-7-1 0,-5-3 1,-6-2-1,-98 170 1,140-279-1400,-1-1 1,0 0-1,-2-1 0,-1-1 1,-28 27-1,35-38-3,1 0 0,-1-1 0,-1 0 0,1 0 0,-1-1 0,0 0-1,0-1 1,-1-1 0,1 1 0,-1-1 0,1-1 0,-1 0 0,0-1 0,-17 1 0,6-3 0,1 0 0,0-2 0,0 0 0,0-1 0,-35-13 0,11-1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20.22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69 9830,'-1'-1'23,"0"0"-1,0 0 1,1 0-1,-1 0 1,0 0-1,0 0 1,0 0-1,1 0 1,-1 0-1,1-1 1,-1 1-1,1 0 1,-1-1-1,1 1 1,0 0 0,-1-1-1,1 1 1,0 0-1,0-1 1,0 1-1,0-1 1,1 1-1,-1 0 1,1-3-1,-1-6-46,5 7 95,0 0 0,0 1 1,1 0-1,-1 0 0,0 0 1,1 0-1,9-1 0,-1 1 131,-1 0 1,0 0-1,1 2 0,18 0 0,-25 0-124,0 1 0,0 0 0,0 0-1,-1 1 1,1 0 0,0 0 0,0 1 0,-1-1 0,0 1-1,8 5 1,-13-6-46,1-1-1,0 1 1,-1 0-1,0-1 1,1 1-1,-1 0 0,0 0 1,0 0-1,0 0 1,0 0-1,0 0 1,-1 0-1,1 0 0,-1 1 1,1-1-1,-1 0 1,0 3-1,0 45 526,-1-29-356,1-18-159,-1 0 0,0 0-1,0-1 1,0 1 0,0-1 0,0 1 0,0-1-1,-1 1 1,1-1 0,-1 1 0,0-1 0,0 0-1,0 0 1,0 0 0,0 0 0,-3 2-1,3-3-9,0 1 0,0 0 0,0 0 0,0 0 0,0 0 0,0 0 0,0 0 0,1 1 0,-1-1 0,1 1 0,0-1 0,-1 1 0,1-1 0,0 1 0,1 0 0,-2 3 0,-2 3 224,3-8-247,1-1 1,0 1-1,-1-1 1,1 0-1,-1 1 1,1-1-1,0 1 1,-1-1-1,1 1 1,0-1-1,0 1 1,-1-1-1,1 1 1,0 0-1,0-1 1,0 1-1,0-1 1,0 1-1,0-1 1,0 1 0,0 0-1,0-1 1,0 1-1,26 1 299,110-2 1233,-117 0-1277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27.8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 9753,'4'-1'5021,"16"0"-4312,141 5 1512,0 0-4924,-153-4 1816,0-1-1,0 0 1,0-1 0,-1 0 0,1 0 0,0-1 0,8-3 0,-16 6 886,16-7-2666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20.5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 9830,'53'8'592,"338"-19"3731,-369 10-4050,-12 1-273,-8-2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20.7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 0 9830,'-1'1'5,"0"-1"0,1 1 0,-1-1 0,0 1 1,1-1-1,-1 1 0,1-1 0,-1 1 0,1-1 0,-1 1 0,1 0 0,0-1 0,-1 1 0,1 0 1,0 0-1,-1-1 0,1 1 0,0 0 0,0 0 0,0-1 0,0 1 0,0 0 0,0 0 0,0-1 1,0 1-1,0 1 0,1-1 13,-1 0 1,1 0-1,0 0 1,0 0-1,-1-1 1,1 1 0,0 0-1,0-1 1,0 1-1,0-1 1,0 1-1,0-1 1,0 1-1,0-1 1,0 0-1,2 1 1,50 5 556,-50-6-556,51 1 922,1-2 1,84-13 0,-120 11-878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21.9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0 148 9830,'82'-3'1376,"0"-3"1,0-3-1,154-40 1,-225 46-1304,85-26 1407,-84 25-1296,0-1 0,-1 0 0,0-1 0,0 0 0,17-14 0,-25 17-114,-4 17 87,1-3-34,0 13 260,0 0 1,-2 1 0,-7 39-1,-27 126 1761,12-52-525,15-72-999,7-47-230,-1 1-1,-10 38 0,5-25 60,7-29-419,0 1 1,0 0 0,0-1-1,0 1 1,-1-1-1,1 0 1,-1 1 0,-1-1-1,1 0 1,-4 5 0,0-2-31,-10 8 0,14-13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22.11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0 162 9830,'1'-2'17,"-1"0"1,1 0-1,-1 0 0,1 0 0,0 0 0,0 0 1,0 0-1,0 0 0,0 0 0,1 1 1,-1-1-1,0 0 0,1 1 0,-1-1 0,1 1 1,0-1-1,-1 1 0,1 0 0,0 0 1,0 0-1,0 0 0,0 0 0,3-1 0,58-19 637,-49 18-554,118-28 2736,237-22-1,-286 44-1916,-38 4-605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22.8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458 302 9830,'0'-26'0,"1"19"0,0 0 0,-1-1 0,0 1 0,-1-1 0,1 1 0,-2-1 0,1 1 0,-1 0 0,0 0 0,0 0 0,-6-13 0,-5-1 102,-1 1 1,0 0-1,-2 1 1,0 0-1,-25-21 0,36 36-74,0 0 0,-1 0 0,1 1 0,0 0 0,-1 0-1,0 0 1,0 0 0,0 1 0,0 0 0,0 1-1,0-1 1,0 1 0,-1 0 0,1 1 0,0-1-1,-1 1 1,1 1 0,0-1 0,-1 1 0,1 0 0,0 0-1,0 1 1,0 0 0,0 0 0,0 0 0,-6 4-1,1 0 140,0 0 0,0 1 0,1 0-1,0 1 1,1 0 0,-1 1 0,1 0-1,1 0 1,0 1 0,0 0 0,1 0-1,0 1 1,1 0 0,0 0 0,1 0 0,0 1-1,1 0 1,0 0 0,1 0 0,0 0-1,1 1 1,1-1 0,-1 24 0,2-18 4,0-7 36,0 1 0,0-1 0,5 23 0,-4-30-133,1 1 0,-1 0 0,1-1 0,1 0 0,-1 1 0,0-1-1,1 0 1,0 0 0,0 0 0,0-1 0,1 1 0,5 4 0,-4-4 9,0 0 0,0 0 0,0 0 1,1-1-1,-1 0 0,1 0 0,0 0 1,0-1-1,0 0 0,0 0 0,0 0 1,0-1-1,1 0 0,-1 0 0,11-1 1,-8 0 6,-1-1 0,0-1 0,1 0 0,-1 0 0,0-1 0,0 0 0,0 0 1,0 0-1,0-1 0,10-8 0,-1 0-160,-1-1 0,-1-1 0,0 0 0,-1-1 0,0-1 0,-1 0 0,-1 0 0,19-37 0,6-23-525,-12 32 230,-22 44 295,-1 8 78,1 27 164,-4 45 261,-71 289 1766,4-35-237,36-172-933,24-143-745,8-19-284,-1 0 0,1 0 0,0 0 0,0 0 0,0 0 0,0 0 0,0 0 0,0 0 0,0 0 0,0 0 0,-1 0 0,1 0 0,0 0 0,0 0 0,0 0 0,0 0 0,0 0 0,0 0 0,-1 0 0,1 0 0,0 0 0,0 0 0,0 0 0,0 0 0,0 0 0,0 0 0,0 0 0,-1 0 0,1 0 0,0 0 0,0 0 0,0 0 0,0 0 0,0 0 0,0 0 0,0 0 0,0-1 0,-1 1 0,1 0 0,0 0 0,0 0 0,0 0 0,0 0 0,0 0 0,0 0 0,0-1 0,0 1 0,0 0 0,0 0 0,0 0 0,-1-2 0,-9 2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42.7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89 193 9830,'18'-15'0,"8"0"0,61-9 1897,160-67 0,-156 43-643,-90 48-1242,-1 0 1,0 0 0,1 0 0,-1 0-1,0 0 1,1 0 0,-1 1 0,0-1-1,0 0 1,1 0 0,-1 0 0,0 0 0,1 0-1,-1 1 1,0-1 0,0 0 0,0 0-1,1 0 1,-1 1 0,0-1 0,0 0-1,0 0 1,1 1 0,-1-1 0,0 0-1,0 0 1,0 1 0,0-1 0,0 0-1,0 1 1,1-1 0,-1 0 0,0 0-1,0 1 1,0-1 0,0 0 0,0 1-1,0-1 1,0 0 0,0 1 0,-1-1 0,2 28 391,-7 27 66,-14 26 494,12-56-503,2 0 0,-4 29 0,-2 35 524,4-29 66,-2 70 0,7-65 129,-14 79 0,13-117-742,-1 5-272,-9 51 1079,12-76-1083,-9 45-41,7-50-121,13-12 0,18-6 0,1 1 0,0 1 0,1 1 0,1 2 0,0 1 0,0 1 0,1 1 0,34-3 0,-59 10 0,-47-2 0,-159 17 0,-275 20 0,471-35 0,4 1 0,-1-1 0,0 1 0,0 0 0,0 0 0,0 0 0,1 0 0,-1 0 0,0 0 0,0 0 0,0 0 0,0 0 0,0 0 0,0 0 0,1 0 0,-1 1 0,0-1 0,0 0 0,0 1 0,1-1 0,-3 2 0,14-5 0,1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43.4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 80 9830,'-10'-9'426,"1"1"-306,7 7-120,2-1 0,0 0 0,3 0 33,0 1 0,1 0 0,-1 0-1,0 1 1,1-1 0,-1 1 0,1-1 0,4 1-1,-5 0 11,431-31 4988,-434 31-5030,1 0 0,-1 0 1,0 0-1,1 0 0,-1 0 0,0-1 0,1 1 1,-1 0-1,0 0 0,0 0 0,1-1 0,-1 1 1,0 0-1,0 0 0,1-1 0,-1 1 0,0 0 1,0 0-1,0-1 0,1 1 0,-1 0 1,0-1-1,0 1 0,0 0 0,0-1 0,0 1 1,0 0-1,0-1 0,0 1 0,0 0 0,0-1 1,0 1-1,0 0 0,0-1 0,0 1 0,0-1 1,0 1-1,0 0 0,0-1 0,-1-2-3,1-2 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43.9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214 228 9830,'1'-7'-1,"0"1"0,0-1 1,1 0-1,0 1 0,0-1 0,1 1 0,-1 0 1,1 0-1,1 0 0,-1 0 0,1 1 0,0-1 1,9-9-1,-3 4 10,0 1 1,1 0-1,1 0 1,0 1-1,18-11 1,-12 11 255,0 0 0,1 0 1,0 2-1,0 0 0,1 2 1,0 0-1,0 1 1,0 1-1,0 1 0,0 0 1,37 3-1,-51 0-194,0 0 1,0 0-1,0 1 1,0 0-1,0 0 1,0 0-1,-1 0 1,1 1-1,6 5 1,-9-7-23,-1 1 0,0 0 1,1 0-1,-1 0 1,0 0-1,0 0 0,0 1 1,0-1-1,-1 1 0,1-1 1,-1 1-1,0 0 0,1-1 1,-1 1-1,0 0 1,0 0-1,-1 0 0,1 0 1,-1 0-1,1 5 0,-1 2 86,0-3-49,1 0-1,-1 0 0,-1-1 0,1 1 1,-1 0-1,0-1 0,-1 1 0,1-1 0,-1 1 1,-1-1-1,1 0 0,-5 9 0,-12 13 391,-2-2 0,0 0 1,-1-1-1,-30 25 0,-108 77 1852,140-112-2023,3-3-41,11-8-169,-1 0 1,1 0-1,1 1 0,-1 0 1,1 0-1,0 0 0,-5 7 0,9-12-85,1 1 0,0-1-1,0 0 1,-1 1 0,1-1-1,0 1 1,0-1 0,0 1-1,-1 0 1,1-1 0,0 1-1,0-1 1,0 1 0,0-1-1,0 1 1,0-1-1,0 1 1,0-1 0,0 1-1,1-1 1,-1 1 0,0-1-1,0 1 1,0-1 0,1 1-1,-1-1 1,0 1 0,0-1-1,1 1 1,-1-1 0,0 0-1,1 1 1,-1-1 0,1 1-1,-1-1 1,0 0-1,1 1 1,-1-1 0,1 0-1,-1 0 1,1 0 0,-1 1-1,1-1 1,-1 0 0,1 0-1,-1 0 1,1 0 0,-1 0-1,1 0 1,0 0 0,-1 0-1,1 0 1,36 0 402,-28 0-243,20-2 256,34-5 1,-35 3 104,36-1 0,-62 5-515,5 0 108,1 0-1,0 0 1,0 1 0,-1 0 0,15 4 0,-20-4-111,0 0 1,0-1 0,-1 1-1,1 0 1,0 0-1,-1 0 1,1 1-1,-1-1 1,1 0-1,-1 1 1,0-1-1,0 1 1,1-1-1,-1 1 1,0-1 0,0 1-1,0 0 1,-1 0-1,1-1 1,0 1-1,-1 0 1,1 0-1,-1 0 1,0 0-1,1 0 1,-1 0 0,0-1-1,0 5 1,0 169-13,-1-167 0,-1 0 0,1-1 0,-1 1 0,-1-1 0,1 0 0,-1 1 0,0-1 0,-1-1 0,0 1 0,0 0 0,-6 7 0,-5 6 0,-1-2 0,-23 23 0,22-26 0,-1-1 0,-1-1 0,0 0 0,0-2 0,-1 0 0,-1-1 0,1-2 0,-2 0 0,-40 10 0,24-10 0,-1-2 0,1-1 0,-1-2 0,-76-4 0,87-3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46.5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9830,'0'179'1957,"1"-171"-1830,0 0 1,1 0-1,0 0 1,0 0-1,1-1 1,0 1-1,1-1 0,-1 0 1,8 10-1,-10-15-83,1 0-1,0 0 1,0 0-1,0-1 1,0 1-1,0 0 1,0-1-1,0 1 0,1-1 1,-1 0-1,1 0 1,-1 0-1,1 0 1,-1 0-1,1-1 1,-1 1-1,1-1 1,5 1-1,58-1 751,-38-2-502,-5 1 30,0-1 0,-1-1 0,1-1 1,-1-1-1,0-1 0,0-1 0,0-1 1,-1-1-1,-1 0 0,1-2 0,18-13 1,-35 21-243,0 0 1,0 0-1,0 0 1,-1 0-1,1 0 1,-1-1-1,0 0 1,0 1-1,0-1 1,-1 0-1,1 0 1,2-6-1,-5 9-84,0 1 0,0-1 0,0 0 0,0 1 0,0-1 0,1 1 0,-1-1 1,0 0-1,0 1 0,1-1 0,-1 1 0,0-1 0,1 1 0,-1-1 0,1 1 0,-1-1 0,0 1 0,1-1 0,-1 1 0,1 0 0,0-1 0,-1 1 0,2-1 0,-1 1-3,-1-1 0,1 1 0,0-1 1,0 1-1,-1-1 0,1 1 0,0-1 1,-1 1-1,1-1 0,-1 0 0,1 0 0,-1 1 1,1-1-1,-1 0 0,1 0 0,-1 1 1,0-1-1,1 0 0,-1 0 0,0 0 1,0 0-1,1 0 0,-1 0 0,0-1 0,0-4-132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47.2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 9830,'0'160'1866,"2"-156"-1806,0-1 0,0 0 0,0 0 0,0-1 0,1 1 0,-1 0 0,1-1 0,0 1-1,-1-1 1,1 0 0,0 0 0,0 0 0,6 2 0,5 6 11,-7-8 51,0-1-1,0 1 1,0-1 0,0-1-1,0 0 1,0 0 0,7 0-1,-9-1-47,-2 1-59,14 1 262,0-1 1,0-1-1,0 0 1,0-1-1,0-1 0,31-10 1,-23 5 59,-18 6-246,0-1 1,0 1 0,0-1-1,0 0 1,8-6 0,-6 4 115,1 0 1,-1 1 0,1 0 0,20-6-1,-21 8-27,1-1 0,-1 0 0,0-1 0,0 0-1,0 0 1,14-10 0,-14 9-74,-7 4-76,0 0-1,0 0 0,0 0 1,-1 0-1,1 0 0,0 0 1,0 0-1,-1 0 0,1-1 1,-1 1-1,1-1 0,-1 1 1,0-1-1,2-2 0,4-11 210,-6 14-217,0-1-1,0 1 1,0-1-1,0 1 1,0 0-1,0-1 1,-1 0-1,1 1 1,-1-1-1,1 1 0,-1-1 1,1-2-1,6-39-328,-7 38 307,0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28.32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344 2 9801,'-4'-1'4380,"-10"8"-3606,-13 13-155,1 1-1,2 1 0,0 1 0,1 1 0,-31 44 1,27-30-451,2 1-1,2 1 1,-25 62 0,42-85-146,1 1 0,1-1 0,0 1 0,1-1 0,1 1 0,1 0 0,2 29 0,-1-45-24,1 1 1,-1-1 0,1 1-1,0-1 1,0 1-1,0-1 1,0 0 0,1 0-1,-1 1 1,1-1-1,-1 0 1,1 0 0,0 0-1,-1-1 1,1 1-1,0 0 1,0-1 0,1 1-1,-1-1 1,0 1 0,0-1-1,1 0 1,4 1-1,0 2-18,1-2 0,-1 1-1,1-1 1,0 0 0,0-1-1,15 1 1,-16-2-20,0 0 0,0-1 0,0 0-1,1 0 1,-1-1 0,0 0 0,0 0 0,-1-1 0,1 0 0,-1 0 0,1 0 0,-1-1 0,0 0 0,0 0 0,0-1 0,-1 0 0,10-10-1,-9 8 34,-1 0-1,0 0 0,0-1 0,-1 0 0,0 0 1,0 0-1,-1 0 0,0 0 0,-1-1 0,0 0 0,0 1 1,0-1-1,-1 0 0,0-11 0,-1 18 0,0-1 0,0 1 0,0 0 0,-1 0 0,1 0 0,0 0 0,-1 0-1,0-1 1,1 1 0,-1 0 0,0 0 0,0 0 0,0 1 0,0-1 0,0 0 0,0 0 0,-3-2 0,1 1-123,-1 1 0,1 0 0,0 0 1,-1 0-1,1 1 0,-1-1 0,0 1 1,0 0-1,-4-1 0,-7-2-2080,0 0-1,-28-1 1,26 4-834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47.9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9830,'1'1'15,"0"0"-1,-1 0 0,1 0 1,0 0-1,0 0 1,-1 0-1,1 0 1,-1 1-1,1-1 0,-1 0 1,1 0-1,-1 1 1,0-1-1,0 0 1,0 0-1,1 1 0,-1-1 1,-1 0-1,1 2 1,-1 37 431,1-26-362,0-2 108,0 0-1,1 0 1,0 0-1,1 0 1,3 12-1,-3-19-103,0 0 1,0 0-1,1 0 1,-1 0-1,1-1 0,0 1 1,0-1-1,1 0 0,-1 0 1,1 0-1,0 0 0,7 5 1,-5-5 12,0-1 1,0 0-1,1 0 1,-1-1-1,1 0 1,-1 0-1,1 0 1,0-1 0,0 0-1,0 0 1,-1-1-1,12 0 1,-8-1 51,-1 0 0,1 0 0,-1-1 0,0 0 0,14-6 0,33-7 567,-36 9-341,0 0 0,19-9 0,-19 7 167,34-9 1,-47 15-403,0-1 0,0 1 0,0-1 0,-1-1 1,13-7-1,23-30 857,-19 14-455,-21 26-538,0-1 1,0 0-1,-1 0 1,1 0-1,-1 0 0,1 0 1,-1 0-1,1 0 1,-1 0-1,0-1 1,0 1-1,0 0 0,-1-1 1,1 1-1,0-4 1,-1 3-9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48.4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53 9830,'0'246'2731,"1"-245"-2696,0 1 0,0-1 0,0 1 0,0-1 1,0 0-1,0 0 0,0 1 0,0-1 0,1 0 0,-1 0 1,0 0-1,1 0 0,-1 0 0,1-1 0,-1 1 0,1 0 1,-1-1-1,1 1 0,-1-1 0,1 1 0,1-1 0,18 0 281,1-2 0,-1 0 0,-1-2 0,1 0 0,-1-1 0,1-1 0,-1-1 1,19-9-1,14-4 435,-11 2 26,0-3 1,0-1 0,-2-2 0,54-43 0,-83 59-580,-2-1 1,1 0-1,-1 0 1,-1-1 0,0 0-1,0-1 1,7-13-1,-8 12-446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49.8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 0 9830,'-11'19'361,"4"-8"-130,3-3-92,1 1 0,0 0 0,1 0 0,0 0 0,0 1 0,0 15 0,3 62 839,1-34-404,0-36-325,0-1-1,1 0 1,1 0 0,1-1-1,10 23 1,-6-13 238,-9-25-484,2 7 110,0-1 1,0 0-1,1 0 1,0 0-1,0 0 1,7 8-1,-8-12-91,-1-1-1,0 0 0,1 0 0,-1 0 1,0 0-1,1 0 0,0 0 0,-1 0 1,1-1-1,-1 1 0,1-1 0,0 1 1,0-1-1,-1 1 0,1-1 0,0 0 1,0 0-1,-1 0 0,1 0 0,0 0 1,0 0-1,-1-1 0,1 1 0,0 0 1,-1-1-1,1 1 0,0-1 0,-1 0 1,1 0-1,2-1 0,13-4 230,-1 1 1,1 1-1,0 0 0,0 1 0,0 1 0,0 1 1,21 1-1,15-3 424,35-1 261,-55 4-391,0-2 1,0-1-1,62-13 0,-74 8-272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3:50.1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339 21 9830,'0'-18'-11,"0"16"22,0 12 35,-2-4 85,1 0 1,-1 0 0,-1 0 0,1 0 0,-1 0 0,0-1-1,-8 11 1,0 1 133,-49 94 1580,4 3 0,5 2 0,-36 124-1,73-190-971,3 1 0,-9 81-1,18-74-315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1.1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461 125 9830,'-3'-21'102,"3"21"-94,0 0-1,-1-1 1,1 1-1,0 0 1,0 0-1,0-1 1,-1 1-1,1 0 1,0 0-1,0-1 1,-1 1-1,1 0 1,0 0-1,0 0 0,-1 0 1,1 0-1,0-1 1,-1 1-1,1 0 1,0 0-1,-1 0 1,1 0-1,0 0 1,-1 0-1,1 0 1,0 0-1,-1 0 1,1 0-1,0 0 0,0 0 1,-1 0-1,-3 2 53,0 1 0,1-1 0,-1 0-1,1 1 1,0 0 0,0-1 0,-3 5-1,-7 6 201,0 1 0,2 0-1,-1 1 1,2 0-1,0 1 1,1 0 0,1 0-1,0 1 1,1 0-1,1 1 1,-6 25 0,11-41-226,0 0-1,1 1 1,-1-1 0,0 1 0,1-1 0,0 0 0,-1 1-1,1-1 1,0 1 0,0-1 0,0 1 0,1-1 0,-1 0-1,0 1 1,1-1 0,0 1 0,0-1 0,-1 0 0,1 0-1,1 1 1,-1-1 0,0 0 0,0 0 0,1 0 0,-1 0 0,1 0-1,0-1 1,-1 1 0,1 0 0,0-1 0,0 1 0,0-1-1,0 0 1,1 0 0,-1 1 0,0-1 0,0-1 0,3 2-1,9 2 172,-1-1-1,1 0 1,0-1-1,0-1 0,-1 0 1,1-1-1,0 0 1,25-5-1,110-28 1591,-147 32-1758,28-7 214,-3 2 224,1-2 0,-1-1 0,-1-1 0,39-20 0,-64 29-453,0 1 0,1-1 0,-1 0-1,0 0 1,0 1 0,0-1 0,0 0 0,0 0-1,0 0 1,0 0 0,0-1 0,0 1-1,0 0 1,-1 0 0,1 0 0,-1-1-1,1 1 1,-1 0 0,1-1 0,-1 1-1,1 0 1,-1-3 0,-19 3 69,3 3 146,0 0 0,0 2 0,1 0 0,-1 0-1,1 2 1,-23 10 0,13-5 170,-91 42 706,-126 79-1,143-75-1162,20-18 50,71-37 0,7-2 0,0 0 0,0 0 0,0 0 0,0 0 0,0-1 0,0 1 0,0 0 0,0 0 0,0-1 0,0 1 0,0-1 0,0 1 1,1-1-1,-1 1 0,0-1 0,0 1 0,0-1 0,1 0 0,-1 1 0,0-1 0,1 0 0,-1 0 0,0 0 0,1 1 0,-1-2 0,-8-23-11,7 18-25,-4-12-314,1-1 0,-6-38-1,5 18-258,-15-113-1101,20 138 1577,-14-72-858,9 62 495,1-1 0,-1-43 0,-6 10-209,10 51 705,-8 11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2.0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1658 194 9830,'-1'0'20,"-1"0"0,1 0 0,-1 1-1,1-1 1,-1 0 0,1 0 0,-1 0 0,0 0 0,1-1 0,-1 1-1,1 0 1,-1-1 0,1 1 0,-1-1 0,1 1 0,-3-2 0,3 0 1,-1 0 1,0 1-1,0-1 1,1 0-1,-1 0 1,1 0-1,-1-1 1,1 1-1,0 0 1,0 0-1,0-1 1,0 1-1,1-1 1,-1 1-1,0-4 1,-1-44-106,3 28 103,-1 19-20,0 1-1,0-1 1,0 0 0,0 1-1,1-1 1,-1 1 0,1-1-1,0 0 1,0 1 0,0 0-1,0-1 1,0 1-1,1 0 1,-1-1 0,0 1-1,1 0 1,0 0 0,0 0-1,-1 0 1,1 0 0,0 1-1,1-1 1,-1 1-1,0-1 1,0 1 0,1 0-1,-1-1 1,0 1 0,1 1-1,-1-1 1,1 0 0,0 0-1,-1 1 1,6-1-1,-6 1 33,-1-1 0,1 1 0,0 0 0,0 0 0,0 0-1,0 0 1,0 0 0,0 0 0,0 0 0,0 1-1,0-1 1,0 1 0,-1 0 0,1-1 0,0 1 0,0 0-1,-1 0 1,1 0 0,0 0 0,-1 0 0,1 0-1,-1 1 1,1-1 0,-1 0 0,0 1 0,0-1 0,1 1-1,-1-1 1,0 1 0,0 0 0,-1 0 0,1-1-1,1 4 1,0 3 56,-1 0-1,0 0 1,-1 0-1,1 0 1,-1 0-1,-2 11 1,1-1 102,1-12-103,0 0 0,-1 0 0,1 0 0,-1-1 0,-1 1 0,1 0 0,-1-1 0,0 1 0,-4 8 0,-2-2 197,0 0 0,-18 20 0,16-20-71,-1 0-1,-1-1 0,0 0 1,0-1-1,-1 0 0,0-1 0,-1-1 1,0 0-1,0-1 0,-1 0 1,0-1-1,-22 6 0,33-12-182,1 1 0,-1-1 0,0 1 0,1-1 0,-1 0-1,1 0 1,-1 0 0,0-1 0,1 0 0,-1 1 0,1-1 0,-1 0-1,1 0 1,0-1 0,-1 1 0,1-1 0,0 0 0,0 0-1,0 0 1,0 0 0,0 0 0,0-1 0,1 1 0,-1-1-1,1 0 1,0 0 0,0 0 0,0 0 0,0 0 0,0 0 0,1 0-1,-1-1 1,1 1 0,0 0 0,0-1 0,0-3 0,-4-15-165,2 0-1,0-1 1,2 1 0,1-39 0,1 31-25,-1-91-521,-1 121 682,1-1 1,-1 1 0,0-1 0,1 1 0,-1-1-1,0 1 1,0-1 0,0 1 0,1-1-1,-1 1 1,0 0 0,0 0 0,0-1-1,0 1 1,1 0 0,-1 0 0,0 0-1,0 0 1,0 0 0,-1 0 0,-21-1 15,-303 12 2253,97-2-792,163-7-962,-218 10 1409,221-6-1246,2 2 0,-95 27 0,151-34-627,-15 5 240,-32 14-1,48-19-255,0 1 0,0 0 1,1 0-1,-1 0 0,0 1 0,1-1 0,0 1 1,-1 0-1,1 0 0,0 0 0,1 0 0,-1 1 1,0-1-1,1 1 0,-3 4 0,4-1 3,0-1-1,0 1 1,0 0-1,1-1 1,0 1-1,0 0 1,1-1-1,-1 1 1,2 0-1,-1-1 1,1 1 0,0-1-1,3 7 1,2-3-38,1 0 0,1-1 0,0 0 0,0 0 0,1-1 0,0 0 0,0-1 0,18 10 0,-9-8 0,0 0 0,0-2 0,0 0 0,34 6 0,7-4 0,-1-3 0,95-2 0,-153-4 0,62-3 0,-1-3 0,0-3 0,0-2 0,-1-3 0,0-3 0,-1-2 0,102-49 0,-138 56-128,0-1 1,-1 0-1,28-23 1,-39 26-49,-1 1 1,0-2 0,-1 0 0,0 0-1,-1 0 1,0-1 0,11-22 0,-19 31 130,1-1 1,-1 0 0,0 1-1,0-1 1,-1 0 0,1 0 0,-1 0-1,1 0 1,-2-6 0,1 4-48,0-11-175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2.3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560 0 9830,'-47'22'872,"-3"1"278,0-1 0,-104 28 0,-67 6 1534,191-44-2138,22-12-546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4.2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838 352 9830,'-1'1'9,"1"0"-1,-1-1 0,1 1 1,-1-1-1,0 1 1,1 0-1,-1-1 1,0 1-1,0-1 1,1 0-1,-1 1 0,0-1 1,0 0-1,0 1 1,0-1-1,0 0 1,1 0-1,-1 0 1,0 1-1,0-1 1,0 0-1,-2-1 0,-31 3 313,24-2-244,5 1-9,-1 0 0,1-1 0,-1 0 1,1 0-1,-1 0 0,1-1 0,-1 1 1,1-1-1,0-1 0,-1 1 0,1-1 0,0 0 1,0 0-1,0-1 0,0 1 0,-4-4 1,8 3-39,0-1 0,0 1 1,1 0-1,-1 0 1,1 0-1,0 0 1,0 0-1,0 0 1,1-6-1,0 0-90,0 7 58,0 1 0,0-1 0,0 0 0,0 0 0,0 1 0,0-1 0,0 1 0,1-1 0,-1 1 0,1-1 0,-1 1 0,1 0 0,0 0 0,-1 0 0,1 0 0,0 0 0,0 0 0,1 0 0,41-19 413,-41 19-332,3-1-14,-1 0 0,1 1 0,0-1 0,-1 1 0,1 0 0,0 1 0,0-1 0,-1 1 0,1 1 0,0-1 0,6 2 0,-11-2-39,1 1-1,-1 0 1,0 0-1,0 0 1,0 0 0,0-1-1,0 1 1,0 1-1,0-1 1,0 0-1,-1 0 1,1 0-1,0 0 1,-1 0 0,1 1-1,0-1 1,-1 0-1,0 1 1,1-1-1,-1 0 1,0 1-1,0-1 1,1 3 0,-1 41 364,-1-29-229,0-11-107,0-1 1,0 0-1,0 1 1,-1-1-1,1 0 0,-1 0 1,0 0-1,0 0 1,-1 0-1,1-1 0,-1 1 1,0-1-1,0 0 1,0 1-1,0-1 0,-5 3 1,-5 4 164,0 0 1,-1-1-1,-16 9 0,9-8 39,-1-1 0,-1-1-1,0-1 1,0-2 0,0 0-1,-1-1 1,0-1 0,1-1-1,-1-2 1,0 0-1,0-1 1,0-2 0,1 0-1,-1-1 1,1-2 0,-35-12-1,55 17-213,0-1 0,0 1 0,0-1 0,0 1 0,0-1 0,0 0 0,0 0 0,1 0 0,-1 0 0,1-1 0,-1 1 1,1-1-1,0 0 0,0 1 0,0-1 0,0 0 0,1 0 0,-3-6 0,2 1-104,0-1 1,1 1-1,0-1 1,1 0-1,0-16 1,1 0-194,0 21 207,0 0 1,0 0-1,1-1 0,-1 1 0,1 0 1,0 0-1,1 1 0,-1-1 0,1 0 1,-1 1-1,1-1 0,0 1 0,7-5 1,-3 0-74,2 1 1,-1 0-1,1 1 1,18-11-1,-25 16 127,-1 1-1,0-1 1,1 1-1,-1-1 1,1 1-1,-1 0 0,1 0 1,-1 0-1,1 0 1,-1 0-1,1 0 1,-1 0-1,1 0 1,-1 0-1,1 1 0,-1-1 1,1 1-1,-1-1 1,1 1-1,-1 0 1,0-1-1,0 1 0,1 0 1,-1 0-1,0 0 1,0 0-1,2 2 1,0 2 30,-1 0 0,0 0 0,0 1 0,-1-1 0,1 1 0,-1-1 0,-1 1 0,1 0 0,-1-1 0,0 1 0,-1 9 0,1-2-2,0-9-9,-1 0 1,-1 0 0,1-1-1,-1 1 1,1 0-1,-1 0 1,0-1 0,0 1-1,-1-1 1,1 0 0,-1 0-1,0 0 1,1 0-1,-1 0 1,-6 4 0,-54 38 313,49-36-246,0-1 0,-1 0-1,0-1 1,0-1 0,-1-1-1,1 0 1,-1-1 0,0 0 0,-1-2-1,-32 2 1,47-4-82,0 0 0,0 0 0,-1 0 0,1-1 0,0 1 0,0-1 0,0 0 0,0 1 0,0-1 0,0 0 0,0 0 0,0 0 0,0-1 0,0 1 0,0 0 0,1-1 0,-1 1 0,1-1 0,-1 0 0,1 1 0,-1-1 0,1 0 0,0 0 0,0 0 0,0 0 0,-1-3 0,-2-5-66,1-1 1,0 1 0,1-1 0,-1-14 0,-2-1-184,2 3-51,0-1 0,1-30 1,-3-23-394,4 14 64,2 52 498,0 1-1,-1 0 0,-1 0 0,0-1 0,0 1 1,-4-17-1,3 4 49,1 20-70,-5 2 105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4.87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610 203 9830,'-1'0'14,"0"0"-1,-1 1 1,1-1-1,0 0 1,0 0 0,0 0-1,-1 0 1,1-1-1,0 1 1,0 0-1,0 0 1,0-1 0,0 1-1,-1 0 1,1-1-1,0 1 1,0-1 0,0 0-1,0 1 1,0-1-1,0 0 1,1 0-1,-1 1 1,0-1 0,0 0-1,0 0 1,1 0-1,-1 0 1,0 0-1,1 0 1,-1 0 0,1 0-1,-1 0 1,1 0-1,-1-3 1,-4-7 271,4 8-273,1 1 0,-1-1 0,0 1 0,1-1 0,0 0 1,-1 1-1,1-1 0,0 1 0,0-1 0,0 0 0,1 1 0,-1-1 0,1 1 1,-1-1-1,1 1 0,0-1 0,0 1 0,0-1 0,0 1 0,0 0 0,1 0 1,2-4-1,-1 3-4,1 1 0,-1 0 1,0 0-1,1 1 0,-1-1 1,1 1-1,-1 0 1,1-1-1,0 2 0,0-1 1,5 0-1,-8 1 6,0 0-1,1 0 1,-1 1 0,0-1 0,0 0 0,0 1-1,1-1 1,-1 1 0,0-1 0,0 1 0,0 0-1,0-1 1,0 1 0,0 0 0,0 0-1,0 0 1,-1 0 0,1-1 0,0 1 0,0 0-1,-1 1 1,1-1 0,0 0 0,-1 0 0,1 0-1,-1 0 1,0 0 0,1 1 0,-1-1 0,0 0-1,0 0 1,0 1 0,0-1 0,0 0-1,0 0 1,0 0 0,0 1 0,0 0 0,0 89 924,-1-88-897,0 0 0,0 0 0,0 0-1,-1 0 1,1-1 0,-1 1 0,1 0 0,-1-1 0,0 1 0,0-1 0,0 0 0,0 1-1,-1-1 1,1 0 0,0 0 0,-1-1 0,0 1 0,1-1 0,-4 2 0,-4 3 148,-1 0 1,0-1 0,-20 7 0,21-9-41,-1-1 1,0 0 0,0 0 0,1-1 0,-1 0 0,0-1-1,0 0 1,0-1 0,-15-3 0,21 3-114,1 0 1,-1-1-1,0 1 1,1-1 0,-1-1-1,1 1 1,0 0-1,-1-1 1,1 0-1,0 0 1,1 0 0,-1-1-1,1 1 1,-1-1-1,1 0 1,0 0-1,0 0 1,1 0-1,-1 0 1,1-1 0,0 1-1,-3-9 1,-1-13-187,2 1 1,0-1 0,1 0 0,2 0-1,2-32 1,-1 25 9,10 52 180,-9-3 144,1 0 0,1 0 1,1 0-1,11 29 0,-2-4 113,40 184 1470,-46-181-1308,-1 2-1,0 52 1,-6-81-317,1-11-70,-1 1 0,0 0 0,-1-1 0,-2 12 0,2-15-44,0 0 0,0-1 0,0 1 1,0 0-1,-1-1 0,0 1 0,1-1 1,-1 0-1,0 1 0,0-1 1,0 0-1,0 0 0,-5 3 0,-2 0 66,1 0-1,-1 0 0,-1 0 0,1-2 0,0 1 1,-1-1-1,0 0 0,0-1 0,0 0 1,0-1-1,0 0 0,0 0 0,0-1 1,0-1-1,-1 0 0,1 0 0,-16-4 0,14 2-48,0-1 0,0 0 0,1 0 0,0-1 0,-1 0 0,2-1 0,-1-1 0,1 1 0,0-2 0,0 1-1,1-1 1,0-1 0,0 0 0,-9-12 0,11 10-167,1 0 0,-1-1 0,2 0 0,0 0 0,0 0 0,1-1 0,-5-23 0,-1 10-173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5.2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12 236 9830,'0'-1'5,"0"1"1,0-1-1,0 0 0,0 1 1,0-1-1,0 1 0,0-1 0,0 1 1,-1-1-1,1 1 0,0 0 1,0-1-1,0 1 0,-1-1 0,1 1 1,0-1-1,0 1 0,-1 0 1,1-1-1,-1 1 0,1-1 0,0 1 1,-1-1-1,0 1 1,1 0 0,-1-1 0,1 1 0,-1-1 0,1 1 0,-1-1 0,1 1 0,0-1 1,-1 1-1,1-1 0,0 1 0,-1-1 0,1 0 0,0 1 0,0-1 0,0 1 0,-1-1 0,1 0 0,0 1 0,0-1 0,0 1 0,0-1 0,0-1 0,1-3-7,-1 0 0,1 0 0,0 0 0,0 0-1,1 0 1,-1 0 0,1 1 0,0-1-1,0 1 1,4-6 0,10-25-9,-12 25 7,0 1 0,0 0 0,1 0 0,1 1 0,9-13 0,10-16-4,-10 26 71,-15 10-58,1 1 0,0 0 1,-1 0-1,1-1 0,-1 1 0,1 0 1,0 0-1,-1 0 0,1 0 0,-1 0 0,1 0 1,0 0-1,-1 0 0,1 0 0,-1 0 0,1 0 1,0 0-1,-1 1 0,1-1 0,-1 0 1,1 0-1,-1 1 0,1-1 0,-1 0 0,1 1 1,-1-1-1,1 0 0,-1 1 0,1-1 0,-1 1 1,1 0-1,40 46 708,-23-21-263,0-1 0,2-1 0,0-1 1,2-1-1,0-1 0,1-1 0,1-1 0,37 22 1,-52-35-235,-5-3-168,-1-1 0,1 0 0,-1-1 0,1 1 0,0-1 1,0 0-1,-1 1 0,1-2 0,0 1 0,0 0 1,0-1-1,5 0 0,-5 1-11,-1-1 0,0 0 0,0 0 1,0 0-1,1-1 0,-1 1 0,0-1 0,0 1 0,0-1 1,0 0-1,0 0 0,0-1 0,0 1 0,0-1 1,-1 1-1,1-1 0,0 0 0,-1 0 0,3-2 0,-3-6 7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45.33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33 7733,'0'-10'-250,"1"9"375,-1 1 0,0-1 1,0 1-1,1-1 0,-1 0 0,0 1 1,0-1-1,0 0 0,0 1 1,0-1-1,0 0 0,0 1 0,0-1 1,0 0-1,0 1 0,-1-1 0,1 0 1,0 1-1,0-1 0,0 1 1,-1-1-1,1 0 0,0 1 0,-1-1 1,1 1-1,-1-1 0,1 1 0,0-1 1,-1 1-1,1-1 0,-1 1 1,0 0-1,1-1 0,-1 1 0,1 0 1,-1-1-1,1 1 0,-1 0 1,0 0-1,1-1 0,-1 1 0,0 0 1,1 0-1,-1 0 0,0 0 0,1 0 1,-1 0-1,0 0 0,0 0 1,-1 24 1099,0-19-1101,0 0 0,0 0 1,1-1-1,-1 1 0,1 1 0,0 6 0,-4 11 78,-15 87 669,9-43-601,9-46-148,0 1 0,1-1 0,3 29 0,0 2-8889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5.5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339 1 9830,'-4'2'60,"1"0"0,0 0-1,-1 1 1,1-1 0,0 1-1,0 0 1,0 0 0,0 0 0,1 0-1,-1 0 1,1 1 0,-3 6-1,-8 8 162,-7 9 404,2 0 1,-20 41 0,-13 21 550,34-63-871,-90 123 1821,92-125-1691,-2 1 14,15-22-449,2-10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5.8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33 9830,'8'-4'94,"1"-1"1,0 1-1,0 0 0,0 1 0,0 0 1,0 0-1,1 1 0,-1 0 1,1 1-1,-1 0 0,1 1 0,0 0 1,15 2-1,-22-2-63,-1 1-1,0 0 1,0 0-1,0 0 1,0 0 0,-1 1-1,1-1 1,0 0 0,0 1-1,-1-1 1,1 1-1,-1 0 1,1-1 0,-1 1-1,0 0 1,0 0 0,0 0-1,0 0 1,0 0 0,0 0-1,0 0 1,-1 0-1,1 1 1,0 3 0,0 7 128,1 0 1,-2 0 0,0 16 0,-1-12 73,1-15-210,0 0-1,0-1 1,0 1-1,-1-1 1,1 0-1,-1 1 1,1-1-1,-1 1 1,0-1-1,1 0 1,-1 1 0,0-1-1,0 0 1,-1 2-1,0-2 13,1 1 0,0-1 0,0 1 1,0-1-1,0 1 0,0 0 0,1-1 0,-1 1 0,0 0 0,1 0 0,-1-1 1,1 1-1,0 0 0,-1 3 0,1-4-12,0 1 0,0-1 0,0 1 0,0-1 0,0 1 1,0 0-1,0-1 0,0 0 0,1 1 0,-1-1 0,1 1 0,-1-1 0,1 1 1,-1-1-1,1 0 0,0 1 0,1 1 0,0-2 12,0 0 1,0-1-1,0 1 0,0-1 1,-1 1-1,1-1 0,0 0 1,0 0-1,0 0 0,0 0 1,4 0-1,5 0-10,5-1 205,0-1 0,1-1 0,-1 0 0,18-7 0,-8 3 52,2 0-8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6.2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290 0 9830,'0'1'20,"-1"1"-1,1-1 0,-1 1 1,0-1-1,0 0 1,1 0-1,-1 1 0,0-1 1,0 0-1,0 0 1,0 0-1,0 0 0,-1 0 1,1 0-1,0 0 1,0 0-1,-1-1 0,1 1 1,0 0-1,-1-1 1,-1 1-1,-39 14 609,33-12-545,-31 8 683,-1-1 0,-58 6-1,88-16-583,0 0-91,-1 0 137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6.4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242 0 9830,'0'2'22,"0"-1"-1,-1 0 1,0 1-1,1-1 1,-1 0 0,0 0-1,0 1 1,1-1-1,-1 0 1,0 0 0,0 0-1,0 0 1,-1 0-1,1 0 1,0 0 0,0-1-1,0 1 1,-1 0-1,1-1 1,-3 2 0,-39 15 735,24-10-535,-8 3 267,0-2 0,-1 0 1,-36 4-1,52-9-216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7.2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737 336 9830,'-5'-1'77,"0"0"1,0 0-1,0 0 0,0 0 1,1-1-1,-1 1 1,0-1-1,1 0 0,-1-1 1,-5-3-1,8 4-32,-1 0 0,1 0 0,0 0 0,1 0 0,-1 0 0,0 0 0,0 0 0,1 0 0,-1-1 0,1 1 0,0-1 0,0 1 0,0-1 0,0 0 0,0 1 0,1-1 0,-1 0 1,1 1-1,-1-7 0,2 7-24,-1-1 1,1 0 0,0 1-1,-1-1 1,1 0 0,0 1 0,1-1-1,-1 1 1,0 0 0,1-1 0,-1 1-1,1 0 1,0 0 0,0 0-1,0 0 1,0 0 0,0 0 0,0 0-1,0 1 1,1-1 0,-1 1-1,0 0 1,1 0 0,-1-1 0,1 2-1,0-1 1,-1 0 0,4 0-1,7-3 179,1 2-1,-1-1 1,0 2-1,22-1 1,-31 2-153,0 0 0,-1 0 0,1 1 1,0-1-1,0 1 0,-1 0 0,1 0 0,0 0 0,-1 1 1,1-1-1,-1 1 0,0 0 0,1 0 0,-1 0 1,0 0-1,0 0 0,0 1 0,0-1 0,-1 1 0,1 0 1,-1 0-1,0 0 0,1 0 0,-1 0 0,-1 1 0,1-1 1,0 0-1,-1 1 0,0 0 0,0-1 0,0 1 0,0 0 1,0-1-1,-1 1 0,0 0 0,0 4 0,1-5-17,-1 0 0,0-1 1,-1 1-1,1 0 0,0-1 0,-1 1 0,1-1 0,-1 1 0,0-1 0,0 1 0,0-1 0,0 1 0,0-1 0,-1 0 0,1 0 0,-1 1 1,-1 1-1,-3 0 77,1 0 1,-1 0-1,0 0 1,0-1-1,-11 5 1,-29 10 493,0-2 0,-2-2 0,1-2 0,-2-2 0,1-2 0,-1-3 0,-86 0 0,128-5-537,-1 0 0,1-1 0,0 0-1,0 0 1,0-1 0,-7-2 0,12 4-37,0-1 0,0 0 0,0 1 0,1-1 0,-1 0 0,1 0 0,-1 0 0,0 0 0,1-1 0,0 1 0,-1 0 0,1 0 1,0-1-1,-1 1 0,1-1 0,0 1 0,0-1 0,0 0 0,1 1 0,-1-1 0,0 0 0,1 0 0,-1 1 0,1-1 0,-1 0 0,1 0 0,0-2 0,0-4-93,1 1 0,0 0 0,1 0 0,0-1 0,0 1 0,0 1 0,1-1-1,0 0 1,0 1 0,1-1 0,0 1 0,0 0 0,1 0 0,-1 0 0,1 1-1,9-8 1,-8 7-26,0 0 1,0 1-1,1-1 0,0 1 0,11-6 0,-15 9 92,0 1-1,0 0 1,0-1-1,0 1 1,0 0-1,0 0 1,0 0-1,1 1 1,-1-1 0,0 1-1,0 0 1,0 0-1,1 0 1,-1 0-1,0 1 1,0-1-1,6 2 1,-8 0 9,1-1 0,-1 1 0,1 0 0,-1-1 0,0 1 0,0 0 0,0 0 0,0-1 1,0 1-1,0 0 0,0 0 0,-1 0 0,1 0 0,0 4 0,4 31 250,-5-36-258,1 2 18,0 1-1,-1-1 1,0 1 0,0-1-1,0 1 1,-1-1-1,1 0 1,-1 1 0,1-1-1,-1 1 1,0-1-1,-1 0 1,1 0 0,0 1-1,-1-1 1,0 0-1,0 0 1,0-1 0,0 1-1,0 0 1,0-1-1,-6 5 1,-3 3 43,0 0 0,-1-1 0,0 0-1,0-1 1,-1-1 0,0 0 0,-1-1 0,0 0 0,0-1-1,0 0 1,0-1 0,-1-1 0,1-1 0,-1 0 0,0 0-1,-19-2 1,30 0-44,0 0 0,0-1 0,0 0 0,0 0 0,0 0 0,0 0-1,0-1 1,1 1 0,-1-1 0,1 0 0,-1 0 0,1-1 0,-1 1 0,1-1 0,0 1-1,0-1 1,1 0 0,-1 0 0,0 0 0,1 0 0,0-1 0,-2-4 0,-6-9-196,1-2 0,1 1 0,-7-26 0,4 13-255,1 0-14,2 0 0,-8-56 0,4 16-325,9 56 603,1-1 0,1-25 0,2 40 24,5 1 109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8.0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749 349 9830,'11'0'46,"-28"1"399,9-1-277,-1 1-1,0-1 0,0-1 0,0 0 0,-11-2 0,18 2-136,0 1 0,0-1 0,0 1 0,0-1-1,1 0 1,-1 0 0,0 0 0,0 0 0,1 0 0,-1 0 0,1-1-1,-1 1 1,1 0 0,0-1 0,-1 1 0,1-1 0,0 0 0,0 1-1,0-1 1,0 0 0,0 1 0,1-1 0,-1 0 0,0 0 0,1 0 0,-1 0-1,1 0 1,0 0 0,0 0 0,0-3 0,0 2-37,0 1-1,0 0 1,0-1 0,0 1 0,1 0 0,-1 0-1,1 0 1,-1-1 0,1 1 0,0 0-1,0 0 1,0 0 0,0 0 0,0 0 0,1 0-1,1-2 1,-1 2 18,1 1 0,-1-1-1,0 1 1,1 0 0,-1 0 0,1 0-1,-1 0 1,1 1 0,-1-1-1,1 1 1,0-1 0,-1 1 0,1 0-1,-1 0 1,1 0 0,0 0-1,-1 1 1,1-1 0,-1 1 0,5 1-1,-4-1 21,-1 0 0,0 0-1,0 1 1,0-1 0,0 1-1,0-1 1,0 1 0,0 0-1,0 0 1,-1 0 0,1 0-1,0 0 1,-1 0 0,0 0-1,0 1 1,0-1 0,0 0-1,0 1 1,0-1 0,0 1-1,-1-1 1,1 1 0,-1 4 0,3 10 194,-2 0 0,0 22 0,-1-37-200,1 1 14,-1 1 0,0-1 0,-1 0 1,1 1-1,0-1 0,-1 0 0,0 1 0,0-1 0,0 0 1,0 0-1,0 0 0,-1 0 0,1 0 0,-3 3 1,-1-1 54,0 0 0,0-1 0,0 0 0,-1 0 1,1-1-1,-9 5 0,-6 2 179,0-1-1,-1-1 0,0-1 1,0-1-1,0 0 0,-1-2 1,0-1-1,0 0 1,-40-1-1,59-2-237,-1 0-1,1 0 1,0-1-1,-1 1 1,1-1-1,0 0 1,-1 0-1,1 0 1,0 0-1,0 0 1,0-1-1,0 0 1,0 1-1,0-1 1,0 0-1,1 0 1,-1-1-1,1 1 1,-1-1-1,1 1 1,0-1-1,0 0 1,0 1-1,1-1 1,-1 0-1,0 0 1,1 0-1,-1-4 1,-3-8-84,1 0-1,1-1 1,1 1 0,-1-29-1,1 21-265,0-232-1263,3 173 827,1 106 1018,1 0-1,1 0 0,14 45 1,-3-10 138,77 344 2505,-84-359-2471,-2 0 0,-2 0-1,-3 67 1,-1-95-316,0-9-66,-1 0 0,0 0 0,0 0-1,-1 0 1,0 0 0,0-1 0,-1 1 0,0-1 0,0 1 0,0-1 0,-1 0 0,0 0 0,0-1 0,0 1 0,-1-1 0,0 0 0,0 0-1,0 0 1,-1-1 0,1 0 0,-1 0 0,0 0 0,-8 3 0,4-2 19,1-1 0,-1 0 0,1 0 0,-1-1-1,0 0 1,-1-1 0,1 0 0,0-1 0,0 0 0,-1-1 0,1 0 0,-1 0 0,1-1-1,0-1 1,-13-2 0,9-1-165,1-1 0,0 0 0,0 0 0,0-1-1,1-1 1,0 0 0,1-1 0,0 0 0,0-1 0,1 0-1,0 0 1,0-1 0,1-1 0,1 1 0,0-2 0,1 1-1,0-1 1,1 0 0,0 0 0,1-1 0,1 1 0,0-1-1,-4-27 1,2 11-177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8.6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93 30 9830,'0'-7'15,"1"6"-11,-1 0 0,0 1 0,0-1 0,1 0 0,-1 1 0,0-1 0,0 0 0,0 1 0,0-1 0,0 0 0,0 1 0,0-1 0,0 0 0,0 1 0,-1-1 0,1 1 0,0-1 0,0 0 0,0 1 0,-1-1 0,1 0 0,0 1 0,-1-1 0,1 1 0,-1-1 0,1 1 0,0-1 0,-1 1 0,1-1 0,-1 1 0,1 0 0,-1-1 0,0 1 0,1 0 0,-1-1 0,1 1 0,-1 0 0,0 0 0,1-1 0,-1 1 0,0 0 0,1 0 1,-1 0-1,0 0 0,1 0 0,-1 0 0,0 0 0,1 0 0,-1 0 0,0 0 0,1 0 0,-2 1 0,1-1 3,0 0 0,0 1 1,1-1-1,-1 1 1,0-1-1,0 1 1,0-1-1,0 1 0,1 0 1,-1-1-1,0 1 1,0 0-1,1 0 1,-1-1-1,1 1 0,-1 0 1,1 0-1,-1 0 1,1 0-1,-1 0 0,1 0 1,0 0-1,0-1 1,-1 1-1,1 0 1,0 0-1,0 0 0,0 0 1,0 0-1,0 2 1,-1 40 474,1-33-375,1-5-33,-1 1 1,1-1 0,0 1-1,0-1 1,0 0-1,1 1 1,0-1-1,0 0 1,0 0-1,1 0 1,0 0 0,0-1-1,5 7 1,-2-4 56,0-1 0,0 1 0,1-1 0,0-1 0,0 1-1,0-1 1,1 0 0,10 4 0,-12-6-46,0 0 0,1 0-1,-1 0 1,1-1-1,0 0 1,0 0 0,0-1-1,0 0 1,0 0-1,0-1 1,0 0 0,0 0-1,0 0 1,0-1 0,0 0-1,0-1 1,0 1-1,0-1 1,0-1 0,-1 1-1,1-1 1,-1 0-1,7-5 1,-10 5-63,1-1-1,-1 1 1,0-1-1,0 1 1,-1-1-1,1 0 1,-1-1 0,0 1-1,0 0 1,0 0-1,-1-1 1,0 1 0,1-1-1,-2 0 1,2-7-1,0-10-183,-1 0 1,-3-25-1,1 12 86,1 47 167,1 1 0,-1-1 0,2 0 0,0 0 0,0 0 0,1 0 0,8 20 0,-7-23-23,117 266 2311,-111-248-2092,-2-1-1,0 1 1,-2 1 0,-1-1-1,-1 1 1,0 49 0,-4-61-199,1 3 84,-1-1 0,-1 1 0,0 0 0,-1-1 0,-1 1 0,-1-1-1,-1 0 1,-6 18 0,2-18 20,-1 0-1,0 0 1,-1-1-1,0-1 1,-2 0-1,0 0 1,-1-1-1,0-1 1,-1 0-1,-32 22 1,37-30-89,0 0 1,0 0-1,0-1 1,0 0-1,-1-1 1,0 0-1,0 0 1,0-2-1,0 1 1,-1-1-1,1-1 1,-1 0-1,1 0 1,-1-2-1,1 1 1,-1-1-1,1-1 1,0 0-1,-1-1 1,-17-6-1,21 6-118,0-1 0,0-1-1,0 0 1,1 0 0,-1 0-1,1-1 1,0 0 0,1 0-1,-1 0 1,1-1 0,-6-10-1,-7-13-370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9.03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49 9830,'2'0'15,"0"0"0,0-1 1,-1 1-1,1-1 0,0 0 0,0 1 0,-1-1 0,1 0 1,0 0-1,-1 0 0,1 0 0,-1 0 0,1-1 0,-1 1 1,0 0-1,1-1 0,1-1 0,-2 1-15,-1 1 1,1 0-1,1 0 0,-1 0 1,0-1-1,0 1 0,0 0 1,0 1-1,1-1 0,-1 0 1,1 0-1,-1 1 0,0-1 0,1 0 1,-1 1-1,2-1 0,31-9 302,-27 9-220,0-1 1,-1 2-1,1-1 0,0 1 1,0 0-1,0 0 0,-1 1 1,10 1-1,-14-1-53,0 0 0,-1 0 0,1 0 0,0 0 0,0 0 0,-1 0 0,1 0 0,0 1 0,-1-1 0,1 0 0,-1 1 0,0-1 0,1 1 0,-1 0 0,0-1 0,0 1 0,0 0 0,0 0 0,0 0 0,-1 0 1,1 0-1,-1 0 0,1 0 0,-1 0 0,1 0 0,-1 0 0,0 0 0,0 0 0,-1 4 0,1 177 2030,2-182-2020,0-1 0,-1 0 0,1 0-1,0 0 1,-1 0 0,1 0 0,-1 0 0,1 0-1,0 0 1,-1-1 0,1 1 0,0-1 0,-1 1-1,3-2 1,80-30 1147,-58 24-917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9.4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379 1 9830,'0'1'9,"-1"-1"0,1 1 0,0 0 1,-1 0-1,1-1 0,0 1 0,-1 0 0,1 0 0,-1-1 0,1 1 0,-1 0 1,1-1-1,-1 1 0,1-1 0,-1 1 0,0-1 0,1 1 0,-1-1 0,0 1 1,1-1-1,-1 0 0,0 1 0,0-1 0,1 0 0,-1 1 0,-1-1 0,-29 7 430,14-4-259,-25 9 434,0-2 0,-1-2 0,0-1 0,0-3 1,-47 0-1,89-4-613,1 0-1,0 0 1,0 0 0,-1 0 0,1 1-1,0-1 1,-1 0 0,1 0 0,0 0 0,-1 0-1,1 0 1,0 0 0,-1 0 0,1 0 0,0 0-1,0 0 1,-1 0 0,1-1 0,0 1-1,-1 0 1,1 0 0,0 0 0,-1 0 0,1 0-1,0-1 1,0 1 0,-1 0 0,1 0 0,0 0-1,0-1 1,0 1 0,-1 0 0,1 0-1,0-1 1,0 1 0,0 0 0,0 0 0,-1-1-1,1 1 1,0 0 0,0-1 0,0 1-1,0 0 1,0-1 0,0 1 0,0 0 0,0 0-1,0-1 1,0 1 0,0 0 0,0-1 0,0 1-1,0 0 1,0-1 0,0 1 0,1 0-1,-1 0 1,0-1 0,0 0-2,0 0 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09.6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349 1 9830,'0'1'19,"0"1"-1,0-1 1,0 0-1,0 1 1,0-1 0,0 0-1,0 1 1,0-1-1,-1 1 1,1-1-1,-1 0 1,1 0 0,-1 1-1,1-1 1,-1 0-1,0 0 1,1 0-1,-1 1 1,0-1 0,0 0-1,0 0 1,0 0-1,0 0 1,0-1-1,0 1 1,0 0 0,-1 0-1,1-1 1,0 1-1,0-1 1,-1 1-1,1-1 1,0 1 0,-1-1-1,1 0 1,0 1-1,-2-1 1,-10 4 94,-45 16 1146,0-2 0,-117 18-1,161-35-985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45.85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123 5 8289,'7'-4'2972,"-7"15"-1810,1-6-974,-1 1-1,0-1 1,-1 1-1,1-1 1,-1 0-1,0 1 1,0-1-1,-4 10 1,4-11-117,0 0 1,0 1 0,1-1 0,-1 1-1,1-1 1,0 1 0,0 0 0,2 7 0,-1 7 144,3-17-201,0 0-1,1 0 0,-1 0 0,1 0 0,-1-1 0,1 0 1,0 0-1,8 1 0,-11-2 2,37 5 237,-25-4-55,-1 1-1,0 0 1,-1 1-1,1 0 0,18 8 1,-29-10-141,-1 0 1,1 0-1,-1 0 1,0 0-1,1 1 1,-1-1 0,0 1-1,0-1 1,0 0-1,0 1 1,0 0-1,0-1 1,-1 1-1,1-1 1,0 1-1,-1 0 1,1 0-1,-1-1 1,0 1-1,0 2 1,2 44 665,-2-33-638,-1-12-63,0 1-1,0-1 1,0 0-1,0 0 1,-1 0-1,1 0 1,-1-1-1,0 1 1,1 0-1,-1-1 1,0 1 0,-4 2-1,-31 29 167,27-27-231,-1-1-1,0 0 1,0-1-1,-1 0 1,1-1 0,-1 0-1,0-1 1,-19 3-1,20-4-536,0-1 0,-1-1 1,1 0-1,-1 0 0,-16-3 0,25 2 88,-1 1 0,1-1-1,0 0 1,0 0 0,0-1 0,0 1 0,0-1 0,0 1 0,1-1 0,-1 0 0,0 0 0,1 0 0,0 0 0,-1 0 0,1-1-1,0 1 1,0-1 0,0 0 0,-2-4 0,-2-3-1395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10.4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0 495 9830,'19'-7'198,"-1"0"1,0-1-1,-1-1 0,1 0 0,-2-2 1,1 0-1,-2 0 0,0-2 1,0 0-1,-1-1 0,21-26 0,-18 13-269,-2 0-1,-1-2 1,-1 1-1,13-44 0,-4 11-47,1-23-19,-22 82 134,-1 2 4,0-1-1,0 1 0,1-1 1,-1 1-1,0-1 0,0 1 0,0-1 1,1 1-1,-1-1 0,0 1 1,0-1-1,1 1 0,-1-1 1,0 1-1,1 0 0,-1-1 0,1 1 1,-1-1-1,0 1 0,1 0 1,-1 0-1,1-1 0,-1 1 0,1 0 1,-1 0-1,1 0 0,-1-1 1,1 1-1,-1 0 0,1 0 0,0 0 1,-1 0-1,1 0 0,-1 0 1,1 0-1,-1 0 0,1 0 0,-1 0 1,1 0-1,-1 1 0,1-1 1,-1 0-1,1 1 0,3 2 71,-2 1-1,1 1 0,0-1 1,-1 0-1,0 1 1,0-1-1,0 1 0,1 5 1,1 2 94,21 57 809,-4 2 0,-3 1 0,11 92-1,-16-89-168,23 234 2364,-30-248-2510,-6-21-286,0-32-285,-1 0 0,2 0 0,-1 1-1,1-1 1,0 0 0,3 10 0,-2-11-66,2 9 319,-4-16-336,1 1 0,-1-1 0,1 0 0,-1 0 0,0 0 0,1 1 0,-1-1 0,0 0 0,1 0 0,-1 0 0,1 0 0,-1 0 1,0 0-1,1 0 0,-1 0 0,1 0 0,-1 0 0,0 0 0,1 0 0,-1 0 0,1 0 0,-1 0 0,0 0 0,1 0 0,-1 0 0,1-1 0,-1 1 0,0 0 0,1 0 0,-1 0 0,0-1 0,1 1 0,-1 0 0,0-1 0,0 1 0,1 0 1,-1 0-1,0-1 0,0 1 0,1-1 0,-1 1 0,27-26 621,1 1 1,1 1-1,1 2 0,1 1 1,51-26-1,-60 42-540,-15 8-91,-12 7 9,-10 3-3,-1 0 0,-1 0 0,0-2 0,-1 0 0,0-1 0,-20 9 0,-19 4 0,-1-2 0,-1-2 0,-74 13 0,38-10 0,94-21 0,1-1 0,-1 0 0,1 1 0,-1-1 0,1 0 0,-1 0 0,1 1 0,-1-1 0,1 0 0,-1 0 0,1 0 0,-1 0 0,1 0 0,-1 0 0,1 0 0,-1 0 0,1 0 0,-1 0 0,0 0 0,1 0 0,-1 0 0,1 0 0,-1 0 0,1-1 0,-1 1 0,1 0 0,-1 0 0,1-1 0,-1 1 0,1 0 0,0 0 0,-1-1 0,1 1 0,-1-1 0,1 1 0,-1-1 0,1-3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11.6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558 55 9830,'0'-54'0,"-24"65"64,-1 1 290,1 1 0,1 2 0,0 0 0,1 1 0,1 2 0,0 0-1,1 1 1,1 1 0,1 1 0,1 0 0,1 1 0,1 1-1,-21 42 1,34-57-242,0-1-1,0 1 0,1-1 1,-1 1-1,2 0 0,-1-1 1,1 1-1,2 9 0,-2 5 256,1-19-332,-1-1-1,1 0 1,0 0 0,0 0-1,0 0 1,0 1 0,0-2-1,0 1 1,0 0 0,1 0-1,-1 0 1,1 0-1,-1-1 1,1 1 0,0-1-1,0 1 1,-1-1 0,1 0-1,0 0 1,0 0 0,1 0-1,1 1 1,6 3 187,0-1-1,0-1 1,14 4 0,-13-5-80,0-1 0,0 0 0,-1-1 0,1-1 1,0 1-1,0-2 0,0 1 0,-1-1 0,1-1 1,0 0-1,-1-1 0,0 0 0,0 0 0,0-1 0,-1 0 1,0-1-1,0 0 0,0 0 0,8-9 0,-16 14-106,1-2-1,-1 1 0,0 0 0,0 0 0,0 0 1,0-1-1,0 1 0,0 0 0,-1-1 0,1 1 1,-1-1-1,1 1 0,-1-5 0,-1-39-403,0 23 248,0 21 97,1-1 1,-1 1-1,0 0 0,0 0 0,0 0 0,0-1 0,0 1 0,0 0 0,0 0 0,-1 0 0,1 1 1,-1-1-1,1 0 0,-1 0 0,0 1 0,0-1 0,1 1 0,-1 0 0,0-1 0,-3 0 0,-47-24-429,45 23 415,-31-10 239,-1 1 0,0 2-1,-1 1 1,0 3 0,0 1-1,0 1 1,-52 4 0,88-1-185,1 1-1,-1 1 1,0-1 0,1 0 0,-1 1-1,1 0 1,-1-1 0,1 1 0,0 1-1,-1-1 1,1 0 0,0 1 0,0 0-1,0 0 1,0 0 0,0 0 0,0 0-1,0 0 1,1 1 0,-1-1 0,-2 5-1,-1 2 112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11.9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193 0 9830,'-1'0'13,"0"0"1,0 0-1,0 0 1,0 0-1,0 1 0,0-1 1,0 0-1,0 0 0,0 1 1,0-1-1,0 0 0,0 1 1,1-1-1,-1 1 0,0-1 1,0 1-1,0-1 1,0 1-1,1 0 0,-1 0 1,0-1-1,1 1 0,-1 0 1,0 0-1,1 0 0,-1-1 1,1 1-1,0 0 0,-1 0 1,1 0-1,0 0 1,-1 0-1,1 0 0,0 0 1,0 0-1,0 0 0,0 0 1,0 0-1,0 0 0,0 1 1,-2 9 49,-17 31 654,-30 66 803,41-93-1257,-1 0-1,0-1 1,-1 0-1,-22 24 1,24-27-81,-6 3 137,6-13-320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12.09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8 107 9830,'0'-11'0,"0"2"0,0-2 0,0 1 0,0 0 0,0 2 0,0-2 0,-7 2 0,7 0 0,0 1 0,0 1 0,0 2 0,0 0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12.7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268 75 9830,'-1'0'0,"-1"0"0,1 0 0,-1 0 0,1 0 0,0 0 0,-1 0 0,1 0 0,0-1 0,-1 1 0,1 0 0,0-1 0,-1 1 0,1-1 0,0 1 0,0-1 0,-1 0 0,1 0 0,0 0 0,0 1 0,0-1 0,0 0 0,0 0 0,0 0 0,0-1 0,1 1 0,-1 0 0,0 0 0,0 0 0,0-2 0,0-1 0,1 0 0,-1 0 0,1 0 0,-1 0 0,1 0 0,1 0 0,0-6 0,0-4 0,-1 14 0,0 0 0,0 0 0,0 0 0,0 0 0,0-1 0,0 1 0,0 0 0,0 0 0,0 0 0,0 0 0,1 0 0,-1-1 0,0 1 0,0 0 0,0 0 0,0 0 0,0 0 0,0 0 0,1 0 0,-1 0 0,0 0 0,0-1 0,0 1 0,0 0 0,1 0 0,-1 0 0,0 0 0,0 0 0,0 0 0,0 0 0,1 0 0,-1 0 0,0 0 0,0 0 0,0 0 0,0 0 0,1 0 0,-1 0 0,0 0 0,0 0 0,0 1 0,0-1 0,0 0 0,1 0 0,-1 0 0,0 0 0,0 0 0,0 0 0,0 0 0,0 0 0,0 1 0,1-1 0,-1 0 0,9 6 0,-8-5 0,4 7 117,0 1 1,-1 0-1,0 0 0,0 1 0,-1-1 0,-1 1 1,1 0-1,-1-1 0,-1 1 0,0 0 1,0 0-1,-2 10 0,1-17-83,0-1-1,0 0 1,0 0 0,-1 0-1,1 0 1,-1 0 0,0 0-1,1 0 1,-1 0 0,0 0-1,0 0 1,0 0 0,-1 0 0,1 0-1,0-1 1,-1 1 0,1-1-1,-1 1 1,-2 1 0,-1 1 50,0-1 1,0 0-1,0-1 1,0 1-1,-1-1 1,1 0-1,-7 2 1,-10 0 307,0 0-1,-42 1 1,-27-4 655,89 0-1018,1 0-1,0 1 1,0-1 0,0 0 0,0 0-1,0 1 1,0-1 0,0 1 0,0-1-1,0 1 1,1-1 0,-1 1 0,1-1-1,-1 1 1,1 0 0,0-1-1,-1 1 1,1 2 0,0 17 147,-1-9-8,1 0-1,0 0 1,1 0-1,0 0 1,1-1-1,0 1 1,1 0-1,8 20 1,19 31 780,34 80 901,-46-77-1030,7 23 386,-21-71-947,2 3-15,-5-3-198,-1-22-45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13.7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598 329 9830,'-1'-2'10,"0"0"0,0 1 0,0-1-1,0 1 1,-1-1 0,1 1 0,0-1 0,-1 1-1,1 0 1,-1 0 0,0 0 0,1 0 0,-1 0 0,-3-1-1,2 0 8,0 0 0,0 0 0,0-1 0,0 1 0,0-1 0,-4-4 0,2-3-19,1 0-1,1 0 1,0-1 0,0 1 0,1-1 0,0 1 0,1-1-1,0 0 1,1 0 0,0 0 0,2-11 0,-2-10-5,1 27 12,0 1 0,0-1 0,0 1 0,0-1 0,1 1 0,0 0 0,-1 0 0,2-1 0,-1 2 0,0-1 0,1 0 0,0 0-1,0 1 1,0-1 0,0 1 0,0 0 0,1 0 0,0 0 0,-1 0 0,1 1 0,8-4 0,-3 1 60,0 0 0,1 1 0,-1 0-1,1 1 1,0 0 0,0 1 0,0 0 0,0 0 0,11 0-1,-13 2 56,1 1-1,-1 0 0,0 0 1,0 0-1,1 1 0,-1 0 0,0 0 1,-1 1-1,9 4 0,-13-5-71,0 0 0,0-1 0,0 1-1,0 1 1,0-1 0,-1 0 0,1 1 0,-1-1 0,0 1-1,0 0 1,0-1 0,0 1 0,0 0 0,0 0 0,-1 1 0,0-1-1,1 0 1,-1 0 0,0 1 0,-1-1 0,1 0 0,-1 1-1,1-1 1,-1 4 0,0-1 35,0 0 1,0 0-1,-1 0 1,1 0-1,-3 7 0,2-11-41,0 1-1,-1-1 0,1 1 1,0-1-1,-1 0 1,0 1-1,0-1 1,1 0-1,-1 0 0,0 0 1,-1-1-1,1 1 1,-3 1-1,-9 6 182,-1 0 0,-1-1 0,1-1-1,-1 0 1,-1-1 0,1-1 0,-18 3 0,-126 15 1449,55-11-510,66-7-666,26-4-308,-1 1 0,0 0 0,1 0 0,0 1 1,0 1-1,0 0 0,0 1 0,-20 11 0,32-15-156,0 1 0,0 0-1,0-1 1,0 1 0,0 0-1,0-1 1,0 1 0,0 0-1,1 0 1,-1 0 0,1 0-1,-1 0 1,1 0 0,0 0-1,0 0 1,0 3 0,1 42 496,0-26-312,-1-17-170,1-1-1,-1 1 1,1-1 0,0 1-1,0-1 1,0 1 0,2 2-1,-1-2 1,-1-1-1,0 1 1,0 0-1,0 0 1,0 0-1,0-1 1,-1 6-1,1 0 32,-1-5-20,0 0 1,0 0-1,0 0 0,-1-1 1,1 1-1,-1 0 1,0 0-1,-1 3 1,1-5-34,0 0 1,0-1-1,0 1 1,-1-1-1,1 0 1,0 1-1,-1-1 1,1 0-1,-1 0 1,0 0-1,1 0 0,-1 0 1,0 0-1,1 0 1,-1-1-1,0 1 1,0-1-1,0 1 1,-3-1-1,-21 5 333,0-2-1,-1-1 1,-32-2-1,38 0-145,-3 0 54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14.0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31 9830,'0'-12'20,"-1"-5"73,4 15-34,3 9-3,7 35 535,8 14 228,-11-24-327,-6-21-328,0 0 1,-1 0-1,0 0 1,-1 1-1,1 21 1,-3-15 108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14.60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1998 127 9830,'-3'2'115,"-13"2"271,7-4-341,4 0 16,0-1 0,0 0 1,0-1-1,0 1 0,0-1 0,0 0 0,0 0 0,0-1 0,1 1 0,-1-1 1,1 0-1,0 0 0,0 0 0,0-1 0,0 0 0,-5-6 0,7 6-66,0 1-1,0-1 0,0 0 1,0 0-1,0 0 0,1 0 1,0 0-1,0 0 0,0 0 0,0 0 1,1-1-1,0 1 0,0 0 1,0 0-1,1-7 0,-1-1-9,1 12 14,-1-1 0,1 1-1,0 0 1,-1-1 0,1 1 0,0 0-1,-1-1 1,1 1 0,0 0 0,-1 0 0,1 0-1,0 0 1,0 0 0,-1 0 0,1 0 0,0 0-1,0 0 1,-1 0 0,1 0 0,0 0 0,-1 1-1,2 0 1,19 4 291,-4 8-26,-1 0 0,-1 1 0,1 0 0,-2 1-1,0 1 1,-1 0 0,11 20 0,-21-31-194,-1 0 1,0 0-1,0 0 1,-1 1-1,0-1 1,1 0 0,-2 1-1,1-1 1,-1 10-1,-1-13-55,1-1 0,-1 0 1,0 1-1,0-1 0,0 0 0,0 0 0,-1 0 0,1 0 0,0 0 0,0 0 1,-1 0-1,1 0 0,0-1 0,-1 1 0,1-1 0,-4 2 0,-27 9 516,-56 9 1198,-155 15 0,95-17-246,-48 9 532,-258 43 2068,290-37-4083,-2-8 0,-286 7 0,407-33 0,5-6 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14.9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9830,'0'2'0,"9"1"0,-9 0 0,12-2 0,-5-1 273,0 0-273,5 0 273,-3 4 0,0 0-273,-2-1 273,5-1-273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16.0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1589 596 9830,'1'0'29,"1"0"-1,-1 0 1,0 0-1,1-1 1,-1 1-1,1 0 1,-1 0-1,0-1 1,0 1-1,1-1 1,-1 1-1,0-1 1,0 1-1,1-1 1,-1 0-1,0 1 1,0-1-1,0 0 1,0 0-1,0 0 1,0 0-1,0 0 1,0 0 0,-1 0-1,1-1 1,0 1-1,-1 0 1,2-2-1,-1-1 7,0-1 0,0 0 1,0 0-1,-1 0 0,1 0 0,-2-5 0,3-12-49,16-100-77,-12 75 40,11-49-1,-8 60-5,23-58 0,-28 84 47,1 1 1,0-1-1,0 1 1,1 0-1,0 0 1,0 1-1,1 0 1,0 0 0,1 1-1,14-12 1,-19 17 44,0 0 0,1 0 0,-1 1 1,0 0-1,1 0 0,-1 0 0,1 0 0,0 0 1,-1 1-1,1-1 0,-1 1 0,1 0 1,0 0-1,-1 1 0,1-1 0,0 1 0,-1-1 1,1 1-1,-1 0 0,1 1 0,-1-1 1,0 1-1,1-1 0,-1 1 0,0 0 1,4 3-1,0 1 126,1-1 0,-1 1 1,0 1-1,-1 0 0,1 0 0,-1 0 1,-1 0-1,1 1 0,5 11 1,-9-13-91,-1 0 0,1 0 0,-1 0 0,-1 0 0,1 0 0,-1 0 0,0 0 0,-1 10 0,0 5 165,0-19-208,1 0-1,-1 0 1,0 0 0,0 0-1,0 0 1,0 0 0,0 0 0,0 0-1,-1 0 1,1 0 0,-1 0-1,1-1 1,-1 1 0,0-1 0,0 1-1,1-1 1,-1 0 0,0 1-1,0-1 1,-3 1 0,-46 21 709,49-22-696,-28 8 368,1 0 1,-2-2 0,1-1 0,-1-2-1,0 0 1,0-3 0,-52-2 0,72-1-256,0-1 0,0 0 0,0 0 0,1-1 0,-1 0 0,1-1 0,0 0 0,0 0 0,-11-10 0,-13-5 317,32 19-433,-1 0 0,0 1 0,1-1 0,-1 0 0,0 1-1,1-1 1,-1 1 0,0 0 0,0 0 0,1 0-1,-1 0 1,0 1 0,0-1 0,1 1 0,-1-1 0,-3 2-1,-47 21 764,27-10-535,-66 22 1451,-144 34-1,142-48-1590,-2-5 1,0-4-1,-129 0 1,217-12-125,0 0 0,1-1 0,-1 0 0,0 0 1,1-1-1,-1 0 0,1 0 0,-9-4 1,14 5-13,-1-1 1,1 1-1,0 0 0,-1-1 1,1 0-1,0 1 1,0-1-1,0 0 1,0 0-1,0 0 1,0 0-1,1 0 1,-1-1-1,1 1 1,-1-1-1,1 1 1,0-1-1,0 1 1,0-1-1,0 1 1,1-1-1,-1 0 1,1 0-1,-1 1 1,1-4-1,-1-14-201,1 17 162,-1-1 0,1 0 0,-1 1 0,1-1 0,0 1 0,0-1 0,1 0 1,-1 1-1,1-1 0,0 0 0,0 1 0,0-1 0,0 1 0,1 0 0,-1-1 0,1 1 0,3-4 0,2 1-56,0 0 0,1 1 0,13-8 0,-19 12 108,0 0 1,0 0-1,0 0 1,1 0 0,-1 0-1,0 0 1,0 1-1,1-1 1,-1 1-1,0 0 1,1-1-1,-1 1 1,1 0 0,-1 1-1,0-1 1,1 0-1,-1 1 1,0-1-1,5 2 1,-6 0-2,0-1 0,1 1 0,-1-1 0,0 1 0,0 0 0,1 0 0,-1 0 0,-1 0 0,1-1 0,0 1 1,0 0-1,-1 0 0,1 1 0,-1-1 0,0 0 0,1 0 0,-1 0 0,0 0 0,0 0 0,-1 4 0,1-3 2,0 1 1,-1-1-1,1 0 0,-1 1 1,1-1-1,-1 0 0,0 1 1,0-1-1,-1 0 0,1 0 1,-1 0-1,-2 3 0,-87 75 164,36-35-68,51-41-89,0 0 1,1 0 0,-1 1-1,1-1 1,0 1-1,0 0 1,1-1-1,-3 11 1,4-14-9,-1 5 7,-1 0 1,1-1-1,-1 0 0,0 1 1,-1-1-1,1 0 1,-1-1-1,-1 1 0,1-1 1,-1 1-1,0-1 0,0-1 1,0 1-1,-1-1 0,1 0 1,-1 0-1,0-1 0,0 1 1,-1-1-1,1-1 1,-1 1-1,-7 1 0,-5-1 21,0 0-1,0-2 1,-30-1 0,23 0-8,12-1-3,0-6-15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46.1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8197,'13'-3'7066,"20"3"-6000,-27 0-515,81 3 641,-49 0-971,-1-2 0,53-6 0,-73 3-364,-2 0-56,1 0 0,-1-1 0,0 0 0,0-1 0,20-8 0,-26 6-1732,0 0-4958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16.2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9830,'14'5'0,"-5"-1"0,1-1 273,4 1-273,-5-3 273,1 2-273,-1-1 386,3 2-386,-5 0 0,0-1 273,2 1-273,-9-2 0,7 2 0,-7-2 0,0 2 273,0-2-273,0 1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16.81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1083 144 9830,'-9'0'144,"0"2"-1,-1-1 1,1 1-1,0 0 1,0 1 0,0 0-1,0 1 1,0 0-1,1 0 1,0 1 0,-1 0-1,2 0 1,-1 1-1,1 0 1,-11 11 0,16-14-94,0 0 0,0 0 0,0 0 1,0 1-1,1-1 0,-1 1 0,1-1 0,0 1 1,0-1-1,0 1 0,1 0 0,-1-1 1,1 1-1,0 0 0,0-1 0,1 7 0,-1-5-39,0-4 4,0 0-1,1 0 0,-1-1 0,0 1 0,1-1 1,-1 1-1,1 0 0,-1-1 0,1 1 0,-1-1 0,1 1 1,0-1-1,-1 1 0,1-1 0,0 0 0,-1 1 1,1-1-1,0 0 0,-1 1 0,1-1 0,0 0 1,-1 0-1,1 0 0,0 1 0,0-1 0,-1 0 1,2 0-1,26 2 256,-23-2-164,10 0 133,0-1 0,0 0-1,0-1 1,22-6 0,-12 2 290,43-3 0,-68 9-526,1 0-1,-1 0 0,0 0 1,1 0-1,-1 0 1,1 0-1,-1 0 1,1 0-1,-1 0 1,0 0-1,1 1 1,-1-1-1,0 0 1,1 0-1,-1 1 0,0-1 1,1 0-1,-1 0 1,0 1-1,1-1 1,-1 0-1,0 1 1,0-1-1,1 0 1,-1 1-1,0-1 1,0 1-1,0-1 1,1 0-1,-1 1 0,0-1 1,0 1-1,0-1 1,0 0-1,0 1 1,0 0-1,-1 15 197,1-15-170,1 20 202,0-17-177,-1 0 0,1 0 0,-1 0-1,0 0 1,0 0 0,0 0 0,-1 1 0,1-1-1,-1 0 1,0 0 0,0 0 0,-1-1 0,1 1-1,-1 0 1,-4 6 0,-16 12 372,0-2 1,-2-1-1,-1-1 0,0-1 1,-1-1-1,-1-1 0,0-2 0,-1-1 1,0 0-1,-1-3 0,-37 9 1,31-11-60,0-2 0,0-2-1,0 0 1,-1-3 0,1-1 0,0-2 0,-1-1 0,1-1 0,-46-15 0,45 10-685,1-2 0,1-1 0,0-1 0,0-2 0,2-2 0,-35-24 0,56 34 162,0 0 1,1-1 0,0 0 0,1-1 0,0 1 0,0-2 0,1 1 0,0-1 0,1-1-1,1 1 1,-1-1 0,2 0 0,0-1 0,0 1 0,1-1 0,1 0 0,0 0 0,1 0-1,0-1 1,0-13 0,1 15-4,1 0-1,1 1 0,-1-1 1,2 0-1,0 0 0,0 1 1,1-1-1,0 1 0,1 0 1,1 0-1,9-19 1,5-1-159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17.2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 47 9830,'-4'13'404,"-2"3"-92,6-15-304,0-1 0,0 0 1,0 1-1,0-1 0,0 1 1,0-1-1,0 0 0,0 1 0,1-1 1,-1 0-1,0 1 0,0-1 0,0 0 1,1 1-1,-1-1 0,0 0 1,0 0-1,0 1 0,1-1 0,-1 0 1,0 0-1,1 1 0,-1-1 0,0 0 1,1 0-1,-1 0 0,0 1 1,1-1-1,-1 0 0,0 0 0,1 0 1,-1 0-1,0 0 0,1 0 0,-1 0 1,0 0-1,1 0 0,-1 0 1,1 0-1,24 1 340,0-1 0,0-1 1,0-1-1,35-7 0,96-35 1505,-154 43-1818,0 1-3,0-1 0,-1 1 0,1 0 0,0-1 0,0 0 0,0 1 0,-1-1 1,1 0-1,0 0 0,-1 0 0,1 0 0,-1 0 0,1 0 0,-1 0 0,1-1 1,-1 1-1,0 0 0,0-1 0,0 1 0,0-1 0,0 0 0,1-2 0,-2 2-32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57.4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9830,'0'1'2,"0"8"180,0 0-1,1 0 1,0-1 0,0 1 0,5 13-1,0-5 151,0 0-1,5 27 1,0 0 152,-1 1 374,6 57 1,1 4 381,-9-53-576,5 18 310,-12-61-784,0 0 1,-1 0-1,-1 18 1,1-22-134,0-10-57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57.7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1 9830,'0'1'20,"-1"0"-1,1 0 1,-1 1-1,1-1 1,-1 0-1,1 0 0,-1 0 1,0 0-1,0 0 1,0 0-1,0 0 1,1 0-1,-1 0 1,0 0-1,0 0 1,-1 0-1,1-1 1,0 1-1,-2 1 1,1-2 2,1 1 1,0-1 0,0 1-1,0 0 1,-1-1-1,1 1 1,0 0 0,0 0-1,0 0 1,0 0 0,0 0-1,1 0 1,-1 0-1,0 1 1,0-1 0,1 0-1,-1 0 1,1 1 0,-1-1-1,0 2 1,-4 9 214,-1 5-19,5-15-200,1 0 0,0 0 0,0 0 0,1 0 0,-1 0 0,0 0 0,1 0 0,-1 0 1,1 0-1,-1 0 0,1 0 0,0 0 0,0-1 0,0 1 0,0 0 0,2 2 0,0-2 55,0 0-1,0 0 1,0 0-1,0-1 1,0 1-1,0-1 1,7 2 0,3 2 131,-6-2-155,1-1 77,0 1 0,-1 0 1,1 0-1,-1 1 0,0 0 0,12 9 0,-18-11-100,0-1 0,-1 1 0,1-1 0,-1 1 0,0 0 0,1-1 0,-1 1 0,0-1 0,0 1 0,0 0 0,0-1 0,0 1 0,0 0 0,0-1 0,-1 1 0,1-1 0,0 1 0,-1 0 0,0-1 0,1 1 0,-1-1 0,0 0 0,0 1 0,0-1 0,0 1 0,0-1 0,0 0 0,0 0 0,0 0 0,0 0 0,0 0 0,-1 0 0,-2 2 0,-18 6 322,-2 1-56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58.4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365 950 9830,'1'-5'0,"-1"-1"0,1 1 0,0 0 0,1-1 0,-1 1 0,1 0 0,0 0 0,3-5 0,7-23 0,12-70 0,-15 45 0,2-15 0,3-105 0,-4-21 0,-3-50 0,-7 248 0,1 1 0,0-1 0,-1 1 0,1 0 0,0-1 0,0 1 0,0 0 0,-1-1 0,1 1 0,0 0 0,0 0 0,0 0 0,0 0 0,0 0 0,-1 0 0,1 0 0,0 0 0,0 0 0,0 0 0,0 0 0,0 1 0,0-1 0,12 4 249,0 1 0,23 12-1,7 3 325,0-6 156,0-2 0,54 7 0,2 0 586,-98-19-1303,0 0-1,0 0 0,-1 0 0,1 0 0,0 0 0,0 1 0,0-1 0,0 0 1,0 0-1,0 0 0,-1 1 0,1-1 0,0 1 0,0-1 0,-1 0 0,1 1 1,0-1-1,0 1 0,-1 0 0,1-1 0,0 1 0,-1 0 0,1-1 0,-1 1 1,1 0-1,-1-1 0,1 1 0,-1 0 0,0 0 0,1 0 0,-1 0 0,0-1 1,0 1-1,1 0 0,-1 0 0,0 0 0,0 0 0,0 0 0,0 0 0,0-1 1,0 1-1,0 0 0,-1 0 0,1 1 0,-1 0 18,-1-1 0,1 1 0,0-1 0,-1 1 0,1-1 0,-1 1 0,0-1 0,1 0 0,-1 0 0,0 1 0,0-1 0,0-1 0,0 1 0,-3 1 0,-5 3 128,-380 245 5324,346-218-4846,25-17-221,-1-1-1,0-1 1,0-1-1,-32 14 0,49-25-372,-1 0-1,1 0 0,-1 0 0,1 0 0,-1-1 0,1 1 0,-1-1 0,1 0 0,-1 0 1,1 0-1,-1-1 0,1 1 0,-1-1 0,1 0 0,-1 0 0,1 0 0,-1-1 1,1 1-1,0-1 0,0 1 0,-5-5 0,3 2 1,0 0 0,1 0 0,-1-1 0,1 0 0,0 0 0,1 0-1,-1 0 1,1-1 0,0 1 0,0-1 0,-2-6 0,-3-9-280,5 15 127,0 0 1,1-1 0,0 0-1,0 1 1,1-1 0,-1 0-1,1 0 1,1-9 0,-1 27 108,-1 0 0,1 0 0,-2 0 0,1-1 0,-2 1 0,1-1 1,-1 0-1,-10 18 0,5-13 47,0 0-1,-1 0 1,-1-2-1,0 1 1,-14 13 0,9-14 6,2-2-8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58.7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55 9830,'-12'-40'269,"9"25"-273,0 16 10,2 9 36,3 3 159,0 1 0,1 0 0,0 0 0,2-1 0,-1 0 0,1 0 0,10 17 0,7 20 407,26 107 1449,-47-150-1975,0 1-1,0-1 0,-1 0 1,-1 13-1,1-1 139,0-10 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59.3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733 313 9830,'0'119'1365,"-1"-115"-1312,0 0 0,-1 0 0,1 0-1,-1 0 1,0 0 0,0 0-1,0 0 1,-1-1 0,1 1-1,-1-1 1,-5 6 0,0-1 131,0 1-1,-1-1 1,-13 10 0,12-12-6,1 0 1,-1-1-1,0 0 1,-15 5-1,22-9-135,0 0 0,0 0-1,-1-1 1,1 1 0,0-1 0,0 0 0,-1 1-1,1-1 1,0-1 0,0 1 0,-1 0-1,1-1 1,0 0 0,0 0 0,0 0 0,0 0-1,0 0 1,0 0 0,-4-3 0,-12-22 457,6 4-256,12 21-247,1-1 0,-1 0-1,0 0 1,0 1 0,0-1 0,0 1 0,0-1 0,0 0 0,0 1-1,0 0 1,0-1 0,-1 1 0,1 0 0,0 0 0,-1 0-1,1-1 1,-1 2 0,0-1 0,-2-2 0,1 4 27,0-1 0,0 0 0,1 1 0,-1-1 0,1 1 0,-1 0 0,0 0 0,1 0 0,-1 0 0,1 0 1,0 0-1,-1 1 0,1-1 0,0 1 0,0 0 0,0 0 0,0 0 0,0 0 0,0 0 0,1 0 0,-1 0 0,-2 5 0,-2 1 142,2-4-96,-21 27 385,-1-1 0,-2-1 0,-34 27 0,61-55-433,0 0 0,-1 0 0,1 0 0,-1 0 1,1 0-1,-1 0 0,1 0 0,-1-1 0,1 1 1,-1 0-1,0-1 0,1 1 0,-1-1 0,0 0 1,1 0-1,-1 0 0,0 0 0,-2 0 0,2-1 6,-1 0 0,1 0 0,0 0 0,-1-1 0,1 1 0,0-1 0,0 1 0,0-1 0,1 0 0,-1 0 0,0 0-1,1 0 1,-2-2 0,-17-23-72,2-1-1,1-1 1,-14-32 0,-34-96-1085,56 134 927,2 0 1,0-1 0,1 0-1,1 0 1,2-1 0,-2-35-1,-2-70-557,7 121 734,0-1 25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59.6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1 190 9830,'8'-3'96,"0"0"0,1 0 0,-1 1 0,1 0 0,-1 0 1,1 1-1,0 0 0,10 1 0,91 0 1178,-110-1-1266,1 1 0,0-1 0,-1 1 0,1-1 0,0 1 0,-1-1 0,1 1 0,-1-1 0,1 0 0,-1 1 0,0-1 0,1 0 0,-1 0 0,0 1 0,1-1 0,-1 0 0,0 0 0,0 1 0,1-1 0,-1 0 0,0 0 0,0 0 0,0 1 0,0-1 0,0 0 0,-1-1 0,1-33 390,0 25-458,-1 7 54,0 0-1,0 0 1,0 0 0,0 0 0,-1 0 0,1 0 0,-1 0-1,0 1 1,0-1 0,0 1 0,0-1 0,0 1 0,0 0-1,-1 0 1,1 0 0,-5-3 0,3 2-6,0 0 0,1 0-1,-1-1 1,1 1 0,0-1 0,-4-6 0,7 10 12,0-1-2,-1-1 1,0 1 0,1-1-1,-1 1 1,0 0 0,0-1-1,0 1 1,0 0 0,0 0-1,0-1 1,0 1 0,-1 0-1,1 0 1,0 0 0,-3-1-1,-10-7-51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4:59.8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59 46 9830,'-24'-9'478,"22"8"-462,1 1 0,0-1 1,0 1-1,0-1 0,0 1 0,0-1 1,0 1-1,0-1 0,1 0 0,-1 0 1,0 1-1,0-1 0,0 0 0,1 0 1,-1 0-1,0 0 0,1 0 1,-1 0-1,1 0 0,-1-1 0,-10-13 257,6 11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46.9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232 7 7869,'0'0'156,"0"-1"1,-1 1-1,1-1 1,0 1-1,0 0 1,-1-1-1,1 1 1,0 0-1,0-1 1,-1 1-1,1 0 1,-1-1-1,1 1 1,0 0-1,-1 0 1,1 0-1,-1-1 1,1 1-1,0 0 1,-1 0-1,1 0 1,-1 0-1,1 0 1,-1 0-1,1 0 1,-1-1-1,1 1 1,0 1-1,-1-1 1,1 0-1,-1 0 1,1 0-1,-1 0 1,1 0-1,-1 0 1,1 0-1,0 1 1,-1-1-1,1 0 1,-1 0-1,1 1 1,0-1-1,-1 0 1,-28 13 138,23-10 407,-5 2-457,0 1 0,1 0 0,0 1 0,1-1 0,-1 2-1,1 0 1,1 0 0,-10 11 0,3 0-64,0 2 0,-21 40 1,32-52-162,1 0 0,0 1 0,1-1 0,0 1 0,0-1 0,1 1 0,0 0 0,1-1 0,1 16 0,0-6-2,-1-17-17,1 0 1,0 0-1,0 1 0,0-1 1,0 0-1,0-1 1,1 1-1,-1 0 1,0 0-1,1 0 1,0-1-1,-1 1 0,1-1 1,0 1-1,0-1 1,0 0-1,0 0 1,0 0-1,0 0 1,3 1-1,3 2 2,0-1 1,0 0-1,0 0 0,13 2 0,-11-4-30,0-1-1,0-1 0,0 1 1,0-2-1,0 1 0,0-1 0,0-1 1,-1 0-1,1 0 0,-1-1 0,1 0 1,-1 0-1,-1-1 0,1-1 1,-1 1-1,0-1 0,0-1 0,0 0 1,-1 0-1,0 0 0,0-1 1,-1 0-1,0 0 0,-1 0 0,8-15 1,-9 9-58,-1 0 1,0 0 0,-1 0 0,0 0 0,-2 0 0,1-1-1,-3-15 1,2-3-522,-1 31 498,0 0-1,0 0 1,0-1-1,0 1 1,0 0-1,0 0 1,0 0-1,-1 0 1,1 0-1,-1 1 1,0-1-1,1 0 1,-1 1-1,0-1 1,0 1 0,0-1-1,0 1 1,-4-2-1,-1-1-1003,0 0 0,-1 1 0,0-1-1,-8-1 1,-3 0-2380,12 3 1478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0.1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98 9830,'-1'1'142,"0"4"-29,16-1 133,-11-5-185,0 1-1,0 0 1,0-1 0,0 0 0,0 0 0,0 0-1,0 0 1,0 0 0,-1-1 0,1 0 0,-1 0-1,1 0 1,-1 0 0,0 0 0,6-6 0,3-1 198,90-55 1257,-87 56-1149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0.6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262 1 9830,'0'1'19,"0"1"0,1 0 0,-1-1 1,1 1-1,-1 0 0,1-1 0,0 1 0,-1-1 0,1 1 0,0-1 0,0 1 1,0-1-1,0 0 0,0 1 0,1-1 0,1 2 0,27 19 565,-12-8-336,-10-8-106,0 0 0,-1 1 1,-1 0-1,1 0 0,-1 1 1,0 0-1,0 0 0,-1 0 1,0 1-1,-1-1 1,0 1-1,0 0 0,-1 1 1,0-1-1,-1 1 0,0-1 1,0 1-1,-1-1 0,0 15 1,-1-6-10,1-16-96,-1 1 0,1 0 0,-1 0 0,0 0 1,0-1-1,0 1 0,0 0 0,-1 0 0,1 0 0,-1 0 1,0-1-1,1 1 0,-1 0 0,0-1 0,-1 1 0,1-1 0,0 1 1,-1-1-1,0 1 0,-2 2 0,-14 9 395,0 0-1,-1-2 1,0 0 0,-30 13-1,42-23-341,0 1-1,-1-1 1,1 0-1,0-1 0,-1 0 1,1 0-1,-1 0 1,1-1-1,-1 0 1,1-1-1,-1 0 0,1 0 1,-1 0-1,1-1 1,0 0-1,-14-6 1,8 2 165,0-1 1,1 0 0,0-1 0,-18-16 0,24 19-289,0-1 1,0 0-1,0 0 0,1-1 0,0 0 0,0 1 0,1-2 0,-1 1 1,-2-9-1,5-3-136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0.85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128 1 9830,'0'4'0,"0"0"0,0 1 273,0-1-273,0-1 0,0-1 0,0 3 0,-12 1 273,3-1 0,-3 3-273,-2-1 273,0 2 0,-3 0 0,1-1 1,1 1-1,-3 1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1.4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9830,'0'0'8,"1"0"-1,0 0 1,0 0 0,0 0 0,0 0-1,0 0 1,0 0 0,-1 0-1,1 0 1,0 0 0,0 0-1,0 1 1,0-1 0,-1 0-1,1 1 1,0-1 0,0 1-1,-1-1 1,1 1 0,0-1-1,0 1 1,-1-1 0,1 1 0,-1 0-1,1-1 1,-1 1 0,1 0-1,-1-1 1,1 1 0,0 1-1,17 33 447,-8-14-214,8 11 348,-2 0 0,-1 1-1,13 45 1,-9-27 91,-7-19-216,-2 0 0,-1 1 0,-2 0 0,-1 1 0,-2-1-1,1 44 1,-5-74-417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2.01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474 212 9830,'-13'-32'0,"0"0"0,-3 1 0,0 0 0,-28-37 0,37 57 0,7 10 0,0 1 0,0 0 0,0 0 0,0-1 0,0 1 0,0 0 0,0 0 0,0 0 0,0-1 0,0 1 0,-1 0 0,1 0 0,0 0 0,0-1 0,0 1 0,0 0 0,0 0 0,0 0 0,0-1 0,-1 1 0,1 0 0,0 0 0,0 0 0,0 0 0,0 0 0,-1-1 0,1 1 0,0 0 0,0 0 0,0 0 0,-1 0 0,1 0 0,0 0 0,0 0 0,0 0 0,-1 0 0,1 0 0,0 0 0,0 0 0,-1 0 0,1 0 0,0 0 0,0 0 0,0 0 0,-1 0 0,1 0 0,0 0 0,0 0 0,-1 0 0,0 13 0,1-6 86,1 0 1,0 1-1,0-1 0,1 0 0,0 0 0,0 0 1,1 0-1,0-1 0,0 1 0,0-1 0,1 1 1,0-1-1,0 0 0,6 5 0,-10-10-79,13 18 273,1-2 0,1 0 0,0-1 1,1 0-1,1-2 0,0 1 0,1-2 0,1-1 1,0 0-1,0-1 0,1-1 0,0-1 0,1-1 1,0 0-1,1-2 0,-1-1 0,1 0 0,0-1 1,0-2-1,44 0 0,-52-1 81,-30 1-194,-8 1 79,6 3-61,-234 75 2903,197-60-2089,1 3-1,-77 45 0,30-5 594,100-61-1565,-1 1 0,1-1 0,0 0 0,0 1 0,0-1-1,0 1 1,0 0 0,1-1 0,0 1 0,0-1 0,0 1 0,0 0 0,0-1 0,1 1 0,0-1 0,-1 1 0,1-1 0,1 1 0,-1-1 0,2 5 0,2-4-27,-1 0 0,0 1 0,-1 0 0,1 0 0,-1 0 0,0 1 0,0-1 0,-1 1 0,1 0 0,-1-1 0,-1 1 0,1 0 0,-1 0 0,0 0 0,0 0 0,-1 1 0,1-1 0,-2 7 0,0-11 0,0 1 0,0 0 0,0 0 0,0-1 0,-1 1 0,1-1 0,-1 1 0,0-1 0,0 0 0,0 1 0,0-1 0,0 0 0,0 0 0,-1-1 0,-4 4 0,-41 26 0,28-20 0,0-2 0,-1 0 0,1-1 0,-38 9 0,35-11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2.4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393 118 9830,'-31'-85'0,"27"72"0,-2 1 0,3 4-11,5 18 68,-1-6 11,0-1 0,1 1 1,0 0-1,0-1 1,0 1-1,0-1 0,1 0 1,0 1-1,4 3 0,7 11 344,-7-5-225,-1 0 1,0 1-1,-1-1 0,0 1 1,-1 1-1,-1-1 0,0 0 0,-1 1 1,0-1-1,-1 1 0,-2 24 1,0-35-118,1 0 0,-1 0 0,-1-1 0,1 1 0,0 0 1,-1 0-1,0-1 0,0 1 0,0-1 0,0 1 1,-1-1-1,1 0 0,-1 0 0,0 0 0,-5 4 1,-52 40 965,54-43-895,-12 8 13,8-6 79,1 0-1,0 1 1,-15 15-1,22-19-183,-1 0-1,1 0 1,0 0 0,0 0-1,0 0 1,1 1-1,-1-1 1,1 0 0,0 1-1,0 0 1,0-1-1,0 1 1,1 0 0,-1-1-1,1 6 1,0 0 39,0-3-2,0 0-1,0 0 1,0 0 0,1 0-1,0 0 1,0 0 0,4 11-1,-4-12-7,0 1 1,0 0-1,0-1 0,-1 1 0,0 0 0,0 0 0,-1 10 0,-1 5 162,2-19-202,-1 1 0,0 0 0,0 0 0,0 0 0,-1-1 0,1 1 0,-1 0 0,1-1 0,-1 1 0,0-1 0,0 0 0,0 0 0,0 0 0,-4 4 0,-38 27 653,43-32-660,-16 10 239,0-2 0,-1 0 0,0-1 1,-1 0-1,0-2 0,-23 6 0,14-6 22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3.0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1 780 9830,'12'-1'177,"0"0"0,0 0 0,0-1-1,0-1 1,0 0 0,-1 0 0,1-2 0,-1 1-1,16-10 1,-2 3 61,40-22 469,104-68 0,52-57-1568,-34 22 329,-75 62 209,-41 29-51,107-89-1,-173 129 448,0 0 0,0-1-1,-1 1 1,0-1 0,0 0-1,4-10 1,-7 14 54,-1 15 19,0-8-94,-1 0 0,1 0 0,0 0 0,1 0 0,-1 0 0,1 0 0,0-1 0,0 1 0,1 0 0,-1 0-1,5 7 1,2 3 162,0 0 0,0 1 0,-2 0 0,0 0 0,0 1 0,-2-1 0,3 18 0,-1-10 124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3.5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73 44 9830,'-16'1'234,"9"0"-117,0-1 0,0 0 0,0 0 0,-13-2 0,19 1-110,1 1 0,-1-1 0,1 1 0,-1-1 0,0 1 0,1-1 0,-1 1 0,1-1 0,0 0 0,-1 1-1,1-1 1,-1 0 0,1 1 0,0-1 0,0 0 0,-1 1 0,1-1 0,0 0 0,0 0 0,0 1 0,0-1 0,0 0 0,0 0-1,0 1 1,0-1 0,0 0 0,0 0 0,0 1 0,0-1 0,1 0 0,-1 0 0,0 1 0,1-1 0,-1 0 0,0 1 0,1-1 0,-1 1-1,1-1 1,-1 0 0,1 1 0,-1-1 0,1 1 0,-1-1 0,1 1 0,0-1 0,24-5 236,18-1 289,-41 7-518,0 0 1,0 0-1,0 0 0,0 0 0,0 0 1,0 1-1,0-1 0,0 1 1,0 0-1,0-1 0,-1 1 1,1 0-1,0 0 0,-1 0 0,1 0 1,0 0-1,-1 1 0,3 1 1,-4-3-9,0 1 1,1-1 0,-1 0-1,0 1 1,1-1 0,-1 0 0,0 1-1,0-1 1,1 1 0,-1-1 0,0 1-1,0-1 1,0 0 0,0 1-1,1-1 1,-1 1 0,0-1 0,0 1-1,0-1 1,0 1 0,0-1 0,0 1-1,0-1 1,0 0 0,0 1-1,-1-1 1,1 1 0,0-1 0,0 1-1,0-1 1,-1 1 0,-13 8 138,-20-2 86,24-6-3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4.86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359 36 9830,'0'-2'11,"0"1"0,0-1 0,1 1-1,-1-1 1,0 1 0,0-1 0,-1 0 0,1 1 0,0-1-1,0 1 1,-1-1 0,1 1 0,-1-1 0,0 1 0,1-1-1,-1 1 1,0 0 0,0-1 0,1 1 0,-1 0 0,0 0-1,-3-2 1,2 2 7,0 1 1,0 0-1,0 0 0,0 1 0,0-1 0,0 0 1,0 1-1,0 0 0,0-1 0,0 1 0,0 0 1,0 0-1,0 0 0,0 0 0,0 0 0,1 0 1,-1 1-1,-2 1 0,-9 8 230,0 0 1,0 1-1,1 1 1,0 0-1,1 0 0,1 1 1,-15 27-1,-50 116 1647,65-134-1588,-12 27 399,3 1 1,2 1-1,3 0 1,1 2-1,3-1 1,3 1-1,-2 70 1,9-77-240,-2-23-117,2-1 0,1 1 0,0-1 0,2 0 0,11 45 0,0-27 312,3-1 0,1 0 0,36 58 0,-41-78-580,0-1-1,2 0 0,0-1 1,1-1-1,1 0 0,1-2 1,0 1-1,24 13 1,-21-18-82,-14-12 0,1-4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5.1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0 154 9830,'36'-5'501,"114"-55"1617,-115 49-1772,-16 6 33,1-2 0,-2 0 0,37-19 0,-53 25-330,0-1 1,0 0 0,0 0-1,0 0 1,0 0 0,0 0-1,-1 0 1,1 0 0,-1-1-1,3-3 1,1-1 177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47.5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156 7 9133,'-7'-2'4669,"-19"8"-4001,16 1-520,1-1-1,0 1 1,0 0-1,1 1 1,0 0-1,1 1 1,0-1 0,0 1-1,0 1 1,1-1-1,1 1 1,0 0 0,0 1-1,1-1 1,0 1-1,1 0 1,0-1-1,1 2 1,0-1 0,0 0-1,1 0 1,1 15-1,0-18-133,0-1 1,0 1-1,1 0 0,0 0 0,1 0 0,-1-1 0,1 1 0,4 8 0,-4-12-7,0-1 0,1 1-1,-1-1 1,1 0-1,-1 1 1,1-1 0,0-1-1,0 1 1,1 0-1,-1-1 1,0 0 0,1 0-1,0 0 1,-1 0-1,1 0 1,0-1 0,7 3-1,0-2 9,0 1-1,0-1 0,1-1 0,-1 0 1,0-1-1,1 0 0,-1 0 1,0-2-1,1 1 0,-1-1 0,0-1 1,13-4-1,-16 4-15,1 0-1,-1-1 1,-1 0-1,1 0 1,-1 0-1,0-1 1,0 0-1,0-1 1,0 0-1,-1 0 1,0 0-1,0 0 1,-1-1-1,0 0 1,0 0-1,6-13 1,-7 9-4,-1-1 1,0 1-1,-1-1 1,0 0-1,0 0 1,-1 0-1,-1 0 1,-1-16-1,1 4 47,-1 20-43,0 0 1,0 0 0,0 0 0,-1 0 0,1 0-1,-1 0 1,0 1 0,0-1 0,0 0-1,-1 1 1,1 0 0,-1 0 0,-4-4 0,-1-2-53,0 1 1,-1 1 0,-16-12 0,21 17-95,0-1 0,0 1 1,0 1-1,0-1 0,0 0 0,-1 1 1,1 0-1,-1 0 0,1 0 1,-1 1-1,-6 0 0,8 0-820,-1 0 0,1 0-1,0 1 1,0 0 0,-1 0-1,1 0 1,0 0 0,-6 3-1,8-1-1237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5.4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9830,'0'18'44,"-1"-4"152,1 0 0,0 0 0,1 1 1,0-1-1,1 0 0,1 0 0,0 0 0,1-1 1,9 20-1,-3-10 220,-1 0 0,-1 0 0,9 40 0,-12-44-197,9 19 306,-11-32-422,0 1 1,-1 0 0,0 0 0,0 0-1,0 1 1,1 13 0,6 39 737,-8-52-727,0-5-67,-1 1 1,0 0-1,1-1 1,-1 1 0,-1-1-1,1 1 1,0-1 0,-1 1-1,0-1 1,-1 6-1,-12-5 181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5.7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653 0 9830,'-1'3'36,"0"0"0,0 0-1,0 0 1,0 0 0,0 0 0,0-1-1,-1 1 1,1 0 0,-1-1-1,0 1 1,0-1 0,0 0 0,0 1-1,0-1 1,0 0 0,-1 0 0,1 0-1,-1-1 1,-5 4 0,-11 5 505,-34 16 1,35-18-381,-28 11 631,-2-1 1,-51 11-1,-101 15 1498,170-38-1922,-57 9 591,75-13-732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6.07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 9830,'0'1'17,"1"-1"-1,-1 1 1,0-1 0,0 1-1,0-1 1,0 1 0,1-1-1,-1 1 1,0-1 0,0 0-1,1 1 1,-1-1 0,0 1-1,1-1 1,-1 0 0,0 1-1,1-1 1,-1 0 0,0 1-1,1-1 1,-1 0 0,1 0-1,-1 1 1,1-1 0,-1 0-1,1 0 1,-1 0 0,1 0-1,-1 0 1,1 1 0,25 0 308,23-9 192,-48 8-492,27-5 462,0 2-1,45-1 1,-72 5-472,0-1-1,0 1 1,0-1 0,1 1-1,-1-1 1,0 1 0,0 0 0,-1-1-1,1 1 1,0 0 0,0 0 0,0 0-1,0-1 1,-1 1 0,1 0 0,0 0-1,-1 0 1,1 0 0,-1 0 0,1 1-1,-1-1 1,1 0 0,-1 0-1,0 0 1,0 0 0,1 2 0,-1-1 20,1 0 1,-1 0 0,1 1-1,-1-1 1,0 0-1,0 1 1,0-1 0,0 0-1,-1 1 1,1-1 0,0 0-1,-1 0 1,0 1-1,-1 3 1,-6 4 209,-1 1 1,-1-1-1,1-1 1,-19 14-1,-5 6 298,-55 57 919,87-84-1440,0-1 0,0 1 1,0 0-1,0-1 0,1 1 1,-1 0-1,1 0 0,-1 0 0,1-1 1,-1 1-1,1 0 0,0 0 1,0 0-1,0 0 0,0 0 0,0 2 1,0 3-19,4-6 57,-1 0-1,1 0 1,0 0 0,-1 0 0,1-1-1,0 0 1,-1 0 0,1 0 0,6-1 0,-3 1 104,16-2 182,1 0 0,-1-2 0,23-6 0,-23 5-10,14-4 76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6.9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864 223 9830,'-15'5'218,"-1"-1"-1,0 0 0,1-1 1,-1-1-1,0-1 1,-1 0-1,1-1 1,-29-3-1,44 2-203,0 1 1,-1-1-1,1 1 1,0-1-1,0 0 1,0 1-1,-1-1 1,1 0-1,0 0 1,0 0-1,0 0 1,0 0-1,1 0 1,-1 0-1,0 0 0,0 0 1,1 0-1,-1 0 1,0-1-1,1 1 1,-1 0-1,1 0 1,0-1-1,-1 1 1,1 0-1,0-1 1,0 0-1,0-45 349,1 27-410,0 18 41,0 1-1,-1-1 1,1 0 0,0 1 0,0-1 0,1 1 0,-1-1 0,0 1 0,1-1 0,-1 1 0,0 0 0,1 0 0,-1 0-1,1-1 1,0 2 0,-1-1 0,1 0 0,0 0 0,2 0 0,40-17 162,-41 17-107,4-1 52,0 0-1,0 0 1,0 1 0,1 0 0,-1 0 0,1 0-1,-1 1 1,1 0 0,-1 1 0,0 0 0,1 0-1,6 2 1,-11-2-66,0 0 1,0 0-1,0 1 0,0-1 0,0 0 0,0 1 1,-1 0-1,1 0 0,-1 0 0,1 0 0,-1 0 0,0 0 1,0 0-1,0 1 0,0-1 0,0 1 0,0 0 1,-1 0-1,1-1 0,-1 1 0,0 0 0,0 0 1,0 0-1,0 0 0,0 0 0,-1 1 0,1-1 0,-1 0 1,0 4-1,0-3-19,0 3 68,0 0 1,0 0-1,-1 1 1,-3 13-1,3-18-42,0 1-1,-1-1 1,1 0-1,-1 0 1,0 0-1,0-1 1,-1 1-1,1 0 1,0-1-1,-1 1 1,0-1-1,-4 3 1,-11 8 214,-2-1-1,1-1 1,-1-1 0,-1 0-1,0-2 1,0 0 0,-1-2-1,-24 5 1,-2-3 504,0-2-1,-82 0 1,128-5-735,-1-1 1,0 0 0,1 0 0,-1 0-1,0 0 1,1 0 0,-1-1-1,0 1 1,1-1 0,-1 0 0,1 0-1,-1 0 1,1 0 0,0 0 0,-1 0-1,1 0 1,0-1 0,0 0-1,0 1 1,0-1 0,0 0 0,0 0-1,0 0 1,0 0 0,-1-4-1,0-1-66,1 0-1,1 0 1,-1 0-1,1-1 1,1 1-1,-1 0 0,2-14 1,-1 17-12,1 1 35,-1 1 1,1-1 0,1 0-1,-1 0 1,0 1-1,1-1 1,-1 1-1,1-1 1,0 1-1,0 0 1,-1 0-1,2 0 1,-1 0-1,0 0 1,0 0-1,1 0 1,2-1-1,4-3-95,1 0 0,0 0 0,12-4 0,10 1 24,-31 9 96,0-1 0,0 1 0,0 0 0,-1 0-1,1 0 1,0 0 0,0 0 0,0 0 0,0 0 0,0 0 0,0 0-1,0 0 1,0 0 0,0 1 0,0-1 0,0 0 0,0 1-1,0-1 1,0 1 0,0-1 0,-1 1 0,1-1 0,0 1-1,0 0 1,-1-1 0,1 1 0,0 0 0,0 1 0,3 6 44,-1 0 0,0 1 0,0 0 0,-1 0 0,0 0 1,-1 0-1,0 0 0,0 10 0,-1-17-37,-1 0-1,1 0 1,-1 0 0,0 0 0,1 0-1,-1 0 1,0-1 0,0 1-1,0 0 1,-1-1 0,1 1 0,0-1-1,0 1 1,-1-1 0,1 1-1,-3 1 1,-33 22 195,27-18-119,-9 5 19,0-2 0,-1 0 0,0-1 0,-1-1 0,0-1 0,0 0 0,0-2 0,-1-1 0,0 0 0,0-2 0,-25 0 0,42-2-104,1 0 0,-1-1 0,0 0-1,0 0 1,0 0 0,0-1 0,1 0 0,-1 0-1,1 0 1,0 0 0,-1-1 0,1 1 0,0-1-1,0 0 1,0 0 0,1-1 0,-1 1 0,1-1-1,0 0 1,0 0 0,0 0 0,1 0 0,-1 0-1,-3-10 1,-3-8-301,1-1 1,0 0-1,-7-43 0,9 37-60,-1-1 35,1 9 69,2 0-1,0-1 1,-1-31 0,-5 12-148,10 38 400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7.7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685 288 9830,'0'-36'537,"22"52"-9,-20-12-455,0 0-1,0 1 0,-1-1 1,0 0-1,0 1 1,0 0-1,-1-1 0,1 1 1,-1-1-1,0 1 0,0 0 1,-2 6-1,1 8 44,1-17-89,0 0-1,-1 0 1,0 0 0,1-1 0,-1 1 0,0 0 0,0 0 0,0-1-1,0 1 1,0 0 0,0-1 0,-1 1 0,1-1 0,0 0-1,-1 1 1,1-1 0,-3 1 0,-35 24 751,25-18-609,5-2-12,-1 0 1,0-1 0,0 0 0,0-1-1,-1 0 1,1 0 0,-1-1 0,0-1-1,0 0 1,0 0 0,-19 0-1,28-2-133,0-1 0,0 1-1,0-1 1,0 0 0,0 0-1,0 0 1,0 0-1,0 0 1,0 0 0,1 0-1,-1 0 1,0-1-1,1 1 1,-1-1 0,1 1-1,-2-3 1,-23-32 432,2-9-632,2-1 0,2 0 0,-16-56 0,-3-7-390,32 89 468,-8-16-130,15 40 306,0 11 58,0 1 1,1-1-1,6 24 1,86 273 2629,-62-199-1754,-18-54-392,-2 1 0,-2 1 0,-4-1 0,-3 89 0,-2-141-545,-1 1 1,-1-1 0,1 0 0,-1 0 0,-1 0 0,0 0 0,0 0 0,0 0-1,-1-1 1,0 0 0,0 0 0,-1 0 0,0 0 0,0 0 0,-1-1-1,0 0 1,0 0 0,0-1 0,-1 0 0,0 0 0,-14 8 0,7-5 97,-1 0 0,-1-1 1,1-1-1,-1 0 1,-1-1-1,1-1 0,-1 0 1,1-1-1,-34 1 1,41-4-94,0 0 0,0-1 0,0-1 0,0 1 0,1-1 0,-1-1 0,0 1 0,-12-7 1,16 7-93,1-1 0,0 1 1,0-1-1,1 1 0,-1-1 1,1 0-1,-1-1 1,1 1-1,0 0 0,0-1 1,0 0-1,1 0 0,-1 0 1,1 0-1,0 0 0,0 0 1,0-1-1,-1-6 1,1-17-263,2-3 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8.2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4 217 9830,'-2'-39'0,"1"26"0,1 0 0,-1-1 0,2 1 0,3-23 0,-1 30 13,-1 1 0,1-1-1,0 1 1,0 0 0,1 0 0,-1 0-1,1 1 1,0-1 0,0 1 0,1 0-1,-1 0 1,1 1 0,0-1-1,0 1 1,0 0 0,1 0 0,-1 1-1,1 0 1,-1 0 0,1 0 0,0 0-1,-1 1 1,1 0 0,10-1 0,-15 2 5,0 0 1,0 0-1,1-1 0,-1 1 1,0 0-1,0 0 1,1 0-1,-1 0 1,0 1-1,0-1 0,0 0 1,1 0-1,-1 1 1,0-1-1,0 1 1,0-1-1,0 1 1,1-1-1,-1 1 0,0 0 1,0-1-1,0 1 1,0 0-1,-1 0 1,2 1-1,1 2 52,10 9 166,0 0 1,-2 1-1,1 0 1,-2 1-1,0 0 1,-1 0-1,0 1 1,7 22-1,25 39 818,-33-63-814,1-1 0,1 0 1,0-1-1,0 0 1,1-1-1,16 13 0,-23-20-164,1 0 0,0-1 0,1 0 0,-1 0 0,0 0 0,1-1 0,0 1 1,-1-1-1,1-1 0,0 1 0,0-1 0,0 0 0,0 0 0,0-1 0,0 0 0,0 0 0,0 0 0,0-1 0,9-1 0,-8-1 41,0 0 1,0 0-1,-1 0 1,1-1-1,11-9 1,-6 4-118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8.4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391 1 9830,'-1'2'74,"-1"1"-1,0 0 0,1 0 1,-1-1-1,0 1 1,0-1-1,-1 1 1,1-1-1,-5 4 1,-9 9 283,-9 20 528,0 0-1,-35 74 1,-16 24 963,22-57-827,22-32 21,-36 64 1,58-86-676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8.92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31 1 9830,'0'248'2731,"-9"-171"-1912,-1 22 273,4-65-627,3-24-335,1 12-66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9.6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88 9830,'1'1'9,"-1"-1"1,0 1-1,0-1 0,0 1 1,1-1-1,-1 1 0,0-1 1,1 1-1,-1-1 0,0 0 1,1 1-1,-1-1 0,1 0 1,-1 1-1,0-1 0,1 0 1,-1 1-1,1-1 0,-1 0 1,1 0-1,-1 1 0,1-1 0,-1 0 1,1 0-1,-1 0 0,1 0 1,0 0-1,-1 0 0,1 0 1,-1 0-1,1 0 0,-1 0 1,1 0-1,-1 0 0,1 0 1,-1 0-1,1 0 0,0-1 1,-1 1-1,1-1 0,32-8 636,-23 6-467,78-17 848,-44 11-60,66-22-1,-110 31-958,1 0 1,-1 0-1,1 0 0,-1-1 0,1 1 1,-1 0-1,1 0 0,-1-1 0,1 1 1,-1 0-1,1-1 0,-1 1 0,0 0 0,1-1 1,-1 1-1,0-1 0,1 1 0,-1-1 1,0 1-1,1-1 0,-1 1 0,0-1 1,0 1-1,0-1 0,1 1 0,-1-1 1,0 1-1,0-1 0,0 0 0,0 1 0,0-1 1,0 1-1,0-1 0,0 1 0,0-1 1,0 1-1,-1-2 0,1 2-9,0-5 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09.92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9830,'0'0'12,"1"0"0,-1 0 0,1 0-1,-1 0 1,0 0 0,1 1 0,-1-1 0,1 0-1,-1 0 1,0 1 0,1-1 0,-1 0 0,0 0-1,1 1 1,-1-1 0,0 0 0,1 1 0,-1-1-1,0 0 1,0 1 0,1-1 0,-1 1 0,0-1-1,0 0 1,0 1 0,1-1 0,-1 1 0,0-1 0,0 1-1,0-1 1,0 0 0,0 2 0,11 18 190,-4-12-38,-1 0 0,0 1 0,0 0 0,-1 0 0,-1 0 0,1 0 0,-1 1 0,4 17 0,3 4 160,3 3 54,-5-14 23,0 2 1,-2-1-1,0 1 0,5 36 0,-5 2 105,-2-24 162,0 40 0,-5-73-440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49.33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168 14 7965,'0'-14'1846,"1"21"406,-5 22-598,-16-2-1458,11-15-193,1 0 0,-11 19 1,-31 73 250,38-72 126,3-8-490,25-33 151,0 2 0,1 0 1,0 1-1,0 1 0,0 1 0,0 0 0,1 1 0,0 1 0,24 0 0,-39 2-13,0 0 0,0 1-1,0-1 1,0 1 0,0 0 0,0 0 0,-1 0-1,1 1 1,0-1 0,0 1 0,-1-1 0,1 1-1,-1 0 1,0 0 0,1 0 0,-1 0 0,0 0-1,0 1 1,0-1 0,-1 1 0,1-1 0,-1 1-1,1 0 1,-1-1 0,2 5 0,0 2 127,0 0 0,0 0 0,-1 0 0,0 0 0,-1 0 0,1 18 0,-1-10-12,-1-13-118,1-1-1,-1 1 1,0 0-1,0 0 0,0-1 1,0 1-1,-1 0 1,1 0-1,-1-1 0,0 1 1,0-1-1,-1 1 1,1-1-1,-1 1 0,1-1 1,-1 0-1,0 1 1,0-1-1,-1 0 0,1 0 1,-4 3-1,-10 7 1,0 0-1,-1-1 1,0 0 0,-23 10-1,32-18-383,1-1-1,-1 0 0,0 0 1,0-1-1,0 0 1,-1 0-1,1-1 1,0 0-1,-1 0 0,1-1 1,0 0-1,-1-1 1,-10-2-1,15 2-191,1 0 0,-1-1-1,1 1 1,-1-1 0,1 0-1,0 0 1,0 0 0,0-1 0,0 1-1,0-1 1,0 0 0,0 1-1,-2-6 1,-2-2-982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10.1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761 1 9830,'0'2'31,"0"0"1,0 0-1,0 0 0,0 0 1,0-1-1,0 1 0,0 0 1,-1 0-1,1 0 1,-1 0-1,0 0 0,1 0 1,-1-1-1,0 1 0,0 0 1,0 0-1,0-1 0,0 1 1,-1-1-1,1 1 0,0-1 1,-1 0-1,1 1 0,-1-1 1,1 0-1,-1 0 0,0 0 1,1 0-1,-1 0 0,0-1 1,-3 2-1,-5 4 58,-16 5 349,0-1-1,-1 0 0,0-2 0,-1-1 0,-46 5 0,23-3 197,-390 66 4526,424-72-4868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10.5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 9830,'1'1'14,"0"-1"1,0 1-1,0 0 0,0 0 0,0-1 0,0 1 1,0-1-1,0 1 0,0-1 0,0 1 1,0-1-1,1 1 0,-1-1 0,0 0 0,0 0 1,1 0-1,-1 0 0,0 0 0,0 0 1,1 0-1,-1 0 0,0 0 0,2-1 0,34-2 464,-33 2-391,69-8 770,-67 9-783,0 0 0,-1 0 0,1 0 0,0 0 0,0 1 0,0 0 0,-1 1 0,1-1 0,10 5 0,-15-5-59,0 0 1,0 0-1,0 0 1,-1-1-1,1 1 0,0 0 1,0 0-1,-1 0 0,1 0 1,-1 1-1,1-1 0,-1 0 1,0 0-1,1 0 0,-1 0 1,0 1-1,0-1 0,1 0 1,-1 0-1,0 0 0,0 1 1,-1-1-1,1 0 0,0 0 1,0 0-1,0 0 0,-1 2 1,0 0 18,0 0 1,0-1-1,1 1 0,-2 0 1,1-1-1,0 1 1,-1-1-1,1 1 0,-4 4 1,-27 22 595,-18 16 726,-45 53 1,94-96-1318,0 0 0,0 0 0,0 0 0,0 0 0,0 0 0,0 0 1,0 0-1,1 0 0,-1 0 0,1 0 0,-1 1 0,1-1 0,0 0 0,0 0 1,0 0-1,1 4 0,-1 1 69,0-7-89,1 1-1,0-1 0,0 1 1,-1-1-1,1 1 0,0-1 1,0 1-1,0-1 0,0 0 1,0 1-1,0-1 0,-1 0 1,1 0-1,0 0 0,0 0 1,0 0-1,0 0 0,0 0 1,2 0-1,28 0 234,-25 0-233,14-2 338,-1 0 0,0-1 0,37-11 1,-17 3 116,1 2-61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11.6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1104 199 9830,'-20'4'279,"-1"-2"0,0 0-1,1-1 1,-1 0 0,0-2 0,0-1-1,-33-6 1,52 7-258,1 1 0,0-1 0,-1 1 0,1-1 0,0 0 0,0 1 0,0-1 0,0 0 0,-1 0 0,1 0 0,0 0 0,0 0 0,1 0 0,-1 0 0,0 0 0,0 0 0,0-1 0,1 1 0,-1 0 0,1 0 0,-1-1 0,1 1 0,-1 0 0,1-1 0,0 1 0,0-1 0,-1 1 0,1 0 0,0-1 0,0 1 0,1-1 0,-1 1 0,0 0 0,0-1 0,1-1 0,-1-6-12,1 7-16,0 0 0,0 0 1,1 1-1,-1-1 0,0 0 0,1 1 0,-1-1 0,1 1 0,0 0 0,-1-1 0,1 1 0,0 0 0,0 0 0,0 0 0,0 0 0,3 0 0,38-16 151,-38 16-100,-1-1 1,1 1-1,-1 0 1,1 1-1,-1-1 1,1 1-1,-1 0 1,1 0-1,-1 0 1,1 1-1,-1-1 0,1 1 1,-1 0-1,1 0 1,-1 1-1,5 2 1,-7-3-11,1 1 0,-1 0 1,1 0-1,-1 0 1,0 0-1,0 0 0,0 0 1,0 1-1,0-1 1,0 1-1,-1-1 0,1 1 1,-1 0-1,0 0 0,0-1 1,0 1-1,0 0 1,0 0-1,0 0 0,-1 0 1,0 0-1,1 0 1,-2 5-1,0-3 19,0-1 1,0 0-1,-1 0 1,1 0-1,-1 0 1,0 0-1,-1 0 1,1 0-1,-1 0 0,1-1 1,-1 0-1,0 1 1,0-1-1,-1 0 1,1 0-1,-1-1 1,1 1-1,-1-1 0,-4 3 1,-16 9 466,-43 19 0,25-17-26,0-2-1,-1-1 1,-1-3-1,0-2 1,0-1-1,0-2 0,-71-3 1,110-1-420,-1-2 0,1 1 0,0-1 0,-1 1 1,1-1-1,-9-3 0,13 3-58,0 0-1,-1 1 1,1-1 0,0 0-1,-1 1 1,1-1 0,0 0 0,0 0-1,0 0 1,0 0 0,0 0 0,0 0-1,0 0 1,0-1 0,0 1-1,1 0 1,-1 0 0,0-1 0,1 1-1,-1-1 1,1 1 0,-1 0-1,1-1 1,0 1 0,0-1 0,0 1-1,-1-2 1,1-1-50,0 0-1,1 1 0,-1-1 1,1 1-1,-1 0 0,1-1 1,0 1-1,0-1 1,0 1-1,1 0 0,-1 0 1,1 0-1,3-5 0,-1 3 10,1 0 0,0 1 0,0-1 0,0 1 0,1 0 0,7-4 0,-8 5 48,0 0 0,-1 0 0,1 1 0,0 0 0,0 0 1,1 1-1,-1-1 0,0 1 0,1 0 0,-1 0 0,0 1 1,1 0-1,-1 0 0,1 0 0,6 1 0,-10 0-17,-1 0-1,0 0 0,1 0 1,-1 0-1,0 0 1,0 0-1,0 1 0,0-1 1,0 0-1,0 1 1,0-1-1,0 1 0,0-1 1,-1 1-1,1-1 1,0 1-1,-1-1 0,0 1 1,1-1-1,-1 1 1,0 0-1,0-1 0,0 1 1,0 0-1,0-1 1,0 4-1,0-2 6,0 0 0,0 0 1,-1 0-1,1 0 0,-1 0 0,1 0 0,-1 0 1,0 0-1,0 0 0,0 0 0,-1-1 1,1 1-1,-1 0 0,-2 3 0,-11 6 80,-2 0 1,1-1-1,-1-1 0,0 0 0,-1-2 0,0 0 0,-1-1 0,-31 8 1,24-9 45,0-1 1,-1-2 0,1 0 0,-1-2-1,-51-4 1,67 1-97,0 0-1,1 0 1,-1-1 0,1-1-1,0 0 1,0 0 0,-18-12 0,22 13-94,1 0 1,0 0 0,0-1 0,0 0 0,1 0-1,-1-1 1,1 1 0,0-1 0,1 0 0,-1 0-1,1 0 1,0 0 0,0-1 0,0 0 0,-2-7 0,-3-19-377,2 1 1,1-1 0,-1-52-1,6-35-715,0 115 1144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12.2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864 349 9830,'-8'0'46,"8"0"-33,-1 0 0,0-1 0,1 1 0,-1 0 0,1 0-1,-1 0 1,0-1 0,1 1 0,-1 0 0,1-1 0,-1 1 0,1 0 0,-1-1 0,1 1 0,-1-1 0,1 1 0,0-1 0,-1 1 0,1-1 0,0 1 0,-1-1 0,1 1 0,0-1 0,-1 1 0,1-1 0,0 0 0,0 1 0,0-1 0,0 1 0,0-1 0,-1 0 0,1 1 0,0-1 0,0 0 0,1 1 0,-1-1 0,0-1 0,3-16 31,0 17 0,0 0 0,0 0-1,-1 0 1,1 1 0,0-1 0,0 1 0,0 0 0,0 0 0,0 0 0,0 0 0,0 0 0,0 1 0,-1 0 0,1-1 0,0 1 0,0 0 0,2 1-1,-3 0-12,0-1 0,0 1-1,-1 0 1,1 0 0,-1 0-1,1 0 1,-1 0-1,0 0 1,0 0 0,0 0-1,0 1 1,0-1 0,0 0-1,-1 1 1,1-1-1,-1 0 1,0 1 0,1-1-1,-1 1 1,0-1 0,0 0-1,-1 6 1,1-4 11,0-1-7,0 0 0,1 1 0,-1-1 0,0 0 0,0 0 0,-1 0 0,1 0 0,-1 0 0,1 0 0,-1 0 0,0 0 0,0 0 0,0-1 1,0 1-1,-1 0 0,1 0 0,-1-1 0,0 1 0,0-1 0,0 0 0,0 1 0,0-1 0,-3 2 0,-3 3 102,-1-1 0,0 0 0,0-1 0,-1 1 0,0-2 0,0 0 0,0 0 0,0 0 0,0-2 0,-1 1 0,1-1 0,-1-1 0,0 0 0,0 0 0,1-1 0,-22-2 0,26 0-51,0 1 0,0-1 0,0-1 0,0 1 0,0-1 0,0 0 0,1 0 1,0-1-1,-1 1 0,1-1 0,1 0 0,-1-1 0,0 1 0,1-1 0,-5-6 0,3 2-121,0-1-1,1 1 0,0-1 0,0 0 1,1 0-1,0-1 0,-4-20 0,-4-26-404,4-2 0,-4-109 0,12 120 157,0 44 202,0 6 46,0 26 201,2-11 19,0-1-1,1 1 1,0-1 0,2 0 0,11 28 0,3 14 243,3 18 343,28 112 838,-42-149-1084,-2 1 0,2 75 0,-7-84-201,-2-1 0,-1 1 0,-2-1 0,-11 50 0,8-52-3,-1-1 0,-2 0 0,-1 0 0,-24 42 0,31-62-239,-1 1-1,-1-1 1,0 0-1,0-1 1,0 0-1,-1 1 1,1-2-1,-1 1 1,-1-1-1,1 0 1,-1-1-1,0 0 1,0 0-1,0 0 1,-1-1 0,1-1-1,-1 1 1,0-1-1,-12 1 1,4-2-7,0 0 1,0-1-1,0-1 1,0-1 0,0 0-1,1-1 1,-1-1-1,0 0 1,1-1 0,0-1-1,0-1 1,-18-10-1,15 6-353,0-1 0,1-1 0,1-1 0,0-1 0,0 0 0,2-1-1,0-1 1,-24-35 0,15 14-145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13.2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673 108 9830,'5'5'99,"0"1"-1,0 0 1,-1 0-1,0 0 1,0 1-1,-1-1 1,1 1-1,3 12 1,-2-5 163,2 1 1,0-2-1,0 1 0,1-1 1,1 0-1,18 21 0,-24-30-192,1 0-1,-1 0 0,1-1 1,0 1-1,1-1 1,-1 0-1,0 0 1,1 0-1,0 0 1,0-1-1,0 0 0,0 0 1,0 0-1,0-1 1,0 0-1,0 0 1,1 0-1,-1 0 1,1-1-1,-1 0 0,0 0 1,1-1-1,4 0 1,-7 0-41,0 0 0,-1-1-1,1 1 1,-1-1 0,1 0 0,-1 1 0,0-1 0,0 0 0,0 0 0,0 0 0,0-1 0,0 1-1,0 0 1,-1-1 0,1 1 0,-1-1 0,0 0 0,0 1 0,0-1 0,0 0 0,0 0-1,0 1 1,-1-1 0,1-4 0,1-11-118,0-1-1,-1-30 1,-1 37 62,0-103-397,-12 75 271,12 38 145,-1 0 1,1 0-1,-1 0 0,1 0 0,-1 0 0,0 1 1,0-1-1,0 0 0,0 0 0,0 1 0,-2-3 1,3 4 0,-1 0 0,1-1 0,-1 1 0,1 0 0,0 0 0,-1 0 0,1 0 0,-1 0 0,1 0 0,-1 0 0,1 0 0,0 1 0,-1-1 0,1 0 0,-1 0 0,1 0 0,0 0 1,-1 0-1,1 1 0,-1-1 0,1 0 0,0 0 0,-1 1 0,1-1 0,0 0 0,-1 1 0,1-1 0,-5 6 11,4-2 33,0 0-1,1 0 1,-1 1 0,1-1 0,-1 0 0,1 0-1,0 1 1,1-1 0,0 4 0,0 7 44,-2 17 342,2 0 1,1 0-1,12 57 1,5 1 254,-5-42 40,9 58 0,-1-5 186,-5-21 106,-4 1 0,-3 0 1,-1 148-1,-9-220-926,-1 0 0,0-1 1,-1 1-1,0 0 0,-1 0 0,0-1 0,0 0 0,-1 1 0,1-1 0,-2 0 1,1-1-1,-1 1 0,-1-1 0,1 0 0,-1 0 0,0-1 0,-1 1 0,-13 9 1,2-3 116,-1 0 0,0-2 0,0 0 1,-1-1-1,-1-1 0,-32 10 1,14-8-156,-1-2 0,-1-1 0,0-2 0,0-2 0,0-2 0,0-1 0,-43-6 0,50 1-245,1-1 1,0-2 0,0-1 0,0-1 0,1-2 0,1-1-1,0-2 1,1-1 0,-30-19 0,16 1-440,7-3-107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13.9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 9830,'2'-3'46,"-1"3"-37,0 0 0,0 0 0,-1-1 0,1 1 0,0 0 0,0 0 0,0 0 0,0 0 0,0 0 0,-1 0 0,1 0 0,0 0 0,0 0 0,0 0 1,0 1-1,-1-1 0,1 0 0,0 1 0,0-1 0,0 0 0,-1 1 0,1-1 0,0 1 0,-1-1 0,2 2 0,0-1 29,13 7 203,0 0 0,-1 0 0,0 2 0,-1-1 0,0 2 1,0 0-1,15 17 0,72 96 1505,-78-94-1334,5 6 161,-1 1-1,-3 2 1,-1 0-1,-1 1 1,-3 2-1,-1 0 1,-2 0 0,-2 1-1,-2 1 1,-2 0-1,-2 1 1,3 83-1,-8-13 621,0-37-88,-3-1-1,-16 122 1,8-149-1091,-39 183 1,36-189-15,-1-1 0,-3-1-1,-25 52 1,32-79 0,-1 1 0,0-1 0,0-1 0,-18 18 0,23-26 0,-1 0 0,0-1 0,0 0 0,0 0 0,-1 0 0,0-1 0,0 0 0,0 0 0,0-1 0,-1 1 0,1-2 0,-9 3 0,4-4 0,2-1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18.4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620 53 9830,'0'-8'0,"1"4"0,-1 0 0,1 0 0,-1 0 0,0 0 0,-1 0 0,1 0 0,-1 0 0,-1-4 0,1 7 9,0 1 0,0-1 0,-1 0 0,1 1-1,-1 0 1,1-1 0,0 1 0,-1 0 0,1 0 0,0 0 0,-1-1 0,1 2 0,-1-1-1,1 0 1,-1 0 0,1 0 0,-3 1 0,0 0 59,0 0-9,0 1 0,-1-1 0,1 1-1,0 0 1,0 0 0,0 0 0,0 1 0,0-1 0,1 1 0,-1 0 0,-5 6 0,-2 1 3,-29 24 712,2 2 1,1 2-1,2 1 1,-45 66-1,-96 190 3040,153-250-3023,2 2 0,-18 55 0,31-73-334,0 1 1,2-1-1,1 1 0,-1 59 0,6-76-271,-1 6 56,1-1-1,1 0 1,1 0-1,0 0 1,1 0-1,7 21 1,2-10-115,1 0-1,1-1 1,1-1 0,2 0-1,0-1 1,2-1 0,1 0-1,1-2 1,36 33 0,-25-30-142,1-1 1,1-2-1,1-1 0,1-1 1,1-3-1,70 26 1,-23-17 14,-83-28 0,-1 1 0,1 0 0,-1 0 0,1 0 0,-1 0 0,1 0 0,-1-1 0,1 1 0,-1 0 0,0 0 0,1-1 0,-1 1 0,1 0 0,-1-1 0,0 1 0,1 0 0,-1-1 0,0 1 0,0 0 0,1-1 0,-1 1 0,0-1 0,0 1 0,1-1 0,-1 1 0,0-1 0,0 1 0,0-1 0,0 1 0,0-1 0,0 1 0,0 0 0,0-1 0,0 1 0,0-1 0,0 1 0,0-1 0,0 1 0,0-1 0,0 1 0,-1-1 0,1 1 0,-1-1 0,1-1 0,0-2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23.5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1 820 13493,'0'0'-114,"1"22"616,13-4 273,-9-11-563,1 0-1,-2 0 1,1 0 0,-1 1-1,5 12 1,19 30 878,-26-43-853,-1-5-113,-1 1 0,1-1 0,0 0 0,0 0 0,0 0 0,0 0 0,0 0-1,0 0 1,0 0 0,0 0 0,1 0 0,-1-1 0,1 1 0,0 0 0,-1-1 0,1 0 0,0 1 0,0-1 0,0 0 0,0 0 0,0 0-1,0 0 1,0 0 0,0 0 0,5 0 0,-6-1-29,1 0 0,-1-1 0,1 1 0,-1-1 0,1 1 0,-1-1 0,0 0 0,1 1 1,-1-1-1,0 0 0,1 0 0,-1 0 0,0 0 0,0 0 0,0 0 0,1-2 0,17-23 235,-15 19-180,167-291-67,-3 6-2532,-130 236 624,3 1 0,3 3-1,1 1 1,76-64 0,-60 66-1365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24.2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0 412 15441,'0'0'-413,"6"15"1323,10 28 599,-7-16-736,1-1-1,21 39 1,-22-49-498,-6-11-102,-1 1-1,1-1 0,0 0 1,0 0-1,0 0 1,1-1-1,0 1 1,0-1-1,0 0 0,0 0 1,1 0-1,0 0 1,8 4-1,-12-8-115,0 0 1,0 0-1,0 0 0,1 0 0,-1 0 0,0 0 1,0 0-1,0 0 0,0-1 0,0 1 1,0 0-1,0-1 0,0 1 0,0-1 1,0 1-1,0-1 0,0 1 0,0-1 0,0 0 1,-1 0-1,2 0 0,19-22 117,-12 13-100,109-115 12,114-114-3615,19 20-4702,-187 171 4645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28.0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58 9830,'4'-2'33,"-1"0"0,1 0 0,0 0 1,0 0-1,0 0 0,0 1 0,6-2 0,-6 2-25,41-10 703,1 2 0,0 2 0,54-2 0,-90 6-438,-4 1-273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30:49.65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44 6193,'0'-1'257,"1"1"0,-1-1 1,1 0-1,-1 1 1,1-1-1,-1 1 1,1-1-1,0 1 0,-1-1 1,1 1-1,0-1 1,-1 1-1,1 0 1,0-1-1,0 1 1,-1 0-1,1-1 0,0 1 1,0 0-1,0 0 1,-1 0-1,1 0 1,0 0-1,0 0 0,-1 0 1,3 0-1,32 1 535,-24-1 86,99-1 2018,55-9-2762,-69 2-257,-15 0-2437,-27 2-3788,-38 3 3693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28.33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7 9830,'14'-6'0,"-14"6"2,0 0 0,1 0-1,-1 0 1,0 0 0,1 0-1,-1 0 1,0 0 0,1 0 0,-1 0-1,0 0 1,1 0 0,-1 0 0,0 0-1,1 1 1,-1-1 0,0 0 0,0 0-1,1 0 1,-1 1 0,0-1-1,0 0 1,1 0 0,-1 0 0,0 1-1,0-1 1,0 0 0,1 1 0,-1-1-1,0 0 1,0 0 0,0 1 0,0-1-1,0 0 1,0 1 0,0-1-1,0 0 1,0 1 0,0-1 0,0 0-1,0 1 1,0-1 0,0 0 0,0 1-1,0-1 1,0 1 0,0 12 146,0 330 3492,0-342-3629,0-1-1,0 1 0,0-1 0,-1 1 1,1-1-1,0 1 0,0 0 0,0-1 1,0 1-1,-1-1 0,1 1 0,0-1 1,0 1-1,-1-1 0,1 0 0,0 1 0,-1-1 1,1 1-1,0-1 0,-1 0 0,0 1 1,0 0-9,1-1 0,-1 0 0,1 1 0,0-1 1,-1 1-1,1-1 0,-1 1 0,1-1 0,0 1 0,0-1 1,-1 1-1,1-1 0,0 1 0,0-1 0,-1 1 0,1 0 1,0-1-1,0 1 0,0-1 0,0 1 0,0 1 0,0 2 226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28.6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547 1 9830,'-1'1'20,"1"1"1,-1-1-1,1 0 0,-1 1 1,0-1-1,1 0 0,-1 0 1,0 1-1,0-1 0,0 0 1,0 0-1,0 0 0,0 0 1,0 0-1,0 0 0,-1 0 1,1-1-1,0 1 0,-1 0 1,1-1-1,0 1 0,-1-1 1,-1 1-1,-46 15 788,26-10-580,-166 47 2064,125-37-1563,36-9-293,8-2-103,0 0-1,-20 9 0,12-4 45,21-8-277,-1 1 0,1 0 0,-1 0 1,1 0-1,-13 9 0,18-8 127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29.0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50 121 9830,'-19'5'137,"18"-5"-134,1 0 1,0 0-1,-1 0 1,1 0-1,-1 0 1,1 1-1,0-1 1,-1 0-1,1 0 1,0 0-1,-1 0 1,1 0-1,0 0 1,-1-1-1,1 1 1,0 0-1,-1 0 1,1 0-1,0 0 1,-1 0-1,1 0 1,0-1-1,-1 1 1,1 0-1,0 0 1,-1 0-1,1-1 1,0 1-1,0 0 1,-1 0-1,1-1 1,0 1-1,0 0 1,0-1-1,-1 1 1,1 0-1,0-1 1,0 1-1,0-2 28,0 0 1,0-1-1,0 1 0,0 0 0,1 0 0,-1 0 1,1 0-1,-1 0 0,1 1 0,0-1 0,0 0 1,0 0-1,0 0 0,0 1 0,0-1 0,0 0 1,1 1-1,-1-1 0,0 1 0,1-1 0,-1 1 1,1 0-1,0 0 0,0 0 0,2-2 0,14-10 250,-10 6-80,2 0 0,-1 0 0,1 1 0,0 1 0,0 0 0,0 0 0,1 1 0,0 0 0,0 1 0,0 0 0,21-3 0,-32 6-193,1 0 0,0 0 0,0 0 0,-1 0 0,1 0 0,0 0 0,-1 1 0,1-1 0,0 0 0,-1 0 0,1 0 0,0 1-1,-1-1 1,1 0 0,-1 1 0,1-1 0,0 0 0,-1 1 0,1-1 0,-1 1 0,1-1 0,-1 1 0,1-1 0,-1 1 0,0-1 0,1 1 0,-1-1-1,0 1 1,1 0 0,-1-1 0,0 1 0,0 0 0,1-1 0,-1 1 0,0 1 0,-1 23 234,1-20-178,0 4 20,0-4-15,1 1 0,-1-1 0,0 1 0,-1-1 0,1 1 0,-1-1-1,0 1 1,-1-1 0,1 0 0,-1 1 0,0-1 0,0 0 0,-1 0 0,1 0 0,-7 7 0,-9 10 662,-44 39 1,41-41 58,-35 40 0,42-49-516,11-10-240,1 0 1,1 0 0,-1 0 0,0 1-1,0-1 1,0 1 0,1-1 0,-1 1-1,1-1 1,-1 1 0,1 0 0,-1 0-1,1 0 1,0 0 0,0 0 0,-1 2-1,40-2 513,-7-3-134,-1-2 0,0-1 0,0-1 0,0-1 1,0-2-1,31-13 0,-40 12-349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29.4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393 72 9830,'0'-53'0,"-1"52"6,1 0 1,0 0-1,-1 0 0,1 0 0,-1 0 0,1 0 1,-1 0-1,1 0 0,-1 1 0,1-1 0,-1 0 1,0 0-1,0 1 0,0-1 0,1 0 0,-1 1 1,0-1-1,0 1 0,0-1 0,0 1 0,0-1 1,0 1-1,0 0 0,0-1 0,0 1 0,0 0 1,0 0-1,0 0 0,0 0 0,0 0 0,0 0 1,-2 0-1,0 0 22,0 0 1,0 0-1,0 0 1,0 0-1,0 1 1,0-1-1,0 1 0,1 0 1,-1 0-1,0 0 1,-4 2-1,-16 15 413,1 2 1,1 0-1,1 1 0,0 1 0,2 1 1,0 1-1,-28 51 0,22-28 358,1 2-1,3 0 1,-22 80 0,34-94-285,1 0 0,1 0 0,2 0 0,2 1 0,1 0 0,6 57 0,-3-84-396,0 0 1,0 1-1,1-1 1,0-1-1,1 1 1,0 0-1,0-1 1,1 0-1,0 0 0,0 0 1,9 8-1,-9-10-9,0-1 0,0 0-1,0 0 1,1 0 0,0-1-1,0 0 1,0 0-1,1 0 1,-1-1 0,1 0-1,0 0 1,0-1 0,0 0-1,14 3 1,-3-5-64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29.90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82 9830,'0'-3'0,"0"-1"0,0 1 0,0-1 0,0 1 0,0-1 0,1 1 0,-1 0 0,1-1 0,1-4 0,0 7 0,-1-1 0,1 0 0,-1 1 0,1-1 0,0 0 0,0 1 0,0 0 0,-1-1 0,1 1 0,1 0 0,-1 0 0,0 0 0,3 0 0,6-4 146,0 1 1,1 0-1,0 1 0,0 1 1,0 0-1,23-1 0,-29 2-73,0 1-1,0 1 1,-1-1-1,1 1 1,0 0-1,0 1 1,0-1-1,-1 1 1,1 0-1,0 0 1,-1 1-1,0 0 1,0 0 0,0 0-1,8 7 1,-10-6-9,0 0 0,-1 0 0,0 0 0,0 0 0,0 1 1,-1-1-1,1 0 0,-1 1 0,0 0 0,0-1 0,-1 1 1,1-1-1,-1 1 0,0 0 0,0-1 0,-1 1 0,1 0 1,-1-1-1,0 1 0,0-1 0,-1 1 0,1-1 0,-1 0 1,0 1-1,0-1 0,-3 4 0,-37 35 1287,-80 66-1,120-108-1322,1 0 0,0 0 0,0 0 0,0 0 0,0 0 0,0 0 0,0 0 0,0 0 0,0 1 0,0-1 0,1 0 0,-1 1 0,0 1 0,5 1 129,11-6 23,80-17 963,-68 15-599,1-1 0,49-17-1,-54 9-88,-13 7-409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0.22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9830,'1'0'17,"0"-1"-1,0 0 1,0 0-1,0 0 1,0 0 0,0 0-1,0 1 1,0-1-1,0 0 1,0 1 0,0-1-1,1 1 1,-1 0-1,0-1 1,0 1 0,0 0-1,1 0 1,-1-1-1,0 1 1,1 0 0,-1 0-1,0 0 1,2 1-1,34 0 451,-30 1-374,0 0 1,0 1-1,0 0 1,0 0-1,-1 1 1,1-1-1,-1 2 1,0-1-1,0 1 0,0 0 1,5 6-1,4 5 306,0 1 0,17 26 0,-24-30-212,0 0 0,-1 0 1,-1 1-1,0 0 0,-1 0 0,-1 0 0,0 0 1,2 21-1,-1 8 681,-2 67 0,-3-107-835,0 5 64,-1-1 1,0 1-1,-1-1 0,0 1 0,0-1 0,0 0 0,-1 0 0,-5 10 0,-36 54 868,31-51-639,-125 175 2413,124-177-2466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1.0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157 94 9830,'-32'-12'907,"-56"-16"-1,67 22-762,21 6-133,-1 0-1,0 0 1,0 0 0,1 0-1,-1 0 1,0 0 0,1 0-1,-1-1 1,1 1 0,-1 0-1,0-1 1,1 1 0,-1 0-1,1-1 1,-1 1 0,0-1-1,1 1 1,-1-1 0,1 1-1,0-1 1,-1 1 0,1-1-1,-1 1 1,1-1 0,0 0-1,-1 1 1,1-1 0,0 0-1,0 1 1,0-1 0,-1 0-1,1 1 1,0-1-1,0 0 1,0 1 0,0-1-1,0 0 1,0 0 0,1-1 5,0 1 1,-1 0-1,1 0 1,0 0-1,0-1 0,0 1 1,0 0-1,0 0 1,0 0-1,0 0 1,1 0-1,-1 1 1,0-1-1,0 0 0,1 0 1,-1 1-1,0-1 1,3 0-1,4-1 105,0-1-1,0 2 0,0-1 1,1 1-1,-1 0 1,1 1-1,-1-1 0,1 2 1,-1-1-1,0 1 0,14 4 1,-17-4-65,-1 0 0,0 1 0,0 0-1,0 0 1,-1 0 0,1 0 0,0 0 0,-1 1 0,1-1 0,-1 1 0,0 0 0,0 0 0,0 0 0,0 1-1,-1-1 1,1 1 0,-1 0 0,0-1 0,0 1 0,0 0 0,0 0 0,-1 0 0,0 0 0,2 6 0,-2-3 49,1-1 1,-1 1 0,0 1 0,0-1 0,0 0 0,-1 0 0,-1 0 0,1 0 0,-1 0 0,0 0 0,-1 0 0,1 0 0,-1 0 0,-1 0 0,0-1 0,1 1-1,-2-1 1,1 0 0,-9 11 0,-23 25 802,-42 39-1,75-79-885,-27 25 364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1.59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21 63 9830,'-10'0'228,"-1"0"-137,53 0 801,18 1 254,61-8 0,-96 5-929,36-6 665,-57 7-841,-1 0 1,1 1-1,-1-2 1,1 1-1,-1 0 1,0-1-1,0 1 1,0-1-1,0 0 1,0 0-1,0 0 1,5-5-1,-5-7 187,3 6-183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1.86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9830,'0'288'3004,"12"-211"-2072,-5 96 1025,-7-168-1775,0-1-137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04T10:45:32.1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755 0 9830,'0'2'15,"0"-1"0,0 0 0,-1 0 0,1 0 1,0 0-1,-1 0 0,1 0 0,-1 0 0,0 0 0,1 0 0,-1 0 0,0 0 0,1 0 0,-1 0 0,0 0 0,0-1 1,0 1-1,0 0 0,0 0 0,0-1 0,0 1 0,-1 0 0,-31 13 604,14-6-380,-22 8 487,0-2-1,-1-1 0,0-3 0,-83 11 1,-175-4 2719,296-17-3399,-78 2 773,72-2-819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77C-B50A-4557-8A0E-DEBA7FA3AF3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643A-6BEB-46D2-9D55-DF674BC464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531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77C-B50A-4557-8A0E-DEBA7FA3AF3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643A-6BEB-46D2-9D55-DF674BC4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77C-B50A-4557-8A0E-DEBA7FA3AF3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643A-6BEB-46D2-9D55-DF674BC4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1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77C-B50A-4557-8A0E-DEBA7FA3AF3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643A-6BEB-46D2-9D55-DF674BC4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9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77C-B50A-4557-8A0E-DEBA7FA3AF3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643A-6BEB-46D2-9D55-DF674BC464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74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77C-B50A-4557-8A0E-DEBA7FA3AF3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643A-6BEB-46D2-9D55-DF674BC4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88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77C-B50A-4557-8A0E-DEBA7FA3AF3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643A-6BEB-46D2-9D55-DF674BC4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77C-B50A-4557-8A0E-DEBA7FA3AF3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643A-6BEB-46D2-9D55-DF674BC4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0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77C-B50A-4557-8A0E-DEBA7FA3AF3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643A-6BEB-46D2-9D55-DF674BC4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68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040677C-B50A-4557-8A0E-DEBA7FA3AF3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5E643A-6BEB-46D2-9D55-DF674BC4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00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677C-B50A-4557-8A0E-DEBA7FA3AF3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E643A-6BEB-46D2-9D55-DF674BC46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040677C-B50A-4557-8A0E-DEBA7FA3AF38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5E643A-6BEB-46D2-9D55-DF674BC464B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19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6.png"/><Relationship Id="rId18" Type="http://schemas.openxmlformats.org/officeDocument/2006/relationships/customXml" Target="../ink/ink189.xml"/><Relationship Id="rId26" Type="http://schemas.openxmlformats.org/officeDocument/2006/relationships/customXml" Target="../ink/ink193.xml"/><Relationship Id="rId39" Type="http://schemas.openxmlformats.org/officeDocument/2006/relationships/image" Target="../media/image219.png"/><Relationship Id="rId21" Type="http://schemas.openxmlformats.org/officeDocument/2006/relationships/image" Target="../media/image210.png"/><Relationship Id="rId34" Type="http://schemas.openxmlformats.org/officeDocument/2006/relationships/customXml" Target="../ink/ink197.xml"/><Relationship Id="rId42" Type="http://schemas.openxmlformats.org/officeDocument/2006/relationships/customXml" Target="../ink/ink201.xml"/><Relationship Id="rId47" Type="http://schemas.openxmlformats.org/officeDocument/2006/relationships/image" Target="../media/image223.png"/><Relationship Id="rId50" Type="http://schemas.openxmlformats.org/officeDocument/2006/relationships/customXml" Target="../ink/ink205.xml"/><Relationship Id="rId55" Type="http://schemas.openxmlformats.org/officeDocument/2006/relationships/image" Target="../media/image227.png"/><Relationship Id="rId63" Type="http://schemas.openxmlformats.org/officeDocument/2006/relationships/image" Target="../media/image231.png"/><Relationship Id="rId68" Type="http://schemas.openxmlformats.org/officeDocument/2006/relationships/customXml" Target="../ink/ink214.xml"/><Relationship Id="rId76" Type="http://schemas.openxmlformats.org/officeDocument/2006/relationships/customXml" Target="../ink/ink218.xml"/><Relationship Id="rId7" Type="http://schemas.openxmlformats.org/officeDocument/2006/relationships/image" Target="../media/image203.jpeg"/><Relationship Id="rId71" Type="http://schemas.openxmlformats.org/officeDocument/2006/relationships/image" Target="../media/image235.png"/><Relationship Id="rId2" Type="http://schemas.openxmlformats.org/officeDocument/2006/relationships/image" Target="../media/image2.png"/><Relationship Id="rId16" Type="http://schemas.openxmlformats.org/officeDocument/2006/relationships/customXml" Target="../ink/ink188.xml"/><Relationship Id="rId29" Type="http://schemas.openxmlformats.org/officeDocument/2006/relationships/image" Target="../media/image214.png"/><Relationship Id="rId11" Type="http://schemas.openxmlformats.org/officeDocument/2006/relationships/image" Target="../media/image205.png"/><Relationship Id="rId24" Type="http://schemas.openxmlformats.org/officeDocument/2006/relationships/customXml" Target="../ink/ink192.xml"/><Relationship Id="rId32" Type="http://schemas.openxmlformats.org/officeDocument/2006/relationships/customXml" Target="../ink/ink196.xml"/><Relationship Id="rId37" Type="http://schemas.openxmlformats.org/officeDocument/2006/relationships/image" Target="../media/image218.png"/><Relationship Id="rId40" Type="http://schemas.openxmlformats.org/officeDocument/2006/relationships/customXml" Target="../ink/ink200.xml"/><Relationship Id="rId45" Type="http://schemas.openxmlformats.org/officeDocument/2006/relationships/image" Target="../media/image222.png"/><Relationship Id="rId53" Type="http://schemas.openxmlformats.org/officeDocument/2006/relationships/image" Target="../media/image226.png"/><Relationship Id="rId58" Type="http://schemas.openxmlformats.org/officeDocument/2006/relationships/customXml" Target="../ink/ink209.xml"/><Relationship Id="rId66" Type="http://schemas.openxmlformats.org/officeDocument/2006/relationships/customXml" Target="../ink/ink213.xml"/><Relationship Id="rId74" Type="http://schemas.openxmlformats.org/officeDocument/2006/relationships/customXml" Target="../ink/ink217.xml"/><Relationship Id="rId79" Type="http://schemas.openxmlformats.org/officeDocument/2006/relationships/image" Target="../media/image239.png"/><Relationship Id="rId5" Type="http://schemas.openxmlformats.org/officeDocument/2006/relationships/image" Target="../media/image201.png"/><Relationship Id="rId61" Type="http://schemas.openxmlformats.org/officeDocument/2006/relationships/image" Target="../media/image230.png"/><Relationship Id="rId82" Type="http://schemas.openxmlformats.org/officeDocument/2006/relationships/customXml" Target="../ink/ink221.xml"/><Relationship Id="rId10" Type="http://schemas.openxmlformats.org/officeDocument/2006/relationships/customXml" Target="../ink/ink185.xml"/><Relationship Id="rId19" Type="http://schemas.openxmlformats.org/officeDocument/2006/relationships/image" Target="../media/image209.png"/><Relationship Id="rId31" Type="http://schemas.openxmlformats.org/officeDocument/2006/relationships/image" Target="../media/image215.png"/><Relationship Id="rId44" Type="http://schemas.openxmlformats.org/officeDocument/2006/relationships/customXml" Target="../ink/ink202.xml"/><Relationship Id="rId52" Type="http://schemas.openxmlformats.org/officeDocument/2006/relationships/customXml" Target="../ink/ink206.xml"/><Relationship Id="rId60" Type="http://schemas.openxmlformats.org/officeDocument/2006/relationships/customXml" Target="../ink/ink210.xml"/><Relationship Id="rId65" Type="http://schemas.openxmlformats.org/officeDocument/2006/relationships/image" Target="../media/image232.png"/><Relationship Id="rId73" Type="http://schemas.openxmlformats.org/officeDocument/2006/relationships/image" Target="../media/image236.png"/><Relationship Id="rId78" Type="http://schemas.openxmlformats.org/officeDocument/2006/relationships/customXml" Target="../ink/ink219.xml"/><Relationship Id="rId81" Type="http://schemas.openxmlformats.org/officeDocument/2006/relationships/image" Target="../media/image240.png"/><Relationship Id="rId4" Type="http://schemas.openxmlformats.org/officeDocument/2006/relationships/image" Target="../media/image200.png"/><Relationship Id="rId9" Type="http://schemas.openxmlformats.org/officeDocument/2006/relationships/image" Target="../media/image204.png"/><Relationship Id="rId14" Type="http://schemas.openxmlformats.org/officeDocument/2006/relationships/customXml" Target="../ink/ink187.xml"/><Relationship Id="rId22" Type="http://schemas.openxmlformats.org/officeDocument/2006/relationships/customXml" Target="../ink/ink191.xml"/><Relationship Id="rId27" Type="http://schemas.openxmlformats.org/officeDocument/2006/relationships/image" Target="../media/image213.png"/><Relationship Id="rId30" Type="http://schemas.openxmlformats.org/officeDocument/2006/relationships/customXml" Target="../ink/ink195.xml"/><Relationship Id="rId35" Type="http://schemas.openxmlformats.org/officeDocument/2006/relationships/image" Target="../media/image217.png"/><Relationship Id="rId43" Type="http://schemas.openxmlformats.org/officeDocument/2006/relationships/image" Target="../media/image221.png"/><Relationship Id="rId48" Type="http://schemas.openxmlformats.org/officeDocument/2006/relationships/customXml" Target="../ink/ink204.xml"/><Relationship Id="rId56" Type="http://schemas.openxmlformats.org/officeDocument/2006/relationships/customXml" Target="../ink/ink208.xml"/><Relationship Id="rId64" Type="http://schemas.openxmlformats.org/officeDocument/2006/relationships/customXml" Target="../ink/ink212.xml"/><Relationship Id="rId69" Type="http://schemas.openxmlformats.org/officeDocument/2006/relationships/image" Target="../media/image234.png"/><Relationship Id="rId77" Type="http://schemas.openxmlformats.org/officeDocument/2006/relationships/image" Target="../media/image238.png"/><Relationship Id="rId8" Type="http://schemas.openxmlformats.org/officeDocument/2006/relationships/customXml" Target="../ink/ink184.xml"/><Relationship Id="rId51" Type="http://schemas.openxmlformats.org/officeDocument/2006/relationships/image" Target="../media/image225.png"/><Relationship Id="rId72" Type="http://schemas.openxmlformats.org/officeDocument/2006/relationships/customXml" Target="../ink/ink216.xml"/><Relationship Id="rId80" Type="http://schemas.openxmlformats.org/officeDocument/2006/relationships/customXml" Target="../ink/ink220.xml"/><Relationship Id="rId3" Type="http://schemas.openxmlformats.org/officeDocument/2006/relationships/image" Target="../media/image3.png"/><Relationship Id="rId12" Type="http://schemas.openxmlformats.org/officeDocument/2006/relationships/customXml" Target="../ink/ink186.xml"/><Relationship Id="rId17" Type="http://schemas.openxmlformats.org/officeDocument/2006/relationships/image" Target="../media/image208.png"/><Relationship Id="rId25" Type="http://schemas.openxmlformats.org/officeDocument/2006/relationships/image" Target="../media/image212.png"/><Relationship Id="rId33" Type="http://schemas.openxmlformats.org/officeDocument/2006/relationships/image" Target="../media/image216.png"/><Relationship Id="rId38" Type="http://schemas.openxmlformats.org/officeDocument/2006/relationships/customXml" Target="../ink/ink199.xml"/><Relationship Id="rId46" Type="http://schemas.openxmlformats.org/officeDocument/2006/relationships/customXml" Target="../ink/ink203.xml"/><Relationship Id="rId59" Type="http://schemas.openxmlformats.org/officeDocument/2006/relationships/image" Target="../media/image229.png"/><Relationship Id="rId67" Type="http://schemas.openxmlformats.org/officeDocument/2006/relationships/image" Target="../media/image233.png"/><Relationship Id="rId20" Type="http://schemas.openxmlformats.org/officeDocument/2006/relationships/customXml" Target="../ink/ink190.xml"/><Relationship Id="rId41" Type="http://schemas.openxmlformats.org/officeDocument/2006/relationships/image" Target="../media/image220.png"/><Relationship Id="rId54" Type="http://schemas.openxmlformats.org/officeDocument/2006/relationships/customXml" Target="../ink/ink207.xml"/><Relationship Id="rId62" Type="http://schemas.openxmlformats.org/officeDocument/2006/relationships/customXml" Target="../ink/ink211.xml"/><Relationship Id="rId70" Type="http://schemas.openxmlformats.org/officeDocument/2006/relationships/customXml" Target="../ink/ink215.xml"/><Relationship Id="rId75" Type="http://schemas.openxmlformats.org/officeDocument/2006/relationships/image" Target="../media/image237.png"/><Relationship Id="rId83" Type="http://schemas.openxmlformats.org/officeDocument/2006/relationships/image" Target="../media/image2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2.png"/><Relationship Id="rId15" Type="http://schemas.openxmlformats.org/officeDocument/2006/relationships/image" Target="../media/image207.png"/><Relationship Id="rId23" Type="http://schemas.openxmlformats.org/officeDocument/2006/relationships/image" Target="../media/image211.png"/><Relationship Id="rId28" Type="http://schemas.openxmlformats.org/officeDocument/2006/relationships/customXml" Target="../ink/ink194.xml"/><Relationship Id="rId36" Type="http://schemas.openxmlformats.org/officeDocument/2006/relationships/customXml" Target="../ink/ink198.xml"/><Relationship Id="rId49" Type="http://schemas.openxmlformats.org/officeDocument/2006/relationships/image" Target="../media/image224.png"/><Relationship Id="rId57" Type="http://schemas.openxmlformats.org/officeDocument/2006/relationships/image" Target="../media/image228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1.xml"/><Relationship Id="rId117" Type="http://schemas.openxmlformats.org/officeDocument/2006/relationships/image" Target="../media/image299.png"/><Relationship Id="rId21" Type="http://schemas.openxmlformats.org/officeDocument/2006/relationships/image" Target="../media/image251.png"/><Relationship Id="rId42" Type="http://schemas.openxmlformats.org/officeDocument/2006/relationships/customXml" Target="../ink/ink239.xml"/><Relationship Id="rId47" Type="http://schemas.openxmlformats.org/officeDocument/2006/relationships/image" Target="../media/image264.png"/><Relationship Id="rId63" Type="http://schemas.openxmlformats.org/officeDocument/2006/relationships/image" Target="../media/image272.png"/><Relationship Id="rId68" Type="http://schemas.openxmlformats.org/officeDocument/2006/relationships/customXml" Target="../ink/ink252.xml"/><Relationship Id="rId84" Type="http://schemas.openxmlformats.org/officeDocument/2006/relationships/customXml" Target="../ink/ink260.xml"/><Relationship Id="rId89" Type="http://schemas.openxmlformats.org/officeDocument/2006/relationships/image" Target="../media/image285.png"/><Relationship Id="rId112" Type="http://schemas.openxmlformats.org/officeDocument/2006/relationships/customXml" Target="../ink/ink274.xml"/><Relationship Id="rId133" Type="http://schemas.openxmlformats.org/officeDocument/2006/relationships/image" Target="../media/image307.png"/><Relationship Id="rId138" Type="http://schemas.openxmlformats.org/officeDocument/2006/relationships/customXml" Target="../ink/ink287.xml"/><Relationship Id="rId16" Type="http://schemas.openxmlformats.org/officeDocument/2006/relationships/customXml" Target="../ink/ink226.xml"/><Relationship Id="rId107" Type="http://schemas.openxmlformats.org/officeDocument/2006/relationships/image" Target="../media/image294.png"/><Relationship Id="rId11" Type="http://schemas.openxmlformats.org/officeDocument/2006/relationships/image" Target="../media/image246.png"/><Relationship Id="rId32" Type="http://schemas.openxmlformats.org/officeDocument/2006/relationships/customXml" Target="../ink/ink234.xml"/><Relationship Id="rId37" Type="http://schemas.openxmlformats.org/officeDocument/2006/relationships/image" Target="../media/image259.png"/><Relationship Id="rId53" Type="http://schemas.openxmlformats.org/officeDocument/2006/relationships/image" Target="../media/image267.png"/><Relationship Id="rId58" Type="http://schemas.openxmlformats.org/officeDocument/2006/relationships/customXml" Target="../ink/ink247.xml"/><Relationship Id="rId74" Type="http://schemas.openxmlformats.org/officeDocument/2006/relationships/customXml" Target="../ink/ink255.xml"/><Relationship Id="rId79" Type="http://schemas.openxmlformats.org/officeDocument/2006/relationships/image" Target="../media/image280.png"/><Relationship Id="rId102" Type="http://schemas.openxmlformats.org/officeDocument/2006/relationships/customXml" Target="../ink/ink269.xml"/><Relationship Id="rId123" Type="http://schemas.openxmlformats.org/officeDocument/2006/relationships/image" Target="../media/image302.png"/><Relationship Id="rId128" Type="http://schemas.openxmlformats.org/officeDocument/2006/relationships/customXml" Target="../ink/ink282.xml"/><Relationship Id="rId5" Type="http://schemas.openxmlformats.org/officeDocument/2006/relationships/image" Target="../media/image243.png"/><Relationship Id="rId90" Type="http://schemas.openxmlformats.org/officeDocument/2006/relationships/customXml" Target="../ink/ink263.xml"/><Relationship Id="rId95" Type="http://schemas.openxmlformats.org/officeDocument/2006/relationships/image" Target="../media/image288.png"/><Relationship Id="rId22" Type="http://schemas.openxmlformats.org/officeDocument/2006/relationships/customXml" Target="../ink/ink229.xml"/><Relationship Id="rId27" Type="http://schemas.openxmlformats.org/officeDocument/2006/relationships/image" Target="../media/image254.png"/><Relationship Id="rId43" Type="http://schemas.openxmlformats.org/officeDocument/2006/relationships/image" Target="../media/image262.png"/><Relationship Id="rId48" Type="http://schemas.openxmlformats.org/officeDocument/2006/relationships/customXml" Target="../ink/ink242.xml"/><Relationship Id="rId64" Type="http://schemas.openxmlformats.org/officeDocument/2006/relationships/customXml" Target="../ink/ink250.xml"/><Relationship Id="rId69" Type="http://schemas.openxmlformats.org/officeDocument/2006/relationships/image" Target="../media/image275.png"/><Relationship Id="rId113" Type="http://schemas.openxmlformats.org/officeDocument/2006/relationships/image" Target="../media/image297.png"/><Relationship Id="rId118" Type="http://schemas.openxmlformats.org/officeDocument/2006/relationships/customXml" Target="../ink/ink277.xml"/><Relationship Id="rId134" Type="http://schemas.openxmlformats.org/officeDocument/2006/relationships/customXml" Target="../ink/ink285.xml"/><Relationship Id="rId139" Type="http://schemas.openxmlformats.org/officeDocument/2006/relationships/image" Target="../media/image310.png"/><Relationship Id="rId8" Type="http://schemas.openxmlformats.org/officeDocument/2006/relationships/customXml" Target="../ink/ink222.xml"/><Relationship Id="rId51" Type="http://schemas.openxmlformats.org/officeDocument/2006/relationships/image" Target="../media/image266.png"/><Relationship Id="rId72" Type="http://schemas.openxmlformats.org/officeDocument/2006/relationships/customXml" Target="../ink/ink254.xml"/><Relationship Id="rId80" Type="http://schemas.openxmlformats.org/officeDocument/2006/relationships/customXml" Target="../ink/ink258.xml"/><Relationship Id="rId85" Type="http://schemas.openxmlformats.org/officeDocument/2006/relationships/image" Target="../media/image283.png"/><Relationship Id="rId93" Type="http://schemas.openxmlformats.org/officeDocument/2006/relationships/image" Target="../media/image287.png"/><Relationship Id="rId98" Type="http://schemas.openxmlformats.org/officeDocument/2006/relationships/customXml" Target="../ink/ink267.xml"/><Relationship Id="rId121" Type="http://schemas.openxmlformats.org/officeDocument/2006/relationships/image" Target="../media/image301.png"/><Relationship Id="rId3" Type="http://schemas.openxmlformats.org/officeDocument/2006/relationships/image" Target="../media/image3.png"/><Relationship Id="rId12" Type="http://schemas.openxmlformats.org/officeDocument/2006/relationships/customXml" Target="../ink/ink224.xml"/><Relationship Id="rId17" Type="http://schemas.openxmlformats.org/officeDocument/2006/relationships/image" Target="../media/image249.png"/><Relationship Id="rId25" Type="http://schemas.openxmlformats.org/officeDocument/2006/relationships/image" Target="../media/image253.png"/><Relationship Id="rId33" Type="http://schemas.openxmlformats.org/officeDocument/2006/relationships/image" Target="../media/image257.png"/><Relationship Id="rId38" Type="http://schemas.openxmlformats.org/officeDocument/2006/relationships/customXml" Target="../ink/ink237.xml"/><Relationship Id="rId46" Type="http://schemas.openxmlformats.org/officeDocument/2006/relationships/customXml" Target="../ink/ink241.xml"/><Relationship Id="rId59" Type="http://schemas.openxmlformats.org/officeDocument/2006/relationships/image" Target="../media/image270.png"/><Relationship Id="rId67" Type="http://schemas.openxmlformats.org/officeDocument/2006/relationships/image" Target="../media/image274.png"/><Relationship Id="rId103" Type="http://schemas.openxmlformats.org/officeDocument/2006/relationships/image" Target="../media/image292.png"/><Relationship Id="rId108" Type="http://schemas.openxmlformats.org/officeDocument/2006/relationships/customXml" Target="../ink/ink272.xml"/><Relationship Id="rId116" Type="http://schemas.openxmlformats.org/officeDocument/2006/relationships/customXml" Target="../ink/ink276.xml"/><Relationship Id="rId124" Type="http://schemas.openxmlformats.org/officeDocument/2006/relationships/customXml" Target="../ink/ink280.xml"/><Relationship Id="rId129" Type="http://schemas.openxmlformats.org/officeDocument/2006/relationships/image" Target="../media/image305.png"/><Relationship Id="rId137" Type="http://schemas.openxmlformats.org/officeDocument/2006/relationships/image" Target="../media/image309.png"/><Relationship Id="rId20" Type="http://schemas.openxmlformats.org/officeDocument/2006/relationships/customXml" Target="../ink/ink228.xml"/><Relationship Id="rId41" Type="http://schemas.openxmlformats.org/officeDocument/2006/relationships/image" Target="../media/image261.png"/><Relationship Id="rId54" Type="http://schemas.openxmlformats.org/officeDocument/2006/relationships/customXml" Target="../ink/ink245.xml"/><Relationship Id="rId62" Type="http://schemas.openxmlformats.org/officeDocument/2006/relationships/customXml" Target="../ink/ink249.xml"/><Relationship Id="rId70" Type="http://schemas.openxmlformats.org/officeDocument/2006/relationships/customXml" Target="../ink/ink253.xml"/><Relationship Id="rId75" Type="http://schemas.openxmlformats.org/officeDocument/2006/relationships/image" Target="../media/image278.png"/><Relationship Id="rId83" Type="http://schemas.openxmlformats.org/officeDocument/2006/relationships/image" Target="../media/image282.png"/><Relationship Id="rId88" Type="http://schemas.openxmlformats.org/officeDocument/2006/relationships/customXml" Target="../ink/ink262.xml"/><Relationship Id="rId91" Type="http://schemas.openxmlformats.org/officeDocument/2006/relationships/image" Target="../media/image286.png"/><Relationship Id="rId96" Type="http://schemas.openxmlformats.org/officeDocument/2006/relationships/customXml" Target="../ink/ink266.xml"/><Relationship Id="rId111" Type="http://schemas.openxmlformats.org/officeDocument/2006/relationships/image" Target="../media/image296.png"/><Relationship Id="rId132" Type="http://schemas.openxmlformats.org/officeDocument/2006/relationships/customXml" Target="../ink/ink284.xml"/><Relationship Id="rId140" Type="http://schemas.openxmlformats.org/officeDocument/2006/relationships/customXml" Target="../ink/ink2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4.jpeg"/><Relationship Id="rId15" Type="http://schemas.openxmlformats.org/officeDocument/2006/relationships/image" Target="../media/image248.png"/><Relationship Id="rId23" Type="http://schemas.openxmlformats.org/officeDocument/2006/relationships/image" Target="../media/image252.png"/><Relationship Id="rId28" Type="http://schemas.openxmlformats.org/officeDocument/2006/relationships/customXml" Target="../ink/ink232.xml"/><Relationship Id="rId36" Type="http://schemas.openxmlformats.org/officeDocument/2006/relationships/customXml" Target="../ink/ink236.xml"/><Relationship Id="rId49" Type="http://schemas.openxmlformats.org/officeDocument/2006/relationships/image" Target="../media/image265.png"/><Relationship Id="rId57" Type="http://schemas.openxmlformats.org/officeDocument/2006/relationships/image" Target="../media/image269.png"/><Relationship Id="rId106" Type="http://schemas.openxmlformats.org/officeDocument/2006/relationships/customXml" Target="../ink/ink271.xml"/><Relationship Id="rId114" Type="http://schemas.openxmlformats.org/officeDocument/2006/relationships/customXml" Target="../ink/ink275.xml"/><Relationship Id="rId119" Type="http://schemas.openxmlformats.org/officeDocument/2006/relationships/image" Target="../media/image300.png"/><Relationship Id="rId127" Type="http://schemas.openxmlformats.org/officeDocument/2006/relationships/image" Target="../media/image304.png"/><Relationship Id="rId10" Type="http://schemas.openxmlformats.org/officeDocument/2006/relationships/customXml" Target="../ink/ink223.xml"/><Relationship Id="rId31" Type="http://schemas.openxmlformats.org/officeDocument/2006/relationships/image" Target="../media/image256.png"/><Relationship Id="rId44" Type="http://schemas.openxmlformats.org/officeDocument/2006/relationships/customXml" Target="../ink/ink240.xml"/><Relationship Id="rId52" Type="http://schemas.openxmlformats.org/officeDocument/2006/relationships/customXml" Target="../ink/ink244.xml"/><Relationship Id="rId60" Type="http://schemas.openxmlformats.org/officeDocument/2006/relationships/customXml" Target="../ink/ink248.xml"/><Relationship Id="rId65" Type="http://schemas.openxmlformats.org/officeDocument/2006/relationships/image" Target="../media/image273.png"/><Relationship Id="rId73" Type="http://schemas.openxmlformats.org/officeDocument/2006/relationships/image" Target="../media/image277.png"/><Relationship Id="rId78" Type="http://schemas.openxmlformats.org/officeDocument/2006/relationships/customXml" Target="../ink/ink257.xml"/><Relationship Id="rId81" Type="http://schemas.openxmlformats.org/officeDocument/2006/relationships/image" Target="../media/image281.png"/><Relationship Id="rId86" Type="http://schemas.openxmlformats.org/officeDocument/2006/relationships/customXml" Target="../ink/ink261.xml"/><Relationship Id="rId94" Type="http://schemas.openxmlformats.org/officeDocument/2006/relationships/customXml" Target="../ink/ink265.xml"/><Relationship Id="rId99" Type="http://schemas.openxmlformats.org/officeDocument/2006/relationships/image" Target="../media/image290.png"/><Relationship Id="rId101" Type="http://schemas.openxmlformats.org/officeDocument/2006/relationships/image" Target="../media/image291.png"/><Relationship Id="rId122" Type="http://schemas.openxmlformats.org/officeDocument/2006/relationships/customXml" Target="../ink/ink279.xml"/><Relationship Id="rId130" Type="http://schemas.openxmlformats.org/officeDocument/2006/relationships/customXml" Target="../ink/ink283.xml"/><Relationship Id="rId135" Type="http://schemas.openxmlformats.org/officeDocument/2006/relationships/image" Target="../media/image308.png"/><Relationship Id="rId4" Type="http://schemas.openxmlformats.org/officeDocument/2006/relationships/image" Target="../media/image242.png"/><Relationship Id="rId9" Type="http://schemas.openxmlformats.org/officeDocument/2006/relationships/image" Target="../media/image245.png"/><Relationship Id="rId13" Type="http://schemas.openxmlformats.org/officeDocument/2006/relationships/image" Target="../media/image247.png"/><Relationship Id="rId18" Type="http://schemas.openxmlformats.org/officeDocument/2006/relationships/customXml" Target="../ink/ink227.xml"/><Relationship Id="rId39" Type="http://schemas.openxmlformats.org/officeDocument/2006/relationships/image" Target="../media/image260.png"/><Relationship Id="rId109" Type="http://schemas.openxmlformats.org/officeDocument/2006/relationships/image" Target="../media/image295.png"/><Relationship Id="rId34" Type="http://schemas.openxmlformats.org/officeDocument/2006/relationships/customXml" Target="../ink/ink235.xml"/><Relationship Id="rId50" Type="http://schemas.openxmlformats.org/officeDocument/2006/relationships/customXml" Target="../ink/ink243.xml"/><Relationship Id="rId55" Type="http://schemas.openxmlformats.org/officeDocument/2006/relationships/image" Target="../media/image268.png"/><Relationship Id="rId76" Type="http://schemas.openxmlformats.org/officeDocument/2006/relationships/customXml" Target="../ink/ink256.xml"/><Relationship Id="rId97" Type="http://schemas.openxmlformats.org/officeDocument/2006/relationships/image" Target="../media/image289.png"/><Relationship Id="rId104" Type="http://schemas.openxmlformats.org/officeDocument/2006/relationships/customXml" Target="../ink/ink270.xml"/><Relationship Id="rId120" Type="http://schemas.openxmlformats.org/officeDocument/2006/relationships/customXml" Target="../ink/ink278.xml"/><Relationship Id="rId125" Type="http://schemas.openxmlformats.org/officeDocument/2006/relationships/image" Target="../media/image303.png"/><Relationship Id="rId141" Type="http://schemas.openxmlformats.org/officeDocument/2006/relationships/image" Target="../media/image311.png"/><Relationship Id="rId7" Type="http://schemas.openxmlformats.org/officeDocument/2006/relationships/image" Target="../media/image203.jpeg"/><Relationship Id="rId71" Type="http://schemas.openxmlformats.org/officeDocument/2006/relationships/image" Target="../media/image276.png"/><Relationship Id="rId92" Type="http://schemas.openxmlformats.org/officeDocument/2006/relationships/customXml" Target="../ink/ink264.xml"/><Relationship Id="rId2" Type="http://schemas.openxmlformats.org/officeDocument/2006/relationships/image" Target="../media/image2.png"/><Relationship Id="rId29" Type="http://schemas.openxmlformats.org/officeDocument/2006/relationships/image" Target="../media/image255.png"/><Relationship Id="rId24" Type="http://schemas.openxmlformats.org/officeDocument/2006/relationships/customXml" Target="../ink/ink230.xml"/><Relationship Id="rId40" Type="http://schemas.openxmlformats.org/officeDocument/2006/relationships/customXml" Target="../ink/ink238.xml"/><Relationship Id="rId45" Type="http://schemas.openxmlformats.org/officeDocument/2006/relationships/image" Target="../media/image263.png"/><Relationship Id="rId66" Type="http://schemas.openxmlformats.org/officeDocument/2006/relationships/customXml" Target="../ink/ink251.xml"/><Relationship Id="rId87" Type="http://schemas.openxmlformats.org/officeDocument/2006/relationships/image" Target="../media/image284.png"/><Relationship Id="rId110" Type="http://schemas.openxmlformats.org/officeDocument/2006/relationships/customXml" Target="../ink/ink273.xml"/><Relationship Id="rId115" Type="http://schemas.openxmlformats.org/officeDocument/2006/relationships/image" Target="../media/image298.png"/><Relationship Id="rId131" Type="http://schemas.openxmlformats.org/officeDocument/2006/relationships/image" Target="../media/image306.png"/><Relationship Id="rId136" Type="http://schemas.openxmlformats.org/officeDocument/2006/relationships/customXml" Target="../ink/ink286.xml"/><Relationship Id="rId61" Type="http://schemas.openxmlformats.org/officeDocument/2006/relationships/image" Target="../media/image271.png"/><Relationship Id="rId82" Type="http://schemas.openxmlformats.org/officeDocument/2006/relationships/customXml" Target="../ink/ink259.xml"/><Relationship Id="rId19" Type="http://schemas.openxmlformats.org/officeDocument/2006/relationships/image" Target="../media/image250.png"/><Relationship Id="rId14" Type="http://schemas.openxmlformats.org/officeDocument/2006/relationships/customXml" Target="../ink/ink225.xml"/><Relationship Id="rId30" Type="http://schemas.openxmlformats.org/officeDocument/2006/relationships/customXml" Target="../ink/ink233.xml"/><Relationship Id="rId35" Type="http://schemas.openxmlformats.org/officeDocument/2006/relationships/image" Target="../media/image258.png"/><Relationship Id="rId56" Type="http://schemas.openxmlformats.org/officeDocument/2006/relationships/customXml" Target="../ink/ink246.xml"/><Relationship Id="rId77" Type="http://schemas.openxmlformats.org/officeDocument/2006/relationships/image" Target="../media/image279.png"/><Relationship Id="rId100" Type="http://schemas.openxmlformats.org/officeDocument/2006/relationships/customXml" Target="../ink/ink268.xml"/><Relationship Id="rId105" Type="http://schemas.openxmlformats.org/officeDocument/2006/relationships/image" Target="../media/image293.png"/><Relationship Id="rId126" Type="http://schemas.openxmlformats.org/officeDocument/2006/relationships/customXml" Target="../ink/ink28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2.xml"/><Relationship Id="rId18" Type="http://schemas.openxmlformats.org/officeDocument/2006/relationships/image" Target="../media/image319.png"/><Relationship Id="rId26" Type="http://schemas.openxmlformats.org/officeDocument/2006/relationships/image" Target="../media/image323.png"/><Relationship Id="rId39" Type="http://schemas.openxmlformats.org/officeDocument/2006/relationships/customXml" Target="../ink/ink305.xml"/><Relationship Id="rId21" Type="http://schemas.openxmlformats.org/officeDocument/2006/relationships/customXml" Target="../ink/ink296.xml"/><Relationship Id="rId34" Type="http://schemas.openxmlformats.org/officeDocument/2006/relationships/image" Target="../media/image327.png"/><Relationship Id="rId42" Type="http://schemas.openxmlformats.org/officeDocument/2006/relationships/image" Target="../media/image331.png"/><Relationship Id="rId47" Type="http://schemas.openxmlformats.org/officeDocument/2006/relationships/customXml" Target="../ink/ink309.xml"/><Relationship Id="rId50" Type="http://schemas.openxmlformats.org/officeDocument/2006/relationships/image" Target="../media/image335.png"/><Relationship Id="rId55" Type="http://schemas.openxmlformats.org/officeDocument/2006/relationships/customXml" Target="../ink/ink313.xml"/><Relationship Id="rId63" Type="http://schemas.openxmlformats.org/officeDocument/2006/relationships/customXml" Target="../ink/ink317.xml"/><Relationship Id="rId68" Type="http://schemas.openxmlformats.org/officeDocument/2006/relationships/image" Target="../media/image344.png"/><Relationship Id="rId7" Type="http://schemas.openxmlformats.org/officeDocument/2006/relationships/customXml" Target="../ink/ink289.xml"/><Relationship Id="rId2" Type="http://schemas.openxmlformats.org/officeDocument/2006/relationships/image" Target="../media/image2.png"/><Relationship Id="rId16" Type="http://schemas.openxmlformats.org/officeDocument/2006/relationships/image" Target="../media/image318.png"/><Relationship Id="rId29" Type="http://schemas.openxmlformats.org/officeDocument/2006/relationships/customXml" Target="../ink/ink30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png"/><Relationship Id="rId11" Type="http://schemas.openxmlformats.org/officeDocument/2006/relationships/customXml" Target="../ink/ink291.xml"/><Relationship Id="rId24" Type="http://schemas.openxmlformats.org/officeDocument/2006/relationships/image" Target="../media/image322.png"/><Relationship Id="rId32" Type="http://schemas.openxmlformats.org/officeDocument/2006/relationships/image" Target="../media/image326.png"/><Relationship Id="rId37" Type="http://schemas.openxmlformats.org/officeDocument/2006/relationships/customXml" Target="../ink/ink304.xml"/><Relationship Id="rId40" Type="http://schemas.openxmlformats.org/officeDocument/2006/relationships/image" Target="../media/image330.png"/><Relationship Id="rId45" Type="http://schemas.openxmlformats.org/officeDocument/2006/relationships/customXml" Target="../ink/ink308.xml"/><Relationship Id="rId53" Type="http://schemas.openxmlformats.org/officeDocument/2006/relationships/customXml" Target="../ink/ink312.xml"/><Relationship Id="rId58" Type="http://schemas.openxmlformats.org/officeDocument/2006/relationships/image" Target="../media/image339.png"/><Relationship Id="rId66" Type="http://schemas.openxmlformats.org/officeDocument/2006/relationships/image" Target="../media/image343.png"/><Relationship Id="rId5" Type="http://schemas.openxmlformats.org/officeDocument/2006/relationships/image" Target="../media/image242.png"/><Relationship Id="rId15" Type="http://schemas.openxmlformats.org/officeDocument/2006/relationships/customXml" Target="../ink/ink293.xml"/><Relationship Id="rId23" Type="http://schemas.openxmlformats.org/officeDocument/2006/relationships/customXml" Target="../ink/ink297.xml"/><Relationship Id="rId28" Type="http://schemas.openxmlformats.org/officeDocument/2006/relationships/image" Target="../media/image324.png"/><Relationship Id="rId36" Type="http://schemas.openxmlformats.org/officeDocument/2006/relationships/image" Target="../media/image328.png"/><Relationship Id="rId49" Type="http://schemas.openxmlformats.org/officeDocument/2006/relationships/customXml" Target="../ink/ink310.xml"/><Relationship Id="rId57" Type="http://schemas.openxmlformats.org/officeDocument/2006/relationships/customXml" Target="../ink/ink314.xml"/><Relationship Id="rId61" Type="http://schemas.openxmlformats.org/officeDocument/2006/relationships/customXml" Target="../ink/ink316.xml"/><Relationship Id="rId10" Type="http://schemas.openxmlformats.org/officeDocument/2006/relationships/image" Target="../media/image315.png"/><Relationship Id="rId19" Type="http://schemas.openxmlformats.org/officeDocument/2006/relationships/customXml" Target="../ink/ink295.xml"/><Relationship Id="rId31" Type="http://schemas.openxmlformats.org/officeDocument/2006/relationships/customXml" Target="../ink/ink301.xml"/><Relationship Id="rId44" Type="http://schemas.openxmlformats.org/officeDocument/2006/relationships/image" Target="../media/image332.png"/><Relationship Id="rId52" Type="http://schemas.openxmlformats.org/officeDocument/2006/relationships/image" Target="../media/image336.png"/><Relationship Id="rId60" Type="http://schemas.openxmlformats.org/officeDocument/2006/relationships/image" Target="../media/image340.png"/><Relationship Id="rId65" Type="http://schemas.openxmlformats.org/officeDocument/2006/relationships/customXml" Target="../ink/ink318.xml"/><Relationship Id="rId4" Type="http://schemas.openxmlformats.org/officeDocument/2006/relationships/image" Target="../media/image313.png"/><Relationship Id="rId9" Type="http://schemas.openxmlformats.org/officeDocument/2006/relationships/customXml" Target="../ink/ink290.xml"/><Relationship Id="rId14" Type="http://schemas.openxmlformats.org/officeDocument/2006/relationships/image" Target="../media/image317.png"/><Relationship Id="rId22" Type="http://schemas.openxmlformats.org/officeDocument/2006/relationships/image" Target="../media/image321.png"/><Relationship Id="rId27" Type="http://schemas.openxmlformats.org/officeDocument/2006/relationships/customXml" Target="../ink/ink299.xml"/><Relationship Id="rId30" Type="http://schemas.openxmlformats.org/officeDocument/2006/relationships/image" Target="../media/image325.png"/><Relationship Id="rId35" Type="http://schemas.openxmlformats.org/officeDocument/2006/relationships/customXml" Target="../ink/ink303.xml"/><Relationship Id="rId43" Type="http://schemas.openxmlformats.org/officeDocument/2006/relationships/customXml" Target="../ink/ink307.xml"/><Relationship Id="rId48" Type="http://schemas.openxmlformats.org/officeDocument/2006/relationships/image" Target="../media/image334.png"/><Relationship Id="rId56" Type="http://schemas.openxmlformats.org/officeDocument/2006/relationships/image" Target="../media/image338.png"/><Relationship Id="rId64" Type="http://schemas.openxmlformats.org/officeDocument/2006/relationships/image" Target="../media/image342.png"/><Relationship Id="rId8" Type="http://schemas.openxmlformats.org/officeDocument/2006/relationships/image" Target="../media/image314.png"/><Relationship Id="rId51" Type="http://schemas.openxmlformats.org/officeDocument/2006/relationships/customXml" Target="../ink/ink311.xml"/><Relationship Id="rId3" Type="http://schemas.openxmlformats.org/officeDocument/2006/relationships/image" Target="../media/image3.png"/><Relationship Id="rId12" Type="http://schemas.openxmlformats.org/officeDocument/2006/relationships/image" Target="../media/image316.png"/><Relationship Id="rId17" Type="http://schemas.openxmlformats.org/officeDocument/2006/relationships/customXml" Target="../ink/ink294.xml"/><Relationship Id="rId25" Type="http://schemas.openxmlformats.org/officeDocument/2006/relationships/customXml" Target="../ink/ink298.xml"/><Relationship Id="rId33" Type="http://schemas.openxmlformats.org/officeDocument/2006/relationships/customXml" Target="../ink/ink302.xml"/><Relationship Id="rId38" Type="http://schemas.openxmlformats.org/officeDocument/2006/relationships/image" Target="../media/image329.png"/><Relationship Id="rId46" Type="http://schemas.openxmlformats.org/officeDocument/2006/relationships/image" Target="../media/image333.png"/><Relationship Id="rId59" Type="http://schemas.openxmlformats.org/officeDocument/2006/relationships/customXml" Target="../ink/ink315.xml"/><Relationship Id="rId67" Type="http://schemas.openxmlformats.org/officeDocument/2006/relationships/customXml" Target="../ink/ink319.xml"/><Relationship Id="rId20" Type="http://schemas.openxmlformats.org/officeDocument/2006/relationships/image" Target="../media/image320.png"/><Relationship Id="rId41" Type="http://schemas.openxmlformats.org/officeDocument/2006/relationships/customXml" Target="../ink/ink306.xml"/><Relationship Id="rId54" Type="http://schemas.openxmlformats.org/officeDocument/2006/relationships/image" Target="../media/image337.png"/><Relationship Id="rId62" Type="http://schemas.openxmlformats.org/officeDocument/2006/relationships/image" Target="../media/image341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3.png"/><Relationship Id="rId117" Type="http://schemas.openxmlformats.org/officeDocument/2006/relationships/customXml" Target="../ink/ink374.xml"/><Relationship Id="rId21" Type="http://schemas.openxmlformats.org/officeDocument/2006/relationships/customXml" Target="../ink/ink326.xml"/><Relationship Id="rId42" Type="http://schemas.openxmlformats.org/officeDocument/2006/relationships/image" Target="../media/image361.png"/><Relationship Id="rId47" Type="http://schemas.openxmlformats.org/officeDocument/2006/relationships/customXml" Target="../ink/ink339.xml"/><Relationship Id="rId63" Type="http://schemas.openxmlformats.org/officeDocument/2006/relationships/customXml" Target="../ink/ink347.xml"/><Relationship Id="rId68" Type="http://schemas.openxmlformats.org/officeDocument/2006/relationships/image" Target="../media/image374.png"/><Relationship Id="rId84" Type="http://schemas.openxmlformats.org/officeDocument/2006/relationships/image" Target="../media/image382.png"/><Relationship Id="rId89" Type="http://schemas.openxmlformats.org/officeDocument/2006/relationships/customXml" Target="../ink/ink360.xml"/><Relationship Id="rId112" Type="http://schemas.openxmlformats.org/officeDocument/2006/relationships/image" Target="../media/image396.png"/><Relationship Id="rId16" Type="http://schemas.openxmlformats.org/officeDocument/2006/relationships/image" Target="../media/image348.png"/><Relationship Id="rId107" Type="http://schemas.openxmlformats.org/officeDocument/2006/relationships/customXml" Target="../ink/ink369.xml"/><Relationship Id="rId11" Type="http://schemas.openxmlformats.org/officeDocument/2006/relationships/customXml" Target="../ink/ink321.xml"/><Relationship Id="rId32" Type="http://schemas.openxmlformats.org/officeDocument/2006/relationships/image" Target="../media/image356.png"/><Relationship Id="rId37" Type="http://schemas.openxmlformats.org/officeDocument/2006/relationships/customXml" Target="../ink/ink334.xml"/><Relationship Id="rId53" Type="http://schemas.openxmlformats.org/officeDocument/2006/relationships/customXml" Target="../ink/ink342.xml"/><Relationship Id="rId58" Type="http://schemas.openxmlformats.org/officeDocument/2006/relationships/image" Target="../media/image369.png"/><Relationship Id="rId74" Type="http://schemas.openxmlformats.org/officeDocument/2006/relationships/image" Target="../media/image377.png"/><Relationship Id="rId79" Type="http://schemas.openxmlformats.org/officeDocument/2006/relationships/customXml" Target="../ink/ink355.xml"/><Relationship Id="rId102" Type="http://schemas.openxmlformats.org/officeDocument/2006/relationships/image" Target="../media/image391.png"/><Relationship Id="rId123" Type="http://schemas.openxmlformats.org/officeDocument/2006/relationships/customXml" Target="../ink/ink377.xml"/><Relationship Id="rId5" Type="http://schemas.openxmlformats.org/officeDocument/2006/relationships/image" Target="../media/image242.png"/><Relationship Id="rId61" Type="http://schemas.openxmlformats.org/officeDocument/2006/relationships/customXml" Target="../ink/ink346.xml"/><Relationship Id="rId82" Type="http://schemas.openxmlformats.org/officeDocument/2006/relationships/image" Target="../media/image381.png"/><Relationship Id="rId90" Type="http://schemas.openxmlformats.org/officeDocument/2006/relationships/image" Target="../media/image385.png"/><Relationship Id="rId95" Type="http://schemas.openxmlformats.org/officeDocument/2006/relationships/customXml" Target="../ink/ink363.xml"/><Relationship Id="rId19" Type="http://schemas.openxmlformats.org/officeDocument/2006/relationships/customXml" Target="../ink/ink325.xml"/><Relationship Id="rId14" Type="http://schemas.openxmlformats.org/officeDocument/2006/relationships/image" Target="../media/image347.png"/><Relationship Id="rId22" Type="http://schemas.openxmlformats.org/officeDocument/2006/relationships/image" Target="../media/image351.png"/><Relationship Id="rId27" Type="http://schemas.openxmlformats.org/officeDocument/2006/relationships/customXml" Target="../ink/ink329.xml"/><Relationship Id="rId30" Type="http://schemas.openxmlformats.org/officeDocument/2006/relationships/image" Target="../media/image355.png"/><Relationship Id="rId35" Type="http://schemas.openxmlformats.org/officeDocument/2006/relationships/customXml" Target="../ink/ink333.xml"/><Relationship Id="rId43" Type="http://schemas.openxmlformats.org/officeDocument/2006/relationships/customXml" Target="../ink/ink337.xml"/><Relationship Id="rId48" Type="http://schemas.openxmlformats.org/officeDocument/2006/relationships/image" Target="../media/image364.png"/><Relationship Id="rId56" Type="http://schemas.openxmlformats.org/officeDocument/2006/relationships/image" Target="../media/image368.png"/><Relationship Id="rId64" Type="http://schemas.openxmlformats.org/officeDocument/2006/relationships/image" Target="../media/image372.png"/><Relationship Id="rId69" Type="http://schemas.openxmlformats.org/officeDocument/2006/relationships/customXml" Target="../ink/ink350.xml"/><Relationship Id="rId77" Type="http://schemas.openxmlformats.org/officeDocument/2006/relationships/customXml" Target="../ink/ink354.xml"/><Relationship Id="rId100" Type="http://schemas.openxmlformats.org/officeDocument/2006/relationships/image" Target="../media/image390.png"/><Relationship Id="rId105" Type="http://schemas.openxmlformats.org/officeDocument/2006/relationships/customXml" Target="../ink/ink368.xml"/><Relationship Id="rId113" Type="http://schemas.openxmlformats.org/officeDocument/2006/relationships/customXml" Target="../ink/ink372.xml"/><Relationship Id="rId118" Type="http://schemas.openxmlformats.org/officeDocument/2006/relationships/image" Target="../media/image399.png"/><Relationship Id="rId8" Type="http://schemas.openxmlformats.org/officeDocument/2006/relationships/image" Target="../media/image203.jpeg"/><Relationship Id="rId51" Type="http://schemas.openxmlformats.org/officeDocument/2006/relationships/customXml" Target="../ink/ink341.xml"/><Relationship Id="rId72" Type="http://schemas.openxmlformats.org/officeDocument/2006/relationships/image" Target="../media/image376.png"/><Relationship Id="rId80" Type="http://schemas.openxmlformats.org/officeDocument/2006/relationships/image" Target="../media/image380.png"/><Relationship Id="rId85" Type="http://schemas.openxmlformats.org/officeDocument/2006/relationships/customXml" Target="../ink/ink358.xml"/><Relationship Id="rId93" Type="http://schemas.openxmlformats.org/officeDocument/2006/relationships/customXml" Target="../ink/ink362.xml"/><Relationship Id="rId98" Type="http://schemas.openxmlformats.org/officeDocument/2006/relationships/image" Target="../media/image389.png"/><Relationship Id="rId121" Type="http://schemas.openxmlformats.org/officeDocument/2006/relationships/customXml" Target="../ink/ink376.xml"/><Relationship Id="rId3" Type="http://schemas.openxmlformats.org/officeDocument/2006/relationships/image" Target="../media/image3.png"/><Relationship Id="rId12" Type="http://schemas.openxmlformats.org/officeDocument/2006/relationships/image" Target="../media/image346.png"/><Relationship Id="rId17" Type="http://schemas.openxmlformats.org/officeDocument/2006/relationships/customXml" Target="../ink/ink324.xml"/><Relationship Id="rId25" Type="http://schemas.openxmlformats.org/officeDocument/2006/relationships/customXml" Target="../ink/ink328.xml"/><Relationship Id="rId33" Type="http://schemas.openxmlformats.org/officeDocument/2006/relationships/customXml" Target="../ink/ink332.xml"/><Relationship Id="rId38" Type="http://schemas.openxmlformats.org/officeDocument/2006/relationships/image" Target="../media/image359.png"/><Relationship Id="rId46" Type="http://schemas.openxmlformats.org/officeDocument/2006/relationships/image" Target="../media/image363.png"/><Relationship Id="rId59" Type="http://schemas.openxmlformats.org/officeDocument/2006/relationships/customXml" Target="../ink/ink345.xml"/><Relationship Id="rId67" Type="http://schemas.openxmlformats.org/officeDocument/2006/relationships/customXml" Target="../ink/ink349.xml"/><Relationship Id="rId103" Type="http://schemas.openxmlformats.org/officeDocument/2006/relationships/customXml" Target="../ink/ink367.xml"/><Relationship Id="rId108" Type="http://schemas.openxmlformats.org/officeDocument/2006/relationships/image" Target="../media/image394.png"/><Relationship Id="rId116" Type="http://schemas.openxmlformats.org/officeDocument/2006/relationships/image" Target="../media/image398.png"/><Relationship Id="rId124" Type="http://schemas.openxmlformats.org/officeDocument/2006/relationships/image" Target="../media/image402.png"/><Relationship Id="rId20" Type="http://schemas.openxmlformats.org/officeDocument/2006/relationships/image" Target="../media/image350.png"/><Relationship Id="rId41" Type="http://schemas.openxmlformats.org/officeDocument/2006/relationships/customXml" Target="../ink/ink336.xml"/><Relationship Id="rId54" Type="http://schemas.openxmlformats.org/officeDocument/2006/relationships/image" Target="../media/image367.png"/><Relationship Id="rId62" Type="http://schemas.openxmlformats.org/officeDocument/2006/relationships/image" Target="../media/image371.png"/><Relationship Id="rId70" Type="http://schemas.openxmlformats.org/officeDocument/2006/relationships/image" Target="../media/image375.png"/><Relationship Id="rId75" Type="http://schemas.openxmlformats.org/officeDocument/2006/relationships/customXml" Target="../ink/ink353.xml"/><Relationship Id="rId83" Type="http://schemas.openxmlformats.org/officeDocument/2006/relationships/customXml" Target="../ink/ink357.xml"/><Relationship Id="rId88" Type="http://schemas.openxmlformats.org/officeDocument/2006/relationships/image" Target="../media/image384.png"/><Relationship Id="rId91" Type="http://schemas.openxmlformats.org/officeDocument/2006/relationships/customXml" Target="../ink/ink361.xml"/><Relationship Id="rId96" Type="http://schemas.openxmlformats.org/officeDocument/2006/relationships/image" Target="../media/image388.png"/><Relationship Id="rId111" Type="http://schemas.openxmlformats.org/officeDocument/2006/relationships/customXml" Target="../ink/ink37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png"/><Relationship Id="rId15" Type="http://schemas.openxmlformats.org/officeDocument/2006/relationships/customXml" Target="../ink/ink323.xml"/><Relationship Id="rId23" Type="http://schemas.openxmlformats.org/officeDocument/2006/relationships/customXml" Target="../ink/ink327.xml"/><Relationship Id="rId28" Type="http://schemas.openxmlformats.org/officeDocument/2006/relationships/image" Target="../media/image354.png"/><Relationship Id="rId36" Type="http://schemas.openxmlformats.org/officeDocument/2006/relationships/image" Target="../media/image358.png"/><Relationship Id="rId49" Type="http://schemas.openxmlformats.org/officeDocument/2006/relationships/customXml" Target="../ink/ink340.xml"/><Relationship Id="rId57" Type="http://schemas.openxmlformats.org/officeDocument/2006/relationships/customXml" Target="../ink/ink344.xml"/><Relationship Id="rId106" Type="http://schemas.openxmlformats.org/officeDocument/2006/relationships/image" Target="../media/image393.png"/><Relationship Id="rId114" Type="http://schemas.openxmlformats.org/officeDocument/2006/relationships/image" Target="../media/image397.png"/><Relationship Id="rId119" Type="http://schemas.openxmlformats.org/officeDocument/2006/relationships/customXml" Target="../ink/ink375.xml"/><Relationship Id="rId10" Type="http://schemas.openxmlformats.org/officeDocument/2006/relationships/image" Target="../media/image345.png"/><Relationship Id="rId31" Type="http://schemas.openxmlformats.org/officeDocument/2006/relationships/customXml" Target="../ink/ink331.xml"/><Relationship Id="rId44" Type="http://schemas.openxmlformats.org/officeDocument/2006/relationships/image" Target="../media/image362.png"/><Relationship Id="rId52" Type="http://schemas.openxmlformats.org/officeDocument/2006/relationships/image" Target="../media/image366.png"/><Relationship Id="rId60" Type="http://schemas.openxmlformats.org/officeDocument/2006/relationships/image" Target="../media/image370.png"/><Relationship Id="rId65" Type="http://schemas.openxmlformats.org/officeDocument/2006/relationships/customXml" Target="../ink/ink348.xml"/><Relationship Id="rId73" Type="http://schemas.openxmlformats.org/officeDocument/2006/relationships/customXml" Target="../ink/ink352.xml"/><Relationship Id="rId78" Type="http://schemas.openxmlformats.org/officeDocument/2006/relationships/image" Target="../media/image379.png"/><Relationship Id="rId81" Type="http://schemas.openxmlformats.org/officeDocument/2006/relationships/customXml" Target="../ink/ink356.xml"/><Relationship Id="rId86" Type="http://schemas.openxmlformats.org/officeDocument/2006/relationships/image" Target="../media/image383.png"/><Relationship Id="rId94" Type="http://schemas.openxmlformats.org/officeDocument/2006/relationships/image" Target="../media/image387.png"/><Relationship Id="rId99" Type="http://schemas.openxmlformats.org/officeDocument/2006/relationships/customXml" Target="../ink/ink365.xml"/><Relationship Id="rId101" Type="http://schemas.openxmlformats.org/officeDocument/2006/relationships/customXml" Target="../ink/ink366.xml"/><Relationship Id="rId122" Type="http://schemas.openxmlformats.org/officeDocument/2006/relationships/image" Target="../media/image401.png"/><Relationship Id="rId4" Type="http://schemas.openxmlformats.org/officeDocument/2006/relationships/image" Target="../media/image313.png"/><Relationship Id="rId9" Type="http://schemas.openxmlformats.org/officeDocument/2006/relationships/customXml" Target="../ink/ink320.xml"/><Relationship Id="rId13" Type="http://schemas.openxmlformats.org/officeDocument/2006/relationships/customXml" Target="../ink/ink322.xml"/><Relationship Id="rId18" Type="http://schemas.openxmlformats.org/officeDocument/2006/relationships/image" Target="../media/image349.png"/><Relationship Id="rId39" Type="http://schemas.openxmlformats.org/officeDocument/2006/relationships/customXml" Target="../ink/ink335.xml"/><Relationship Id="rId109" Type="http://schemas.openxmlformats.org/officeDocument/2006/relationships/customXml" Target="../ink/ink370.xml"/><Relationship Id="rId34" Type="http://schemas.openxmlformats.org/officeDocument/2006/relationships/image" Target="../media/image357.png"/><Relationship Id="rId50" Type="http://schemas.openxmlformats.org/officeDocument/2006/relationships/image" Target="../media/image365.png"/><Relationship Id="rId55" Type="http://schemas.openxmlformats.org/officeDocument/2006/relationships/customXml" Target="../ink/ink343.xml"/><Relationship Id="rId76" Type="http://schemas.openxmlformats.org/officeDocument/2006/relationships/image" Target="../media/image378.png"/><Relationship Id="rId97" Type="http://schemas.openxmlformats.org/officeDocument/2006/relationships/customXml" Target="../ink/ink364.xml"/><Relationship Id="rId104" Type="http://schemas.openxmlformats.org/officeDocument/2006/relationships/image" Target="../media/image392.png"/><Relationship Id="rId120" Type="http://schemas.openxmlformats.org/officeDocument/2006/relationships/image" Target="../media/image400.png"/><Relationship Id="rId7" Type="http://schemas.openxmlformats.org/officeDocument/2006/relationships/image" Target="../media/image244.jpeg"/><Relationship Id="rId71" Type="http://schemas.openxmlformats.org/officeDocument/2006/relationships/customXml" Target="../ink/ink351.xml"/><Relationship Id="rId92" Type="http://schemas.openxmlformats.org/officeDocument/2006/relationships/image" Target="../media/image386.png"/><Relationship Id="rId2" Type="http://schemas.openxmlformats.org/officeDocument/2006/relationships/image" Target="../media/image2.png"/><Relationship Id="rId29" Type="http://schemas.openxmlformats.org/officeDocument/2006/relationships/customXml" Target="../ink/ink330.xml"/><Relationship Id="rId24" Type="http://schemas.openxmlformats.org/officeDocument/2006/relationships/image" Target="../media/image352.png"/><Relationship Id="rId40" Type="http://schemas.openxmlformats.org/officeDocument/2006/relationships/image" Target="../media/image360.png"/><Relationship Id="rId45" Type="http://schemas.openxmlformats.org/officeDocument/2006/relationships/customXml" Target="../ink/ink338.xml"/><Relationship Id="rId66" Type="http://schemas.openxmlformats.org/officeDocument/2006/relationships/image" Target="../media/image373.png"/><Relationship Id="rId87" Type="http://schemas.openxmlformats.org/officeDocument/2006/relationships/customXml" Target="../ink/ink359.xml"/><Relationship Id="rId110" Type="http://schemas.openxmlformats.org/officeDocument/2006/relationships/image" Target="../media/image395.png"/><Relationship Id="rId115" Type="http://schemas.openxmlformats.org/officeDocument/2006/relationships/customXml" Target="../ink/ink3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7.png"/><Relationship Id="rId13" Type="http://schemas.openxmlformats.org/officeDocument/2006/relationships/customXml" Target="../ink/ink383.xml"/><Relationship Id="rId18" Type="http://schemas.openxmlformats.org/officeDocument/2006/relationships/image" Target="../media/image412.png"/><Relationship Id="rId26" Type="http://schemas.openxmlformats.org/officeDocument/2006/relationships/image" Target="../media/image416.png"/><Relationship Id="rId3" Type="http://schemas.openxmlformats.org/officeDocument/2006/relationships/customXml" Target="../ink/ink378.xml"/><Relationship Id="rId21" Type="http://schemas.openxmlformats.org/officeDocument/2006/relationships/customXml" Target="../ink/ink387.xml"/><Relationship Id="rId7" Type="http://schemas.openxmlformats.org/officeDocument/2006/relationships/customXml" Target="../ink/ink380.xml"/><Relationship Id="rId12" Type="http://schemas.openxmlformats.org/officeDocument/2006/relationships/image" Target="../media/image409.png"/><Relationship Id="rId17" Type="http://schemas.openxmlformats.org/officeDocument/2006/relationships/customXml" Target="../ink/ink385.xml"/><Relationship Id="rId25" Type="http://schemas.openxmlformats.org/officeDocument/2006/relationships/customXml" Target="../ink/ink389.xml"/><Relationship Id="rId2" Type="http://schemas.openxmlformats.org/officeDocument/2006/relationships/image" Target="../media/image404.png"/><Relationship Id="rId16" Type="http://schemas.openxmlformats.org/officeDocument/2006/relationships/image" Target="../media/image411.png"/><Relationship Id="rId20" Type="http://schemas.openxmlformats.org/officeDocument/2006/relationships/image" Target="../media/image413.png"/><Relationship Id="rId29" Type="http://schemas.openxmlformats.org/officeDocument/2006/relationships/customXml" Target="../ink/ink39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6.png"/><Relationship Id="rId11" Type="http://schemas.openxmlformats.org/officeDocument/2006/relationships/customXml" Target="../ink/ink382.xml"/><Relationship Id="rId24" Type="http://schemas.openxmlformats.org/officeDocument/2006/relationships/image" Target="../media/image415.png"/><Relationship Id="rId5" Type="http://schemas.openxmlformats.org/officeDocument/2006/relationships/customXml" Target="../ink/ink379.xml"/><Relationship Id="rId15" Type="http://schemas.openxmlformats.org/officeDocument/2006/relationships/customXml" Target="../ink/ink384.xml"/><Relationship Id="rId23" Type="http://schemas.openxmlformats.org/officeDocument/2006/relationships/customXml" Target="../ink/ink388.xml"/><Relationship Id="rId28" Type="http://schemas.openxmlformats.org/officeDocument/2006/relationships/image" Target="../media/image417.png"/><Relationship Id="rId10" Type="http://schemas.openxmlformats.org/officeDocument/2006/relationships/image" Target="../media/image408.png"/><Relationship Id="rId19" Type="http://schemas.openxmlformats.org/officeDocument/2006/relationships/customXml" Target="../ink/ink386.xml"/><Relationship Id="rId4" Type="http://schemas.openxmlformats.org/officeDocument/2006/relationships/image" Target="../media/image405.png"/><Relationship Id="rId9" Type="http://schemas.openxmlformats.org/officeDocument/2006/relationships/customXml" Target="../ink/ink381.xml"/><Relationship Id="rId14" Type="http://schemas.openxmlformats.org/officeDocument/2006/relationships/image" Target="../media/image410.png"/><Relationship Id="rId22" Type="http://schemas.openxmlformats.org/officeDocument/2006/relationships/image" Target="../media/image414.png"/><Relationship Id="rId27" Type="http://schemas.openxmlformats.org/officeDocument/2006/relationships/customXml" Target="../ink/ink390.xml"/><Relationship Id="rId30" Type="http://schemas.openxmlformats.org/officeDocument/2006/relationships/image" Target="../media/image4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2.png"/><Relationship Id="rId13" Type="http://schemas.openxmlformats.org/officeDocument/2006/relationships/customXml" Target="../ink/ink397.xml"/><Relationship Id="rId18" Type="http://schemas.openxmlformats.org/officeDocument/2006/relationships/image" Target="../media/image427.png"/><Relationship Id="rId26" Type="http://schemas.openxmlformats.org/officeDocument/2006/relationships/image" Target="../media/image431.png"/><Relationship Id="rId3" Type="http://schemas.openxmlformats.org/officeDocument/2006/relationships/customXml" Target="../ink/ink392.xml"/><Relationship Id="rId21" Type="http://schemas.openxmlformats.org/officeDocument/2006/relationships/customXml" Target="../ink/ink401.xml"/><Relationship Id="rId7" Type="http://schemas.openxmlformats.org/officeDocument/2006/relationships/customXml" Target="../ink/ink394.xml"/><Relationship Id="rId12" Type="http://schemas.openxmlformats.org/officeDocument/2006/relationships/image" Target="../media/image424.png"/><Relationship Id="rId17" Type="http://schemas.openxmlformats.org/officeDocument/2006/relationships/customXml" Target="../ink/ink399.xml"/><Relationship Id="rId25" Type="http://schemas.openxmlformats.org/officeDocument/2006/relationships/customXml" Target="../ink/ink403.xml"/><Relationship Id="rId2" Type="http://schemas.openxmlformats.org/officeDocument/2006/relationships/image" Target="../media/image419.png"/><Relationship Id="rId16" Type="http://schemas.openxmlformats.org/officeDocument/2006/relationships/image" Target="../media/image426.png"/><Relationship Id="rId20" Type="http://schemas.openxmlformats.org/officeDocument/2006/relationships/image" Target="../media/image428.png"/><Relationship Id="rId29" Type="http://schemas.openxmlformats.org/officeDocument/2006/relationships/customXml" Target="../ink/ink40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1.png"/><Relationship Id="rId11" Type="http://schemas.openxmlformats.org/officeDocument/2006/relationships/customXml" Target="../ink/ink396.xml"/><Relationship Id="rId24" Type="http://schemas.openxmlformats.org/officeDocument/2006/relationships/image" Target="../media/image430.png"/><Relationship Id="rId5" Type="http://schemas.openxmlformats.org/officeDocument/2006/relationships/customXml" Target="../ink/ink393.xml"/><Relationship Id="rId15" Type="http://schemas.openxmlformats.org/officeDocument/2006/relationships/customXml" Target="../ink/ink398.xml"/><Relationship Id="rId23" Type="http://schemas.openxmlformats.org/officeDocument/2006/relationships/customXml" Target="../ink/ink402.xml"/><Relationship Id="rId28" Type="http://schemas.openxmlformats.org/officeDocument/2006/relationships/image" Target="../media/image432.png"/><Relationship Id="rId10" Type="http://schemas.openxmlformats.org/officeDocument/2006/relationships/image" Target="../media/image423.png"/><Relationship Id="rId19" Type="http://schemas.openxmlformats.org/officeDocument/2006/relationships/customXml" Target="../ink/ink400.xml"/><Relationship Id="rId4" Type="http://schemas.openxmlformats.org/officeDocument/2006/relationships/image" Target="../media/image420.png"/><Relationship Id="rId9" Type="http://schemas.openxmlformats.org/officeDocument/2006/relationships/customXml" Target="../ink/ink395.xml"/><Relationship Id="rId14" Type="http://schemas.openxmlformats.org/officeDocument/2006/relationships/image" Target="../media/image425.png"/><Relationship Id="rId22" Type="http://schemas.openxmlformats.org/officeDocument/2006/relationships/image" Target="../media/image429.png"/><Relationship Id="rId27" Type="http://schemas.openxmlformats.org/officeDocument/2006/relationships/customXml" Target="../ink/ink404.xml"/><Relationship Id="rId30" Type="http://schemas.openxmlformats.org/officeDocument/2006/relationships/image" Target="../media/image4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6.png"/><Relationship Id="rId13" Type="http://schemas.openxmlformats.org/officeDocument/2006/relationships/customXml" Target="../ink/ink411.xml"/><Relationship Id="rId18" Type="http://schemas.openxmlformats.org/officeDocument/2006/relationships/image" Target="../media/image441.png"/><Relationship Id="rId26" Type="http://schemas.openxmlformats.org/officeDocument/2006/relationships/image" Target="../media/image445.png"/><Relationship Id="rId3" Type="http://schemas.openxmlformats.org/officeDocument/2006/relationships/customXml" Target="../ink/ink406.xml"/><Relationship Id="rId21" Type="http://schemas.openxmlformats.org/officeDocument/2006/relationships/customXml" Target="../ink/ink415.xml"/><Relationship Id="rId7" Type="http://schemas.openxmlformats.org/officeDocument/2006/relationships/customXml" Target="../ink/ink408.xml"/><Relationship Id="rId12" Type="http://schemas.openxmlformats.org/officeDocument/2006/relationships/image" Target="../media/image438.png"/><Relationship Id="rId17" Type="http://schemas.openxmlformats.org/officeDocument/2006/relationships/customXml" Target="../ink/ink413.xml"/><Relationship Id="rId25" Type="http://schemas.openxmlformats.org/officeDocument/2006/relationships/customXml" Target="../ink/ink417.xml"/><Relationship Id="rId2" Type="http://schemas.openxmlformats.org/officeDocument/2006/relationships/image" Target="../media/image2900.png"/><Relationship Id="rId16" Type="http://schemas.openxmlformats.org/officeDocument/2006/relationships/image" Target="../media/image440.png"/><Relationship Id="rId20" Type="http://schemas.openxmlformats.org/officeDocument/2006/relationships/image" Target="../media/image442.png"/><Relationship Id="rId29" Type="http://schemas.openxmlformats.org/officeDocument/2006/relationships/customXml" Target="../ink/ink4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5.png"/><Relationship Id="rId11" Type="http://schemas.openxmlformats.org/officeDocument/2006/relationships/customXml" Target="../ink/ink410.xml"/><Relationship Id="rId24" Type="http://schemas.openxmlformats.org/officeDocument/2006/relationships/image" Target="../media/image444.png"/><Relationship Id="rId5" Type="http://schemas.openxmlformats.org/officeDocument/2006/relationships/customXml" Target="../ink/ink407.xml"/><Relationship Id="rId15" Type="http://schemas.openxmlformats.org/officeDocument/2006/relationships/customXml" Target="../ink/ink412.xml"/><Relationship Id="rId23" Type="http://schemas.openxmlformats.org/officeDocument/2006/relationships/customXml" Target="../ink/ink416.xml"/><Relationship Id="rId28" Type="http://schemas.openxmlformats.org/officeDocument/2006/relationships/image" Target="../media/image446.png"/><Relationship Id="rId10" Type="http://schemas.openxmlformats.org/officeDocument/2006/relationships/image" Target="../media/image437.png"/><Relationship Id="rId19" Type="http://schemas.openxmlformats.org/officeDocument/2006/relationships/customXml" Target="../ink/ink414.xml"/><Relationship Id="rId4" Type="http://schemas.openxmlformats.org/officeDocument/2006/relationships/image" Target="../media/image434.png"/><Relationship Id="rId9" Type="http://schemas.openxmlformats.org/officeDocument/2006/relationships/customXml" Target="../ink/ink409.xml"/><Relationship Id="rId14" Type="http://schemas.openxmlformats.org/officeDocument/2006/relationships/image" Target="../media/image439.png"/><Relationship Id="rId22" Type="http://schemas.openxmlformats.org/officeDocument/2006/relationships/image" Target="../media/image443.png"/><Relationship Id="rId27" Type="http://schemas.openxmlformats.org/officeDocument/2006/relationships/customXml" Target="../ink/ink418.xml"/><Relationship Id="rId30" Type="http://schemas.openxmlformats.org/officeDocument/2006/relationships/image" Target="../media/image4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7.xml"/><Relationship Id="rId21" Type="http://schemas.openxmlformats.org/officeDocument/2006/relationships/customXml" Target="../ink/ink429.xml"/><Relationship Id="rId42" Type="http://schemas.openxmlformats.org/officeDocument/2006/relationships/image" Target="../media/image468.png"/><Relationship Id="rId63" Type="http://schemas.openxmlformats.org/officeDocument/2006/relationships/customXml" Target="../ink/ink450.xml"/><Relationship Id="rId84" Type="http://schemas.openxmlformats.org/officeDocument/2006/relationships/image" Target="../media/image489.png"/><Relationship Id="rId138" Type="http://schemas.openxmlformats.org/officeDocument/2006/relationships/image" Target="../media/image516.png"/><Relationship Id="rId159" Type="http://schemas.openxmlformats.org/officeDocument/2006/relationships/customXml" Target="../ink/ink498.xml"/><Relationship Id="rId170" Type="http://schemas.openxmlformats.org/officeDocument/2006/relationships/image" Target="../media/image532.png"/><Relationship Id="rId191" Type="http://schemas.openxmlformats.org/officeDocument/2006/relationships/customXml" Target="../ink/ink514.xml"/><Relationship Id="rId205" Type="http://schemas.openxmlformats.org/officeDocument/2006/relationships/customXml" Target="../ink/ink521.xml"/><Relationship Id="rId107" Type="http://schemas.openxmlformats.org/officeDocument/2006/relationships/customXml" Target="../ink/ink472.xml"/><Relationship Id="rId11" Type="http://schemas.openxmlformats.org/officeDocument/2006/relationships/customXml" Target="../ink/ink424.xml"/><Relationship Id="rId32" Type="http://schemas.openxmlformats.org/officeDocument/2006/relationships/image" Target="../media/image463.png"/><Relationship Id="rId53" Type="http://schemas.openxmlformats.org/officeDocument/2006/relationships/customXml" Target="../ink/ink445.xml"/><Relationship Id="rId74" Type="http://schemas.openxmlformats.org/officeDocument/2006/relationships/image" Target="../media/image484.png"/><Relationship Id="rId128" Type="http://schemas.openxmlformats.org/officeDocument/2006/relationships/image" Target="../media/image511.png"/><Relationship Id="rId149" Type="http://schemas.openxmlformats.org/officeDocument/2006/relationships/customXml" Target="../ink/ink493.xml"/><Relationship Id="rId5" Type="http://schemas.openxmlformats.org/officeDocument/2006/relationships/customXml" Target="../ink/ink421.xml"/><Relationship Id="rId95" Type="http://schemas.openxmlformats.org/officeDocument/2006/relationships/customXml" Target="../ink/ink466.xml"/><Relationship Id="rId160" Type="http://schemas.openxmlformats.org/officeDocument/2006/relationships/image" Target="../media/image527.png"/><Relationship Id="rId181" Type="http://schemas.openxmlformats.org/officeDocument/2006/relationships/customXml" Target="../ink/ink509.xml"/><Relationship Id="rId216" Type="http://schemas.openxmlformats.org/officeDocument/2006/relationships/image" Target="../media/image555.png"/><Relationship Id="rId211" Type="http://schemas.openxmlformats.org/officeDocument/2006/relationships/customXml" Target="../ink/ink524.xml"/><Relationship Id="rId22" Type="http://schemas.openxmlformats.org/officeDocument/2006/relationships/image" Target="../media/image458.png"/><Relationship Id="rId27" Type="http://schemas.openxmlformats.org/officeDocument/2006/relationships/customXml" Target="../ink/ink432.xml"/><Relationship Id="rId43" Type="http://schemas.openxmlformats.org/officeDocument/2006/relationships/customXml" Target="../ink/ink440.xml"/><Relationship Id="rId48" Type="http://schemas.openxmlformats.org/officeDocument/2006/relationships/image" Target="../media/image471.png"/><Relationship Id="rId64" Type="http://schemas.openxmlformats.org/officeDocument/2006/relationships/image" Target="../media/image479.png"/><Relationship Id="rId69" Type="http://schemas.openxmlformats.org/officeDocument/2006/relationships/customXml" Target="../ink/ink453.xml"/><Relationship Id="rId113" Type="http://schemas.openxmlformats.org/officeDocument/2006/relationships/customXml" Target="../ink/ink475.xml"/><Relationship Id="rId118" Type="http://schemas.openxmlformats.org/officeDocument/2006/relationships/image" Target="../media/image506.png"/><Relationship Id="rId134" Type="http://schemas.openxmlformats.org/officeDocument/2006/relationships/image" Target="../media/image514.png"/><Relationship Id="rId139" Type="http://schemas.openxmlformats.org/officeDocument/2006/relationships/customXml" Target="../ink/ink488.xml"/><Relationship Id="rId80" Type="http://schemas.openxmlformats.org/officeDocument/2006/relationships/image" Target="../media/image487.png"/><Relationship Id="rId85" Type="http://schemas.openxmlformats.org/officeDocument/2006/relationships/customXml" Target="../ink/ink461.xml"/><Relationship Id="rId150" Type="http://schemas.openxmlformats.org/officeDocument/2006/relationships/image" Target="../media/image522.png"/><Relationship Id="rId155" Type="http://schemas.openxmlformats.org/officeDocument/2006/relationships/customXml" Target="../ink/ink496.xml"/><Relationship Id="rId171" Type="http://schemas.openxmlformats.org/officeDocument/2006/relationships/customXml" Target="../ink/ink504.xml"/><Relationship Id="rId176" Type="http://schemas.openxmlformats.org/officeDocument/2006/relationships/image" Target="../media/image535.png"/><Relationship Id="rId192" Type="http://schemas.openxmlformats.org/officeDocument/2006/relationships/image" Target="../media/image543.png"/><Relationship Id="rId197" Type="http://schemas.openxmlformats.org/officeDocument/2006/relationships/customXml" Target="../ink/ink517.xml"/><Relationship Id="rId206" Type="http://schemas.openxmlformats.org/officeDocument/2006/relationships/image" Target="../media/image550.png"/><Relationship Id="rId201" Type="http://schemas.openxmlformats.org/officeDocument/2006/relationships/customXml" Target="../ink/ink519.xml"/><Relationship Id="rId222" Type="http://schemas.openxmlformats.org/officeDocument/2006/relationships/image" Target="../media/image558.png"/><Relationship Id="rId12" Type="http://schemas.openxmlformats.org/officeDocument/2006/relationships/image" Target="../media/image453.png"/><Relationship Id="rId17" Type="http://schemas.openxmlformats.org/officeDocument/2006/relationships/customXml" Target="../ink/ink427.xml"/><Relationship Id="rId33" Type="http://schemas.openxmlformats.org/officeDocument/2006/relationships/customXml" Target="../ink/ink435.xml"/><Relationship Id="rId38" Type="http://schemas.openxmlformats.org/officeDocument/2006/relationships/image" Target="../media/image466.png"/><Relationship Id="rId59" Type="http://schemas.openxmlformats.org/officeDocument/2006/relationships/customXml" Target="../ink/ink448.xml"/><Relationship Id="rId103" Type="http://schemas.openxmlformats.org/officeDocument/2006/relationships/customXml" Target="../ink/ink470.xml"/><Relationship Id="rId108" Type="http://schemas.openxmlformats.org/officeDocument/2006/relationships/image" Target="../media/image501.png"/><Relationship Id="rId124" Type="http://schemas.openxmlformats.org/officeDocument/2006/relationships/image" Target="../media/image509.png"/><Relationship Id="rId129" Type="http://schemas.openxmlformats.org/officeDocument/2006/relationships/customXml" Target="../ink/ink483.xml"/><Relationship Id="rId54" Type="http://schemas.openxmlformats.org/officeDocument/2006/relationships/image" Target="../media/image474.png"/><Relationship Id="rId70" Type="http://schemas.openxmlformats.org/officeDocument/2006/relationships/image" Target="../media/image482.png"/><Relationship Id="rId75" Type="http://schemas.openxmlformats.org/officeDocument/2006/relationships/customXml" Target="../ink/ink456.xml"/><Relationship Id="rId91" Type="http://schemas.openxmlformats.org/officeDocument/2006/relationships/customXml" Target="../ink/ink464.xml"/><Relationship Id="rId96" Type="http://schemas.openxmlformats.org/officeDocument/2006/relationships/image" Target="../media/image495.png"/><Relationship Id="rId140" Type="http://schemas.openxmlformats.org/officeDocument/2006/relationships/image" Target="../media/image517.png"/><Relationship Id="rId145" Type="http://schemas.openxmlformats.org/officeDocument/2006/relationships/customXml" Target="../ink/ink491.xml"/><Relationship Id="rId161" Type="http://schemas.openxmlformats.org/officeDocument/2006/relationships/customXml" Target="../ink/ink499.xml"/><Relationship Id="rId166" Type="http://schemas.openxmlformats.org/officeDocument/2006/relationships/image" Target="../media/image530.png"/><Relationship Id="rId182" Type="http://schemas.openxmlformats.org/officeDocument/2006/relationships/image" Target="../media/image538.png"/><Relationship Id="rId187" Type="http://schemas.openxmlformats.org/officeDocument/2006/relationships/customXml" Target="../ink/ink512.xml"/><Relationship Id="rId217" Type="http://schemas.openxmlformats.org/officeDocument/2006/relationships/customXml" Target="../ink/ink5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212" Type="http://schemas.openxmlformats.org/officeDocument/2006/relationships/image" Target="../media/image553.png"/><Relationship Id="rId23" Type="http://schemas.openxmlformats.org/officeDocument/2006/relationships/customXml" Target="../ink/ink430.xml"/><Relationship Id="rId28" Type="http://schemas.openxmlformats.org/officeDocument/2006/relationships/image" Target="../media/image461.png"/><Relationship Id="rId49" Type="http://schemas.openxmlformats.org/officeDocument/2006/relationships/customXml" Target="../ink/ink443.xml"/><Relationship Id="rId114" Type="http://schemas.openxmlformats.org/officeDocument/2006/relationships/image" Target="../media/image504.png"/><Relationship Id="rId119" Type="http://schemas.openxmlformats.org/officeDocument/2006/relationships/customXml" Target="../ink/ink478.xml"/><Relationship Id="rId44" Type="http://schemas.openxmlformats.org/officeDocument/2006/relationships/image" Target="../media/image469.png"/><Relationship Id="rId60" Type="http://schemas.openxmlformats.org/officeDocument/2006/relationships/image" Target="../media/image477.png"/><Relationship Id="rId65" Type="http://schemas.openxmlformats.org/officeDocument/2006/relationships/customXml" Target="../ink/ink451.xml"/><Relationship Id="rId81" Type="http://schemas.openxmlformats.org/officeDocument/2006/relationships/customXml" Target="../ink/ink459.xml"/><Relationship Id="rId86" Type="http://schemas.openxmlformats.org/officeDocument/2006/relationships/image" Target="../media/image490.png"/><Relationship Id="rId130" Type="http://schemas.openxmlformats.org/officeDocument/2006/relationships/image" Target="../media/image512.png"/><Relationship Id="rId135" Type="http://schemas.openxmlformats.org/officeDocument/2006/relationships/customXml" Target="../ink/ink486.xml"/><Relationship Id="rId151" Type="http://schemas.openxmlformats.org/officeDocument/2006/relationships/customXml" Target="../ink/ink494.xml"/><Relationship Id="rId156" Type="http://schemas.openxmlformats.org/officeDocument/2006/relationships/image" Target="../media/image525.png"/><Relationship Id="rId177" Type="http://schemas.openxmlformats.org/officeDocument/2006/relationships/customXml" Target="../ink/ink507.xml"/><Relationship Id="rId198" Type="http://schemas.openxmlformats.org/officeDocument/2006/relationships/image" Target="../media/image546.png"/><Relationship Id="rId172" Type="http://schemas.openxmlformats.org/officeDocument/2006/relationships/image" Target="../media/image533.png"/><Relationship Id="rId193" Type="http://schemas.openxmlformats.org/officeDocument/2006/relationships/customXml" Target="../ink/ink515.xml"/><Relationship Id="rId202" Type="http://schemas.openxmlformats.org/officeDocument/2006/relationships/image" Target="../media/image548.png"/><Relationship Id="rId207" Type="http://schemas.openxmlformats.org/officeDocument/2006/relationships/customXml" Target="../ink/ink522.xml"/><Relationship Id="rId223" Type="http://schemas.openxmlformats.org/officeDocument/2006/relationships/customXml" Target="../ink/ink530.xml"/><Relationship Id="rId13" Type="http://schemas.openxmlformats.org/officeDocument/2006/relationships/customXml" Target="../ink/ink425.xml"/><Relationship Id="rId18" Type="http://schemas.openxmlformats.org/officeDocument/2006/relationships/image" Target="../media/image456.png"/><Relationship Id="rId39" Type="http://schemas.openxmlformats.org/officeDocument/2006/relationships/customXml" Target="../ink/ink438.xml"/><Relationship Id="rId109" Type="http://schemas.openxmlformats.org/officeDocument/2006/relationships/customXml" Target="../ink/ink473.xml"/><Relationship Id="rId34" Type="http://schemas.openxmlformats.org/officeDocument/2006/relationships/image" Target="../media/image464.png"/><Relationship Id="rId50" Type="http://schemas.openxmlformats.org/officeDocument/2006/relationships/image" Target="../media/image472.png"/><Relationship Id="rId55" Type="http://schemas.openxmlformats.org/officeDocument/2006/relationships/customXml" Target="../ink/ink446.xml"/><Relationship Id="rId76" Type="http://schemas.openxmlformats.org/officeDocument/2006/relationships/image" Target="../media/image485.png"/><Relationship Id="rId97" Type="http://schemas.openxmlformats.org/officeDocument/2006/relationships/customXml" Target="../ink/ink467.xml"/><Relationship Id="rId104" Type="http://schemas.openxmlformats.org/officeDocument/2006/relationships/image" Target="../media/image499.png"/><Relationship Id="rId120" Type="http://schemas.openxmlformats.org/officeDocument/2006/relationships/image" Target="../media/image507.png"/><Relationship Id="rId125" Type="http://schemas.openxmlformats.org/officeDocument/2006/relationships/customXml" Target="../ink/ink481.xml"/><Relationship Id="rId141" Type="http://schemas.openxmlformats.org/officeDocument/2006/relationships/customXml" Target="../ink/ink489.xml"/><Relationship Id="rId146" Type="http://schemas.openxmlformats.org/officeDocument/2006/relationships/image" Target="../media/image520.png"/><Relationship Id="rId167" Type="http://schemas.openxmlformats.org/officeDocument/2006/relationships/customXml" Target="../ink/ink502.xml"/><Relationship Id="rId188" Type="http://schemas.openxmlformats.org/officeDocument/2006/relationships/image" Target="../media/image541.png"/><Relationship Id="rId7" Type="http://schemas.openxmlformats.org/officeDocument/2006/relationships/customXml" Target="../ink/ink422.xml"/><Relationship Id="rId71" Type="http://schemas.openxmlformats.org/officeDocument/2006/relationships/customXml" Target="../ink/ink454.xml"/><Relationship Id="rId92" Type="http://schemas.openxmlformats.org/officeDocument/2006/relationships/image" Target="../media/image493.png"/><Relationship Id="rId162" Type="http://schemas.openxmlformats.org/officeDocument/2006/relationships/image" Target="../media/image528.png"/><Relationship Id="rId183" Type="http://schemas.openxmlformats.org/officeDocument/2006/relationships/customXml" Target="../ink/ink510.xml"/><Relationship Id="rId213" Type="http://schemas.openxmlformats.org/officeDocument/2006/relationships/customXml" Target="../ink/ink525.xml"/><Relationship Id="rId218" Type="http://schemas.openxmlformats.org/officeDocument/2006/relationships/image" Target="../media/image556.png"/><Relationship Id="rId2" Type="http://schemas.openxmlformats.org/officeDocument/2006/relationships/image" Target="../media/image3110.png"/><Relationship Id="rId29" Type="http://schemas.openxmlformats.org/officeDocument/2006/relationships/customXml" Target="../ink/ink433.xml"/><Relationship Id="rId24" Type="http://schemas.openxmlformats.org/officeDocument/2006/relationships/image" Target="../media/image459.png"/><Relationship Id="rId40" Type="http://schemas.openxmlformats.org/officeDocument/2006/relationships/image" Target="../media/image467.png"/><Relationship Id="rId45" Type="http://schemas.openxmlformats.org/officeDocument/2006/relationships/customXml" Target="../ink/ink441.xml"/><Relationship Id="rId66" Type="http://schemas.openxmlformats.org/officeDocument/2006/relationships/image" Target="../media/image480.png"/><Relationship Id="rId87" Type="http://schemas.openxmlformats.org/officeDocument/2006/relationships/customXml" Target="../ink/ink462.xml"/><Relationship Id="rId110" Type="http://schemas.openxmlformats.org/officeDocument/2006/relationships/image" Target="../media/image502.png"/><Relationship Id="rId115" Type="http://schemas.openxmlformats.org/officeDocument/2006/relationships/customXml" Target="../ink/ink476.xml"/><Relationship Id="rId131" Type="http://schemas.openxmlformats.org/officeDocument/2006/relationships/customXml" Target="../ink/ink484.xml"/><Relationship Id="rId136" Type="http://schemas.openxmlformats.org/officeDocument/2006/relationships/image" Target="../media/image515.png"/><Relationship Id="rId157" Type="http://schemas.openxmlformats.org/officeDocument/2006/relationships/customXml" Target="../ink/ink497.xml"/><Relationship Id="rId178" Type="http://schemas.openxmlformats.org/officeDocument/2006/relationships/image" Target="../media/image536.png"/><Relationship Id="rId61" Type="http://schemas.openxmlformats.org/officeDocument/2006/relationships/customXml" Target="../ink/ink449.xml"/><Relationship Id="rId82" Type="http://schemas.openxmlformats.org/officeDocument/2006/relationships/image" Target="../media/image488.png"/><Relationship Id="rId152" Type="http://schemas.openxmlformats.org/officeDocument/2006/relationships/image" Target="../media/image523.png"/><Relationship Id="rId173" Type="http://schemas.openxmlformats.org/officeDocument/2006/relationships/customXml" Target="../ink/ink505.xml"/><Relationship Id="rId194" Type="http://schemas.openxmlformats.org/officeDocument/2006/relationships/image" Target="../media/image544.png"/><Relationship Id="rId199" Type="http://schemas.openxmlformats.org/officeDocument/2006/relationships/customXml" Target="../ink/ink518.xml"/><Relationship Id="rId203" Type="http://schemas.openxmlformats.org/officeDocument/2006/relationships/customXml" Target="../ink/ink520.xml"/><Relationship Id="rId208" Type="http://schemas.openxmlformats.org/officeDocument/2006/relationships/image" Target="../media/image551.png"/><Relationship Id="rId19" Type="http://schemas.openxmlformats.org/officeDocument/2006/relationships/customXml" Target="../ink/ink428.xml"/><Relationship Id="rId224" Type="http://schemas.openxmlformats.org/officeDocument/2006/relationships/image" Target="../media/image559.png"/><Relationship Id="rId14" Type="http://schemas.openxmlformats.org/officeDocument/2006/relationships/image" Target="../media/image454.png"/><Relationship Id="rId30" Type="http://schemas.openxmlformats.org/officeDocument/2006/relationships/image" Target="../media/image462.png"/><Relationship Id="rId35" Type="http://schemas.openxmlformats.org/officeDocument/2006/relationships/customXml" Target="../ink/ink436.xml"/><Relationship Id="rId56" Type="http://schemas.openxmlformats.org/officeDocument/2006/relationships/image" Target="../media/image475.png"/><Relationship Id="rId77" Type="http://schemas.openxmlformats.org/officeDocument/2006/relationships/customXml" Target="../ink/ink457.xml"/><Relationship Id="rId100" Type="http://schemas.openxmlformats.org/officeDocument/2006/relationships/image" Target="../media/image497.png"/><Relationship Id="rId105" Type="http://schemas.openxmlformats.org/officeDocument/2006/relationships/customXml" Target="../ink/ink471.xml"/><Relationship Id="rId126" Type="http://schemas.openxmlformats.org/officeDocument/2006/relationships/image" Target="../media/image510.png"/><Relationship Id="rId147" Type="http://schemas.openxmlformats.org/officeDocument/2006/relationships/customXml" Target="../ink/ink492.xml"/><Relationship Id="rId168" Type="http://schemas.openxmlformats.org/officeDocument/2006/relationships/image" Target="../media/image531.png"/><Relationship Id="rId8" Type="http://schemas.openxmlformats.org/officeDocument/2006/relationships/image" Target="../media/image451.png"/><Relationship Id="rId51" Type="http://schemas.openxmlformats.org/officeDocument/2006/relationships/customXml" Target="../ink/ink444.xml"/><Relationship Id="rId72" Type="http://schemas.openxmlformats.org/officeDocument/2006/relationships/image" Target="../media/image483.png"/><Relationship Id="rId93" Type="http://schemas.openxmlformats.org/officeDocument/2006/relationships/customXml" Target="../ink/ink465.xml"/><Relationship Id="rId98" Type="http://schemas.openxmlformats.org/officeDocument/2006/relationships/image" Target="../media/image496.png"/><Relationship Id="rId121" Type="http://schemas.openxmlformats.org/officeDocument/2006/relationships/customXml" Target="../ink/ink479.xml"/><Relationship Id="rId142" Type="http://schemas.openxmlformats.org/officeDocument/2006/relationships/image" Target="../media/image518.png"/><Relationship Id="rId163" Type="http://schemas.openxmlformats.org/officeDocument/2006/relationships/customXml" Target="../ink/ink500.xml"/><Relationship Id="rId184" Type="http://schemas.openxmlformats.org/officeDocument/2006/relationships/image" Target="../media/image539.png"/><Relationship Id="rId189" Type="http://schemas.openxmlformats.org/officeDocument/2006/relationships/customXml" Target="../ink/ink513.xml"/><Relationship Id="rId219" Type="http://schemas.openxmlformats.org/officeDocument/2006/relationships/customXml" Target="../ink/ink528.xml"/><Relationship Id="rId3" Type="http://schemas.openxmlformats.org/officeDocument/2006/relationships/customXml" Target="../ink/ink420.xml"/><Relationship Id="rId214" Type="http://schemas.openxmlformats.org/officeDocument/2006/relationships/image" Target="../media/image554.png"/><Relationship Id="rId25" Type="http://schemas.openxmlformats.org/officeDocument/2006/relationships/customXml" Target="../ink/ink431.xml"/><Relationship Id="rId46" Type="http://schemas.openxmlformats.org/officeDocument/2006/relationships/image" Target="../media/image470.png"/><Relationship Id="rId67" Type="http://schemas.openxmlformats.org/officeDocument/2006/relationships/customXml" Target="../ink/ink452.xml"/><Relationship Id="rId116" Type="http://schemas.openxmlformats.org/officeDocument/2006/relationships/image" Target="../media/image505.png"/><Relationship Id="rId137" Type="http://schemas.openxmlformats.org/officeDocument/2006/relationships/customXml" Target="../ink/ink487.xml"/><Relationship Id="rId158" Type="http://schemas.openxmlformats.org/officeDocument/2006/relationships/image" Target="../media/image526.png"/><Relationship Id="rId20" Type="http://schemas.openxmlformats.org/officeDocument/2006/relationships/image" Target="../media/image457.png"/><Relationship Id="rId41" Type="http://schemas.openxmlformats.org/officeDocument/2006/relationships/customXml" Target="../ink/ink439.xml"/><Relationship Id="rId62" Type="http://schemas.openxmlformats.org/officeDocument/2006/relationships/image" Target="../media/image478.png"/><Relationship Id="rId83" Type="http://schemas.openxmlformats.org/officeDocument/2006/relationships/customXml" Target="../ink/ink460.xml"/><Relationship Id="rId88" Type="http://schemas.openxmlformats.org/officeDocument/2006/relationships/image" Target="../media/image491.png"/><Relationship Id="rId111" Type="http://schemas.openxmlformats.org/officeDocument/2006/relationships/customXml" Target="../ink/ink474.xml"/><Relationship Id="rId132" Type="http://schemas.openxmlformats.org/officeDocument/2006/relationships/image" Target="../media/image513.png"/><Relationship Id="rId153" Type="http://schemas.openxmlformats.org/officeDocument/2006/relationships/customXml" Target="../ink/ink495.xml"/><Relationship Id="rId174" Type="http://schemas.openxmlformats.org/officeDocument/2006/relationships/image" Target="../media/image534.png"/><Relationship Id="rId179" Type="http://schemas.openxmlformats.org/officeDocument/2006/relationships/customXml" Target="../ink/ink508.xml"/><Relationship Id="rId195" Type="http://schemas.openxmlformats.org/officeDocument/2006/relationships/customXml" Target="../ink/ink516.xml"/><Relationship Id="rId209" Type="http://schemas.openxmlformats.org/officeDocument/2006/relationships/customXml" Target="../ink/ink523.xml"/><Relationship Id="rId190" Type="http://schemas.openxmlformats.org/officeDocument/2006/relationships/image" Target="../media/image542.png"/><Relationship Id="rId204" Type="http://schemas.openxmlformats.org/officeDocument/2006/relationships/image" Target="../media/image549.png"/><Relationship Id="rId220" Type="http://schemas.openxmlformats.org/officeDocument/2006/relationships/image" Target="../media/image557.png"/><Relationship Id="rId15" Type="http://schemas.openxmlformats.org/officeDocument/2006/relationships/customXml" Target="../ink/ink426.xml"/><Relationship Id="rId36" Type="http://schemas.openxmlformats.org/officeDocument/2006/relationships/image" Target="../media/image465.png"/><Relationship Id="rId57" Type="http://schemas.openxmlformats.org/officeDocument/2006/relationships/customXml" Target="../ink/ink447.xml"/><Relationship Id="rId106" Type="http://schemas.openxmlformats.org/officeDocument/2006/relationships/image" Target="../media/image500.png"/><Relationship Id="rId127" Type="http://schemas.openxmlformats.org/officeDocument/2006/relationships/customXml" Target="../ink/ink482.xml"/><Relationship Id="rId10" Type="http://schemas.openxmlformats.org/officeDocument/2006/relationships/image" Target="../media/image452.png"/><Relationship Id="rId31" Type="http://schemas.openxmlformats.org/officeDocument/2006/relationships/customXml" Target="../ink/ink434.xml"/><Relationship Id="rId52" Type="http://schemas.openxmlformats.org/officeDocument/2006/relationships/image" Target="../media/image473.png"/><Relationship Id="rId73" Type="http://schemas.openxmlformats.org/officeDocument/2006/relationships/customXml" Target="../ink/ink455.xml"/><Relationship Id="rId78" Type="http://schemas.openxmlformats.org/officeDocument/2006/relationships/image" Target="../media/image486.png"/><Relationship Id="rId94" Type="http://schemas.openxmlformats.org/officeDocument/2006/relationships/image" Target="../media/image494.png"/><Relationship Id="rId99" Type="http://schemas.openxmlformats.org/officeDocument/2006/relationships/customXml" Target="../ink/ink468.xml"/><Relationship Id="rId101" Type="http://schemas.openxmlformats.org/officeDocument/2006/relationships/customXml" Target="../ink/ink469.xml"/><Relationship Id="rId122" Type="http://schemas.openxmlformats.org/officeDocument/2006/relationships/image" Target="../media/image508.png"/><Relationship Id="rId143" Type="http://schemas.openxmlformats.org/officeDocument/2006/relationships/customXml" Target="../ink/ink490.xml"/><Relationship Id="rId148" Type="http://schemas.openxmlformats.org/officeDocument/2006/relationships/image" Target="../media/image521.png"/><Relationship Id="rId164" Type="http://schemas.openxmlformats.org/officeDocument/2006/relationships/image" Target="../media/image529.png"/><Relationship Id="rId169" Type="http://schemas.openxmlformats.org/officeDocument/2006/relationships/customXml" Target="../ink/ink503.xml"/><Relationship Id="rId185" Type="http://schemas.openxmlformats.org/officeDocument/2006/relationships/customXml" Target="../ink/ink511.xml"/><Relationship Id="rId4" Type="http://schemas.openxmlformats.org/officeDocument/2006/relationships/image" Target="../media/image449.png"/><Relationship Id="rId9" Type="http://schemas.openxmlformats.org/officeDocument/2006/relationships/customXml" Target="../ink/ink423.xml"/><Relationship Id="rId180" Type="http://schemas.openxmlformats.org/officeDocument/2006/relationships/image" Target="../media/image537.png"/><Relationship Id="rId210" Type="http://schemas.openxmlformats.org/officeDocument/2006/relationships/image" Target="../media/image552.png"/><Relationship Id="rId215" Type="http://schemas.openxmlformats.org/officeDocument/2006/relationships/customXml" Target="../ink/ink526.xml"/><Relationship Id="rId26" Type="http://schemas.openxmlformats.org/officeDocument/2006/relationships/image" Target="../media/image460.png"/><Relationship Id="rId47" Type="http://schemas.openxmlformats.org/officeDocument/2006/relationships/customXml" Target="../ink/ink442.xml"/><Relationship Id="rId68" Type="http://schemas.openxmlformats.org/officeDocument/2006/relationships/image" Target="../media/image481.png"/><Relationship Id="rId89" Type="http://schemas.openxmlformats.org/officeDocument/2006/relationships/customXml" Target="../ink/ink463.xml"/><Relationship Id="rId112" Type="http://schemas.openxmlformats.org/officeDocument/2006/relationships/image" Target="../media/image503.png"/><Relationship Id="rId133" Type="http://schemas.openxmlformats.org/officeDocument/2006/relationships/customXml" Target="../ink/ink485.xml"/><Relationship Id="rId154" Type="http://schemas.openxmlformats.org/officeDocument/2006/relationships/image" Target="../media/image524.png"/><Relationship Id="rId175" Type="http://schemas.openxmlformats.org/officeDocument/2006/relationships/customXml" Target="../ink/ink506.xml"/><Relationship Id="rId196" Type="http://schemas.openxmlformats.org/officeDocument/2006/relationships/image" Target="../media/image545.png"/><Relationship Id="rId200" Type="http://schemas.openxmlformats.org/officeDocument/2006/relationships/image" Target="../media/image547.png"/><Relationship Id="rId16" Type="http://schemas.openxmlformats.org/officeDocument/2006/relationships/image" Target="../media/image455.png"/><Relationship Id="rId221" Type="http://schemas.openxmlformats.org/officeDocument/2006/relationships/customXml" Target="../ink/ink529.xml"/><Relationship Id="rId37" Type="http://schemas.openxmlformats.org/officeDocument/2006/relationships/customXml" Target="../ink/ink437.xml"/><Relationship Id="rId58" Type="http://schemas.openxmlformats.org/officeDocument/2006/relationships/image" Target="../media/image476.png"/><Relationship Id="rId79" Type="http://schemas.openxmlformats.org/officeDocument/2006/relationships/customXml" Target="../ink/ink458.xml"/><Relationship Id="rId102" Type="http://schemas.openxmlformats.org/officeDocument/2006/relationships/image" Target="../media/image498.png"/><Relationship Id="rId123" Type="http://schemas.openxmlformats.org/officeDocument/2006/relationships/customXml" Target="../ink/ink480.xml"/><Relationship Id="rId144" Type="http://schemas.openxmlformats.org/officeDocument/2006/relationships/image" Target="../media/image519.png"/><Relationship Id="rId90" Type="http://schemas.openxmlformats.org/officeDocument/2006/relationships/image" Target="../media/image492.png"/><Relationship Id="rId165" Type="http://schemas.openxmlformats.org/officeDocument/2006/relationships/customXml" Target="../ink/ink501.xml"/><Relationship Id="rId186" Type="http://schemas.openxmlformats.org/officeDocument/2006/relationships/image" Target="../media/image5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10.png"/><Relationship Id="rId2" Type="http://schemas.openxmlformats.org/officeDocument/2006/relationships/image" Target="../media/image44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7.xml"/><Relationship Id="rId21" Type="http://schemas.openxmlformats.org/officeDocument/2006/relationships/customXml" Target="../ink/ink539.xml"/><Relationship Id="rId42" Type="http://schemas.openxmlformats.org/officeDocument/2006/relationships/image" Target="../media/image582.png"/><Relationship Id="rId63" Type="http://schemas.openxmlformats.org/officeDocument/2006/relationships/customXml" Target="../ink/ink560.xml"/><Relationship Id="rId84" Type="http://schemas.openxmlformats.org/officeDocument/2006/relationships/image" Target="../media/image603.png"/><Relationship Id="rId138" Type="http://schemas.openxmlformats.org/officeDocument/2006/relationships/image" Target="../media/image630.png"/><Relationship Id="rId159" Type="http://schemas.openxmlformats.org/officeDocument/2006/relationships/customXml" Target="../ink/ink608.xml"/><Relationship Id="rId170" Type="http://schemas.openxmlformats.org/officeDocument/2006/relationships/image" Target="../media/image646.png"/><Relationship Id="rId191" Type="http://schemas.openxmlformats.org/officeDocument/2006/relationships/customXml" Target="../ink/ink624.xml"/><Relationship Id="rId205" Type="http://schemas.openxmlformats.org/officeDocument/2006/relationships/customXml" Target="../ink/ink631.xml"/><Relationship Id="rId226" Type="http://schemas.openxmlformats.org/officeDocument/2006/relationships/image" Target="../media/image674.png"/><Relationship Id="rId247" Type="http://schemas.openxmlformats.org/officeDocument/2006/relationships/customXml" Target="../ink/ink652.xml"/><Relationship Id="rId107" Type="http://schemas.openxmlformats.org/officeDocument/2006/relationships/customXml" Target="../ink/ink582.xml"/><Relationship Id="rId11" Type="http://schemas.openxmlformats.org/officeDocument/2006/relationships/customXml" Target="../ink/ink534.xml"/><Relationship Id="rId32" Type="http://schemas.openxmlformats.org/officeDocument/2006/relationships/image" Target="../media/image577.png"/><Relationship Id="rId53" Type="http://schemas.openxmlformats.org/officeDocument/2006/relationships/customXml" Target="../ink/ink555.xml"/><Relationship Id="rId74" Type="http://schemas.openxmlformats.org/officeDocument/2006/relationships/image" Target="../media/image598.png"/><Relationship Id="rId128" Type="http://schemas.openxmlformats.org/officeDocument/2006/relationships/image" Target="../media/image625.png"/><Relationship Id="rId149" Type="http://schemas.openxmlformats.org/officeDocument/2006/relationships/customXml" Target="../ink/ink603.xml"/><Relationship Id="rId5" Type="http://schemas.openxmlformats.org/officeDocument/2006/relationships/customXml" Target="../ink/ink531.xml"/><Relationship Id="rId95" Type="http://schemas.openxmlformats.org/officeDocument/2006/relationships/customXml" Target="../ink/ink576.xml"/><Relationship Id="rId160" Type="http://schemas.openxmlformats.org/officeDocument/2006/relationships/image" Target="../media/image641.png"/><Relationship Id="rId181" Type="http://schemas.openxmlformats.org/officeDocument/2006/relationships/customXml" Target="../ink/ink619.xml"/><Relationship Id="rId216" Type="http://schemas.openxmlformats.org/officeDocument/2006/relationships/image" Target="../media/image669.png"/><Relationship Id="rId237" Type="http://schemas.openxmlformats.org/officeDocument/2006/relationships/customXml" Target="../ink/ink647.xml"/><Relationship Id="rId22" Type="http://schemas.openxmlformats.org/officeDocument/2006/relationships/image" Target="../media/image572.png"/><Relationship Id="rId43" Type="http://schemas.openxmlformats.org/officeDocument/2006/relationships/customXml" Target="../ink/ink550.xml"/><Relationship Id="rId64" Type="http://schemas.openxmlformats.org/officeDocument/2006/relationships/image" Target="../media/image593.png"/><Relationship Id="rId118" Type="http://schemas.openxmlformats.org/officeDocument/2006/relationships/image" Target="../media/image620.png"/><Relationship Id="rId139" Type="http://schemas.openxmlformats.org/officeDocument/2006/relationships/customXml" Target="../ink/ink598.xml"/><Relationship Id="rId85" Type="http://schemas.openxmlformats.org/officeDocument/2006/relationships/customXml" Target="../ink/ink571.xml"/><Relationship Id="rId150" Type="http://schemas.openxmlformats.org/officeDocument/2006/relationships/image" Target="../media/image636.png"/><Relationship Id="rId171" Type="http://schemas.openxmlformats.org/officeDocument/2006/relationships/customXml" Target="../ink/ink614.xml"/><Relationship Id="rId192" Type="http://schemas.openxmlformats.org/officeDocument/2006/relationships/image" Target="../media/image657.png"/><Relationship Id="rId206" Type="http://schemas.openxmlformats.org/officeDocument/2006/relationships/image" Target="../media/image664.png"/><Relationship Id="rId227" Type="http://schemas.openxmlformats.org/officeDocument/2006/relationships/customXml" Target="../ink/ink642.xml"/><Relationship Id="rId248" Type="http://schemas.openxmlformats.org/officeDocument/2006/relationships/image" Target="../media/image685.png"/><Relationship Id="rId12" Type="http://schemas.openxmlformats.org/officeDocument/2006/relationships/image" Target="../media/image567.png"/><Relationship Id="rId33" Type="http://schemas.openxmlformats.org/officeDocument/2006/relationships/customXml" Target="../ink/ink545.xml"/><Relationship Id="rId108" Type="http://schemas.openxmlformats.org/officeDocument/2006/relationships/image" Target="../media/image615.png"/><Relationship Id="rId129" Type="http://schemas.openxmlformats.org/officeDocument/2006/relationships/customXml" Target="../ink/ink593.xml"/><Relationship Id="rId54" Type="http://schemas.openxmlformats.org/officeDocument/2006/relationships/image" Target="../media/image588.png"/><Relationship Id="rId70" Type="http://schemas.openxmlformats.org/officeDocument/2006/relationships/image" Target="../media/image596.png"/><Relationship Id="rId75" Type="http://schemas.openxmlformats.org/officeDocument/2006/relationships/customXml" Target="../ink/ink566.xml"/><Relationship Id="rId91" Type="http://schemas.openxmlformats.org/officeDocument/2006/relationships/customXml" Target="../ink/ink574.xml"/><Relationship Id="rId96" Type="http://schemas.openxmlformats.org/officeDocument/2006/relationships/image" Target="../media/image609.png"/><Relationship Id="rId140" Type="http://schemas.openxmlformats.org/officeDocument/2006/relationships/image" Target="../media/image631.png"/><Relationship Id="rId145" Type="http://schemas.openxmlformats.org/officeDocument/2006/relationships/customXml" Target="../ink/ink601.xml"/><Relationship Id="rId161" Type="http://schemas.openxmlformats.org/officeDocument/2006/relationships/customXml" Target="../ink/ink609.xml"/><Relationship Id="rId166" Type="http://schemas.openxmlformats.org/officeDocument/2006/relationships/image" Target="../media/image644.png"/><Relationship Id="rId182" Type="http://schemas.openxmlformats.org/officeDocument/2006/relationships/image" Target="../media/image652.png"/><Relationship Id="rId187" Type="http://schemas.openxmlformats.org/officeDocument/2006/relationships/customXml" Target="../ink/ink622.xml"/><Relationship Id="rId217" Type="http://schemas.openxmlformats.org/officeDocument/2006/relationships/customXml" Target="../ink/ink6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4.png"/><Relationship Id="rId212" Type="http://schemas.openxmlformats.org/officeDocument/2006/relationships/image" Target="../media/image667.png"/><Relationship Id="rId233" Type="http://schemas.openxmlformats.org/officeDocument/2006/relationships/customXml" Target="../ink/ink645.xml"/><Relationship Id="rId238" Type="http://schemas.openxmlformats.org/officeDocument/2006/relationships/image" Target="../media/image680.png"/><Relationship Id="rId254" Type="http://schemas.openxmlformats.org/officeDocument/2006/relationships/image" Target="../media/image688.png"/><Relationship Id="rId23" Type="http://schemas.openxmlformats.org/officeDocument/2006/relationships/customXml" Target="../ink/ink540.xml"/><Relationship Id="rId28" Type="http://schemas.openxmlformats.org/officeDocument/2006/relationships/image" Target="../media/image575.png"/><Relationship Id="rId49" Type="http://schemas.openxmlformats.org/officeDocument/2006/relationships/customXml" Target="../ink/ink553.xml"/><Relationship Id="rId114" Type="http://schemas.openxmlformats.org/officeDocument/2006/relationships/image" Target="../media/image618.png"/><Relationship Id="rId119" Type="http://schemas.openxmlformats.org/officeDocument/2006/relationships/customXml" Target="../ink/ink588.xml"/><Relationship Id="rId44" Type="http://schemas.openxmlformats.org/officeDocument/2006/relationships/image" Target="../media/image583.png"/><Relationship Id="rId60" Type="http://schemas.openxmlformats.org/officeDocument/2006/relationships/image" Target="../media/image591.png"/><Relationship Id="rId65" Type="http://schemas.openxmlformats.org/officeDocument/2006/relationships/customXml" Target="../ink/ink561.xml"/><Relationship Id="rId81" Type="http://schemas.openxmlformats.org/officeDocument/2006/relationships/customXml" Target="../ink/ink569.xml"/><Relationship Id="rId86" Type="http://schemas.openxmlformats.org/officeDocument/2006/relationships/image" Target="../media/image604.png"/><Relationship Id="rId130" Type="http://schemas.openxmlformats.org/officeDocument/2006/relationships/image" Target="../media/image626.png"/><Relationship Id="rId135" Type="http://schemas.openxmlformats.org/officeDocument/2006/relationships/customXml" Target="../ink/ink596.xml"/><Relationship Id="rId151" Type="http://schemas.openxmlformats.org/officeDocument/2006/relationships/customXml" Target="../ink/ink604.xml"/><Relationship Id="rId156" Type="http://schemas.openxmlformats.org/officeDocument/2006/relationships/image" Target="../media/image639.png"/><Relationship Id="rId177" Type="http://schemas.openxmlformats.org/officeDocument/2006/relationships/customXml" Target="../ink/ink617.xml"/><Relationship Id="rId198" Type="http://schemas.openxmlformats.org/officeDocument/2006/relationships/image" Target="../media/image660.png"/><Relationship Id="rId172" Type="http://schemas.openxmlformats.org/officeDocument/2006/relationships/image" Target="../media/image647.png"/><Relationship Id="rId193" Type="http://schemas.openxmlformats.org/officeDocument/2006/relationships/customXml" Target="../ink/ink625.xml"/><Relationship Id="rId202" Type="http://schemas.openxmlformats.org/officeDocument/2006/relationships/image" Target="../media/image662.png"/><Relationship Id="rId207" Type="http://schemas.openxmlformats.org/officeDocument/2006/relationships/customXml" Target="../ink/ink632.xml"/><Relationship Id="rId223" Type="http://schemas.openxmlformats.org/officeDocument/2006/relationships/customXml" Target="../ink/ink640.xml"/><Relationship Id="rId228" Type="http://schemas.openxmlformats.org/officeDocument/2006/relationships/image" Target="../media/image675.png"/><Relationship Id="rId244" Type="http://schemas.openxmlformats.org/officeDocument/2006/relationships/image" Target="../media/image683.png"/><Relationship Id="rId249" Type="http://schemas.openxmlformats.org/officeDocument/2006/relationships/customXml" Target="../ink/ink653.xml"/><Relationship Id="rId13" Type="http://schemas.openxmlformats.org/officeDocument/2006/relationships/customXml" Target="../ink/ink535.xml"/><Relationship Id="rId18" Type="http://schemas.openxmlformats.org/officeDocument/2006/relationships/image" Target="../media/image570.png"/><Relationship Id="rId39" Type="http://schemas.openxmlformats.org/officeDocument/2006/relationships/customXml" Target="../ink/ink548.xml"/><Relationship Id="rId109" Type="http://schemas.openxmlformats.org/officeDocument/2006/relationships/customXml" Target="../ink/ink583.xml"/><Relationship Id="rId34" Type="http://schemas.openxmlformats.org/officeDocument/2006/relationships/image" Target="../media/image578.png"/><Relationship Id="rId50" Type="http://schemas.openxmlformats.org/officeDocument/2006/relationships/image" Target="../media/image586.png"/><Relationship Id="rId55" Type="http://schemas.openxmlformats.org/officeDocument/2006/relationships/customXml" Target="../ink/ink556.xml"/><Relationship Id="rId76" Type="http://schemas.openxmlformats.org/officeDocument/2006/relationships/image" Target="../media/image599.png"/><Relationship Id="rId97" Type="http://schemas.openxmlformats.org/officeDocument/2006/relationships/customXml" Target="../ink/ink577.xml"/><Relationship Id="rId104" Type="http://schemas.openxmlformats.org/officeDocument/2006/relationships/image" Target="../media/image613.png"/><Relationship Id="rId120" Type="http://schemas.openxmlformats.org/officeDocument/2006/relationships/image" Target="../media/image621.png"/><Relationship Id="rId125" Type="http://schemas.openxmlformats.org/officeDocument/2006/relationships/customXml" Target="../ink/ink591.xml"/><Relationship Id="rId141" Type="http://schemas.openxmlformats.org/officeDocument/2006/relationships/customXml" Target="../ink/ink599.xml"/><Relationship Id="rId146" Type="http://schemas.openxmlformats.org/officeDocument/2006/relationships/image" Target="../media/image634.png"/><Relationship Id="rId167" Type="http://schemas.openxmlformats.org/officeDocument/2006/relationships/customXml" Target="../ink/ink612.xml"/><Relationship Id="rId188" Type="http://schemas.openxmlformats.org/officeDocument/2006/relationships/image" Target="../media/image655.png"/><Relationship Id="rId7" Type="http://schemas.openxmlformats.org/officeDocument/2006/relationships/customXml" Target="../ink/ink532.xml"/><Relationship Id="rId71" Type="http://schemas.openxmlformats.org/officeDocument/2006/relationships/customXml" Target="../ink/ink564.xml"/><Relationship Id="rId92" Type="http://schemas.openxmlformats.org/officeDocument/2006/relationships/image" Target="../media/image607.png"/><Relationship Id="rId162" Type="http://schemas.openxmlformats.org/officeDocument/2006/relationships/image" Target="../media/image642.png"/><Relationship Id="rId183" Type="http://schemas.openxmlformats.org/officeDocument/2006/relationships/customXml" Target="../ink/ink620.xml"/><Relationship Id="rId213" Type="http://schemas.openxmlformats.org/officeDocument/2006/relationships/customXml" Target="../ink/ink635.xml"/><Relationship Id="rId218" Type="http://schemas.openxmlformats.org/officeDocument/2006/relationships/image" Target="../media/image670.png"/><Relationship Id="rId234" Type="http://schemas.openxmlformats.org/officeDocument/2006/relationships/image" Target="../media/image678.png"/><Relationship Id="rId239" Type="http://schemas.openxmlformats.org/officeDocument/2006/relationships/customXml" Target="../ink/ink648.xml"/><Relationship Id="rId2" Type="http://schemas.openxmlformats.org/officeDocument/2006/relationships/image" Target="../media/image242.png"/><Relationship Id="rId29" Type="http://schemas.openxmlformats.org/officeDocument/2006/relationships/customXml" Target="../ink/ink543.xml"/><Relationship Id="rId250" Type="http://schemas.openxmlformats.org/officeDocument/2006/relationships/image" Target="../media/image686.png"/><Relationship Id="rId24" Type="http://schemas.openxmlformats.org/officeDocument/2006/relationships/image" Target="../media/image573.png"/><Relationship Id="rId40" Type="http://schemas.openxmlformats.org/officeDocument/2006/relationships/image" Target="../media/image581.png"/><Relationship Id="rId45" Type="http://schemas.openxmlformats.org/officeDocument/2006/relationships/customXml" Target="../ink/ink551.xml"/><Relationship Id="rId66" Type="http://schemas.openxmlformats.org/officeDocument/2006/relationships/image" Target="../media/image594.png"/><Relationship Id="rId87" Type="http://schemas.openxmlformats.org/officeDocument/2006/relationships/customXml" Target="../ink/ink572.xml"/><Relationship Id="rId110" Type="http://schemas.openxmlformats.org/officeDocument/2006/relationships/image" Target="../media/image616.png"/><Relationship Id="rId115" Type="http://schemas.openxmlformats.org/officeDocument/2006/relationships/customXml" Target="../ink/ink586.xml"/><Relationship Id="rId131" Type="http://schemas.openxmlformats.org/officeDocument/2006/relationships/customXml" Target="../ink/ink594.xml"/><Relationship Id="rId136" Type="http://schemas.openxmlformats.org/officeDocument/2006/relationships/image" Target="../media/image629.png"/><Relationship Id="rId157" Type="http://schemas.openxmlformats.org/officeDocument/2006/relationships/customXml" Target="../ink/ink607.xml"/><Relationship Id="rId178" Type="http://schemas.openxmlformats.org/officeDocument/2006/relationships/image" Target="../media/image650.png"/><Relationship Id="rId61" Type="http://schemas.openxmlformats.org/officeDocument/2006/relationships/customXml" Target="../ink/ink559.xml"/><Relationship Id="rId82" Type="http://schemas.openxmlformats.org/officeDocument/2006/relationships/image" Target="../media/image602.png"/><Relationship Id="rId152" Type="http://schemas.openxmlformats.org/officeDocument/2006/relationships/image" Target="../media/image637.png"/><Relationship Id="rId173" Type="http://schemas.openxmlformats.org/officeDocument/2006/relationships/customXml" Target="../ink/ink615.xml"/><Relationship Id="rId194" Type="http://schemas.openxmlformats.org/officeDocument/2006/relationships/image" Target="../media/image658.png"/><Relationship Id="rId199" Type="http://schemas.openxmlformats.org/officeDocument/2006/relationships/customXml" Target="../ink/ink628.xml"/><Relationship Id="rId203" Type="http://schemas.openxmlformats.org/officeDocument/2006/relationships/customXml" Target="../ink/ink630.xml"/><Relationship Id="rId208" Type="http://schemas.openxmlformats.org/officeDocument/2006/relationships/image" Target="../media/image665.png"/><Relationship Id="rId229" Type="http://schemas.openxmlformats.org/officeDocument/2006/relationships/customXml" Target="../ink/ink643.xml"/><Relationship Id="rId19" Type="http://schemas.openxmlformats.org/officeDocument/2006/relationships/customXml" Target="../ink/ink538.xml"/><Relationship Id="rId224" Type="http://schemas.openxmlformats.org/officeDocument/2006/relationships/image" Target="../media/image673.png"/><Relationship Id="rId240" Type="http://schemas.openxmlformats.org/officeDocument/2006/relationships/image" Target="../media/image681.png"/><Relationship Id="rId245" Type="http://schemas.openxmlformats.org/officeDocument/2006/relationships/customXml" Target="../ink/ink651.xml"/><Relationship Id="rId14" Type="http://schemas.openxmlformats.org/officeDocument/2006/relationships/image" Target="../media/image568.png"/><Relationship Id="rId30" Type="http://schemas.openxmlformats.org/officeDocument/2006/relationships/image" Target="../media/image576.png"/><Relationship Id="rId35" Type="http://schemas.openxmlformats.org/officeDocument/2006/relationships/customXml" Target="../ink/ink546.xml"/><Relationship Id="rId56" Type="http://schemas.openxmlformats.org/officeDocument/2006/relationships/image" Target="../media/image589.png"/><Relationship Id="rId77" Type="http://schemas.openxmlformats.org/officeDocument/2006/relationships/customXml" Target="../ink/ink567.xml"/><Relationship Id="rId100" Type="http://schemas.openxmlformats.org/officeDocument/2006/relationships/image" Target="../media/image611.png"/><Relationship Id="rId105" Type="http://schemas.openxmlformats.org/officeDocument/2006/relationships/customXml" Target="../ink/ink581.xml"/><Relationship Id="rId126" Type="http://schemas.openxmlformats.org/officeDocument/2006/relationships/image" Target="../media/image624.png"/><Relationship Id="rId147" Type="http://schemas.openxmlformats.org/officeDocument/2006/relationships/customXml" Target="../ink/ink602.xml"/><Relationship Id="rId168" Type="http://schemas.openxmlformats.org/officeDocument/2006/relationships/image" Target="../media/image645.png"/><Relationship Id="rId8" Type="http://schemas.openxmlformats.org/officeDocument/2006/relationships/image" Target="../media/image565.png"/><Relationship Id="rId51" Type="http://schemas.openxmlformats.org/officeDocument/2006/relationships/customXml" Target="../ink/ink554.xml"/><Relationship Id="rId72" Type="http://schemas.openxmlformats.org/officeDocument/2006/relationships/image" Target="../media/image597.png"/><Relationship Id="rId93" Type="http://schemas.openxmlformats.org/officeDocument/2006/relationships/customXml" Target="../ink/ink575.xml"/><Relationship Id="rId98" Type="http://schemas.openxmlformats.org/officeDocument/2006/relationships/image" Target="../media/image610.png"/><Relationship Id="rId121" Type="http://schemas.openxmlformats.org/officeDocument/2006/relationships/customXml" Target="../ink/ink589.xml"/><Relationship Id="rId142" Type="http://schemas.openxmlformats.org/officeDocument/2006/relationships/image" Target="../media/image632.png"/><Relationship Id="rId163" Type="http://schemas.openxmlformats.org/officeDocument/2006/relationships/customXml" Target="../ink/ink610.xml"/><Relationship Id="rId184" Type="http://schemas.openxmlformats.org/officeDocument/2006/relationships/image" Target="../media/image653.png"/><Relationship Id="rId189" Type="http://schemas.openxmlformats.org/officeDocument/2006/relationships/customXml" Target="../ink/ink623.xml"/><Relationship Id="rId219" Type="http://schemas.openxmlformats.org/officeDocument/2006/relationships/customXml" Target="../ink/ink638.xml"/><Relationship Id="rId3" Type="http://schemas.openxmlformats.org/officeDocument/2006/relationships/image" Target="../media/image562.png"/><Relationship Id="rId214" Type="http://schemas.openxmlformats.org/officeDocument/2006/relationships/image" Target="../media/image668.png"/><Relationship Id="rId230" Type="http://schemas.openxmlformats.org/officeDocument/2006/relationships/image" Target="../media/image676.png"/><Relationship Id="rId235" Type="http://schemas.openxmlformats.org/officeDocument/2006/relationships/customXml" Target="../ink/ink646.xml"/><Relationship Id="rId251" Type="http://schemas.openxmlformats.org/officeDocument/2006/relationships/customXml" Target="../ink/ink654.xml"/><Relationship Id="rId25" Type="http://schemas.openxmlformats.org/officeDocument/2006/relationships/customXml" Target="../ink/ink541.xml"/><Relationship Id="rId46" Type="http://schemas.openxmlformats.org/officeDocument/2006/relationships/image" Target="../media/image584.png"/><Relationship Id="rId67" Type="http://schemas.openxmlformats.org/officeDocument/2006/relationships/customXml" Target="../ink/ink562.xml"/><Relationship Id="rId116" Type="http://schemas.openxmlformats.org/officeDocument/2006/relationships/image" Target="../media/image619.png"/><Relationship Id="rId137" Type="http://schemas.openxmlformats.org/officeDocument/2006/relationships/customXml" Target="../ink/ink597.xml"/><Relationship Id="rId158" Type="http://schemas.openxmlformats.org/officeDocument/2006/relationships/image" Target="../media/image640.png"/><Relationship Id="rId20" Type="http://schemas.openxmlformats.org/officeDocument/2006/relationships/image" Target="../media/image571.png"/><Relationship Id="rId41" Type="http://schemas.openxmlformats.org/officeDocument/2006/relationships/customXml" Target="../ink/ink549.xml"/><Relationship Id="rId62" Type="http://schemas.openxmlformats.org/officeDocument/2006/relationships/image" Target="../media/image592.png"/><Relationship Id="rId83" Type="http://schemas.openxmlformats.org/officeDocument/2006/relationships/customXml" Target="../ink/ink570.xml"/><Relationship Id="rId88" Type="http://schemas.openxmlformats.org/officeDocument/2006/relationships/image" Target="../media/image605.png"/><Relationship Id="rId111" Type="http://schemas.openxmlformats.org/officeDocument/2006/relationships/customXml" Target="../ink/ink584.xml"/><Relationship Id="rId132" Type="http://schemas.openxmlformats.org/officeDocument/2006/relationships/image" Target="../media/image627.png"/><Relationship Id="rId153" Type="http://schemas.openxmlformats.org/officeDocument/2006/relationships/customXml" Target="../ink/ink605.xml"/><Relationship Id="rId174" Type="http://schemas.openxmlformats.org/officeDocument/2006/relationships/image" Target="../media/image648.png"/><Relationship Id="rId179" Type="http://schemas.openxmlformats.org/officeDocument/2006/relationships/customXml" Target="../ink/ink618.xml"/><Relationship Id="rId195" Type="http://schemas.openxmlformats.org/officeDocument/2006/relationships/customXml" Target="../ink/ink626.xml"/><Relationship Id="rId209" Type="http://schemas.openxmlformats.org/officeDocument/2006/relationships/customXml" Target="../ink/ink633.xml"/><Relationship Id="rId190" Type="http://schemas.openxmlformats.org/officeDocument/2006/relationships/image" Target="../media/image656.png"/><Relationship Id="rId204" Type="http://schemas.openxmlformats.org/officeDocument/2006/relationships/image" Target="../media/image663.png"/><Relationship Id="rId220" Type="http://schemas.openxmlformats.org/officeDocument/2006/relationships/image" Target="../media/image671.png"/><Relationship Id="rId225" Type="http://schemas.openxmlformats.org/officeDocument/2006/relationships/customXml" Target="../ink/ink641.xml"/><Relationship Id="rId241" Type="http://schemas.openxmlformats.org/officeDocument/2006/relationships/customXml" Target="../ink/ink649.xml"/><Relationship Id="rId246" Type="http://schemas.openxmlformats.org/officeDocument/2006/relationships/image" Target="../media/image684.png"/><Relationship Id="rId15" Type="http://schemas.openxmlformats.org/officeDocument/2006/relationships/customXml" Target="../ink/ink536.xml"/><Relationship Id="rId36" Type="http://schemas.openxmlformats.org/officeDocument/2006/relationships/image" Target="../media/image579.png"/><Relationship Id="rId57" Type="http://schemas.openxmlformats.org/officeDocument/2006/relationships/customXml" Target="../ink/ink557.xml"/><Relationship Id="rId106" Type="http://schemas.openxmlformats.org/officeDocument/2006/relationships/image" Target="../media/image614.png"/><Relationship Id="rId127" Type="http://schemas.openxmlformats.org/officeDocument/2006/relationships/customXml" Target="../ink/ink592.xml"/><Relationship Id="rId10" Type="http://schemas.openxmlformats.org/officeDocument/2006/relationships/image" Target="../media/image566.png"/><Relationship Id="rId31" Type="http://schemas.openxmlformats.org/officeDocument/2006/relationships/customXml" Target="../ink/ink544.xml"/><Relationship Id="rId52" Type="http://schemas.openxmlformats.org/officeDocument/2006/relationships/image" Target="../media/image587.png"/><Relationship Id="rId73" Type="http://schemas.openxmlformats.org/officeDocument/2006/relationships/customXml" Target="../ink/ink565.xml"/><Relationship Id="rId78" Type="http://schemas.openxmlformats.org/officeDocument/2006/relationships/image" Target="../media/image600.png"/><Relationship Id="rId94" Type="http://schemas.openxmlformats.org/officeDocument/2006/relationships/image" Target="../media/image608.png"/><Relationship Id="rId99" Type="http://schemas.openxmlformats.org/officeDocument/2006/relationships/customXml" Target="../ink/ink578.xml"/><Relationship Id="rId101" Type="http://schemas.openxmlformats.org/officeDocument/2006/relationships/customXml" Target="../ink/ink579.xml"/><Relationship Id="rId122" Type="http://schemas.openxmlformats.org/officeDocument/2006/relationships/image" Target="../media/image622.png"/><Relationship Id="rId143" Type="http://schemas.openxmlformats.org/officeDocument/2006/relationships/customXml" Target="../ink/ink600.xml"/><Relationship Id="rId148" Type="http://schemas.openxmlformats.org/officeDocument/2006/relationships/image" Target="../media/image635.png"/><Relationship Id="rId164" Type="http://schemas.openxmlformats.org/officeDocument/2006/relationships/image" Target="../media/image643.png"/><Relationship Id="rId169" Type="http://schemas.openxmlformats.org/officeDocument/2006/relationships/customXml" Target="../ink/ink613.xml"/><Relationship Id="rId185" Type="http://schemas.openxmlformats.org/officeDocument/2006/relationships/customXml" Target="../ink/ink621.xml"/><Relationship Id="rId4" Type="http://schemas.openxmlformats.org/officeDocument/2006/relationships/image" Target="../media/image563.png"/><Relationship Id="rId9" Type="http://schemas.openxmlformats.org/officeDocument/2006/relationships/customXml" Target="../ink/ink533.xml"/><Relationship Id="rId180" Type="http://schemas.openxmlformats.org/officeDocument/2006/relationships/image" Target="../media/image651.png"/><Relationship Id="rId210" Type="http://schemas.openxmlformats.org/officeDocument/2006/relationships/image" Target="../media/image666.png"/><Relationship Id="rId215" Type="http://schemas.openxmlformats.org/officeDocument/2006/relationships/customXml" Target="../ink/ink636.xml"/><Relationship Id="rId236" Type="http://schemas.openxmlformats.org/officeDocument/2006/relationships/image" Target="../media/image679.png"/><Relationship Id="rId26" Type="http://schemas.openxmlformats.org/officeDocument/2006/relationships/image" Target="../media/image574.png"/><Relationship Id="rId231" Type="http://schemas.openxmlformats.org/officeDocument/2006/relationships/customXml" Target="../ink/ink644.xml"/><Relationship Id="rId252" Type="http://schemas.openxmlformats.org/officeDocument/2006/relationships/image" Target="../media/image687.png"/><Relationship Id="rId47" Type="http://schemas.openxmlformats.org/officeDocument/2006/relationships/customXml" Target="../ink/ink552.xml"/><Relationship Id="rId68" Type="http://schemas.openxmlformats.org/officeDocument/2006/relationships/image" Target="../media/image595.png"/><Relationship Id="rId89" Type="http://schemas.openxmlformats.org/officeDocument/2006/relationships/customXml" Target="../ink/ink573.xml"/><Relationship Id="rId112" Type="http://schemas.openxmlformats.org/officeDocument/2006/relationships/image" Target="../media/image617.png"/><Relationship Id="rId133" Type="http://schemas.openxmlformats.org/officeDocument/2006/relationships/customXml" Target="../ink/ink595.xml"/><Relationship Id="rId154" Type="http://schemas.openxmlformats.org/officeDocument/2006/relationships/image" Target="../media/image638.png"/><Relationship Id="rId175" Type="http://schemas.openxmlformats.org/officeDocument/2006/relationships/customXml" Target="../ink/ink616.xml"/><Relationship Id="rId196" Type="http://schemas.openxmlformats.org/officeDocument/2006/relationships/image" Target="../media/image659.png"/><Relationship Id="rId200" Type="http://schemas.openxmlformats.org/officeDocument/2006/relationships/image" Target="../media/image661.png"/><Relationship Id="rId16" Type="http://schemas.openxmlformats.org/officeDocument/2006/relationships/image" Target="../media/image569.png"/><Relationship Id="rId221" Type="http://schemas.openxmlformats.org/officeDocument/2006/relationships/customXml" Target="../ink/ink639.xml"/><Relationship Id="rId242" Type="http://schemas.openxmlformats.org/officeDocument/2006/relationships/image" Target="../media/image682.png"/><Relationship Id="rId37" Type="http://schemas.openxmlformats.org/officeDocument/2006/relationships/customXml" Target="../ink/ink547.xml"/><Relationship Id="rId58" Type="http://schemas.openxmlformats.org/officeDocument/2006/relationships/image" Target="../media/image590.png"/><Relationship Id="rId79" Type="http://schemas.openxmlformats.org/officeDocument/2006/relationships/customXml" Target="../ink/ink568.xml"/><Relationship Id="rId102" Type="http://schemas.openxmlformats.org/officeDocument/2006/relationships/image" Target="../media/image612.png"/><Relationship Id="rId123" Type="http://schemas.openxmlformats.org/officeDocument/2006/relationships/customXml" Target="../ink/ink590.xml"/><Relationship Id="rId144" Type="http://schemas.openxmlformats.org/officeDocument/2006/relationships/image" Target="../media/image633.png"/><Relationship Id="rId90" Type="http://schemas.openxmlformats.org/officeDocument/2006/relationships/image" Target="../media/image606.png"/><Relationship Id="rId165" Type="http://schemas.openxmlformats.org/officeDocument/2006/relationships/customXml" Target="../ink/ink611.xml"/><Relationship Id="rId186" Type="http://schemas.openxmlformats.org/officeDocument/2006/relationships/image" Target="../media/image654.png"/><Relationship Id="rId211" Type="http://schemas.openxmlformats.org/officeDocument/2006/relationships/customXml" Target="../ink/ink634.xml"/><Relationship Id="rId232" Type="http://schemas.openxmlformats.org/officeDocument/2006/relationships/image" Target="../media/image677.png"/><Relationship Id="rId253" Type="http://schemas.openxmlformats.org/officeDocument/2006/relationships/customXml" Target="../ink/ink655.xml"/><Relationship Id="rId27" Type="http://schemas.openxmlformats.org/officeDocument/2006/relationships/customXml" Target="../ink/ink542.xml"/><Relationship Id="rId48" Type="http://schemas.openxmlformats.org/officeDocument/2006/relationships/image" Target="../media/image585.png"/><Relationship Id="rId69" Type="http://schemas.openxmlformats.org/officeDocument/2006/relationships/customXml" Target="../ink/ink563.xml"/><Relationship Id="rId113" Type="http://schemas.openxmlformats.org/officeDocument/2006/relationships/customXml" Target="../ink/ink585.xml"/><Relationship Id="rId134" Type="http://schemas.openxmlformats.org/officeDocument/2006/relationships/image" Target="../media/image628.png"/><Relationship Id="rId80" Type="http://schemas.openxmlformats.org/officeDocument/2006/relationships/image" Target="../media/image601.png"/><Relationship Id="rId155" Type="http://schemas.openxmlformats.org/officeDocument/2006/relationships/customXml" Target="../ink/ink606.xml"/><Relationship Id="rId176" Type="http://schemas.openxmlformats.org/officeDocument/2006/relationships/image" Target="../media/image649.png"/><Relationship Id="rId197" Type="http://schemas.openxmlformats.org/officeDocument/2006/relationships/customXml" Target="../ink/ink627.xml"/><Relationship Id="rId201" Type="http://schemas.openxmlformats.org/officeDocument/2006/relationships/customXml" Target="../ink/ink629.xml"/><Relationship Id="rId222" Type="http://schemas.openxmlformats.org/officeDocument/2006/relationships/image" Target="../media/image672.png"/><Relationship Id="rId243" Type="http://schemas.openxmlformats.org/officeDocument/2006/relationships/customXml" Target="../ink/ink650.xml"/><Relationship Id="rId17" Type="http://schemas.openxmlformats.org/officeDocument/2006/relationships/customXml" Target="../ink/ink537.xml"/><Relationship Id="rId38" Type="http://schemas.openxmlformats.org/officeDocument/2006/relationships/image" Target="../media/image580.png"/><Relationship Id="rId59" Type="http://schemas.openxmlformats.org/officeDocument/2006/relationships/customXml" Target="../ink/ink558.xml"/><Relationship Id="rId103" Type="http://schemas.openxmlformats.org/officeDocument/2006/relationships/customXml" Target="../ink/ink580.xml"/><Relationship Id="rId124" Type="http://schemas.openxmlformats.org/officeDocument/2006/relationships/image" Target="../media/image6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60.xml"/><Relationship Id="rId18" Type="http://schemas.openxmlformats.org/officeDocument/2006/relationships/image" Target="../media/image696.png"/><Relationship Id="rId26" Type="http://schemas.openxmlformats.org/officeDocument/2006/relationships/image" Target="../media/image700.png"/><Relationship Id="rId39" Type="http://schemas.openxmlformats.org/officeDocument/2006/relationships/customXml" Target="../ink/ink673.xml"/><Relationship Id="rId21" Type="http://schemas.openxmlformats.org/officeDocument/2006/relationships/customXml" Target="../ink/ink664.xml"/><Relationship Id="rId34" Type="http://schemas.openxmlformats.org/officeDocument/2006/relationships/image" Target="../media/image704.png"/><Relationship Id="rId42" Type="http://schemas.openxmlformats.org/officeDocument/2006/relationships/image" Target="../media/image708.png"/><Relationship Id="rId47" Type="http://schemas.openxmlformats.org/officeDocument/2006/relationships/customXml" Target="../ink/ink677.xml"/><Relationship Id="rId50" Type="http://schemas.openxmlformats.org/officeDocument/2006/relationships/image" Target="../media/image712.png"/><Relationship Id="rId55" Type="http://schemas.openxmlformats.org/officeDocument/2006/relationships/customXml" Target="../ink/ink681.xml"/><Relationship Id="rId63" Type="http://schemas.openxmlformats.org/officeDocument/2006/relationships/customXml" Target="../ink/ink685.xml"/><Relationship Id="rId7" Type="http://schemas.openxmlformats.org/officeDocument/2006/relationships/customXml" Target="../ink/ink657.xml"/><Relationship Id="rId2" Type="http://schemas.openxmlformats.org/officeDocument/2006/relationships/image" Target="../media/image2.png"/><Relationship Id="rId16" Type="http://schemas.openxmlformats.org/officeDocument/2006/relationships/image" Target="../media/image695.png"/><Relationship Id="rId20" Type="http://schemas.openxmlformats.org/officeDocument/2006/relationships/image" Target="../media/image697.png"/><Relationship Id="rId29" Type="http://schemas.openxmlformats.org/officeDocument/2006/relationships/customXml" Target="../ink/ink668.xml"/><Relationship Id="rId41" Type="http://schemas.openxmlformats.org/officeDocument/2006/relationships/customXml" Target="../ink/ink674.xml"/><Relationship Id="rId54" Type="http://schemas.openxmlformats.org/officeDocument/2006/relationships/image" Target="../media/image714.png"/><Relationship Id="rId62" Type="http://schemas.openxmlformats.org/officeDocument/2006/relationships/image" Target="../media/image7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0.png"/><Relationship Id="rId11" Type="http://schemas.openxmlformats.org/officeDocument/2006/relationships/customXml" Target="../ink/ink659.xml"/><Relationship Id="rId24" Type="http://schemas.openxmlformats.org/officeDocument/2006/relationships/image" Target="../media/image699.png"/><Relationship Id="rId32" Type="http://schemas.openxmlformats.org/officeDocument/2006/relationships/image" Target="../media/image703.png"/><Relationship Id="rId37" Type="http://schemas.openxmlformats.org/officeDocument/2006/relationships/customXml" Target="../ink/ink672.xml"/><Relationship Id="rId40" Type="http://schemas.openxmlformats.org/officeDocument/2006/relationships/image" Target="../media/image707.png"/><Relationship Id="rId45" Type="http://schemas.openxmlformats.org/officeDocument/2006/relationships/customXml" Target="../ink/ink676.xml"/><Relationship Id="rId53" Type="http://schemas.openxmlformats.org/officeDocument/2006/relationships/customXml" Target="../ink/ink680.xml"/><Relationship Id="rId58" Type="http://schemas.openxmlformats.org/officeDocument/2006/relationships/image" Target="../media/image716.png"/><Relationship Id="rId66" Type="http://schemas.openxmlformats.org/officeDocument/2006/relationships/image" Target="../media/image720.png"/><Relationship Id="rId5" Type="http://schemas.openxmlformats.org/officeDocument/2006/relationships/customXml" Target="../ink/ink656.xml"/><Relationship Id="rId15" Type="http://schemas.openxmlformats.org/officeDocument/2006/relationships/customXml" Target="../ink/ink661.xml"/><Relationship Id="rId23" Type="http://schemas.openxmlformats.org/officeDocument/2006/relationships/customXml" Target="../ink/ink665.xml"/><Relationship Id="rId28" Type="http://schemas.openxmlformats.org/officeDocument/2006/relationships/image" Target="../media/image701.png"/><Relationship Id="rId36" Type="http://schemas.openxmlformats.org/officeDocument/2006/relationships/image" Target="../media/image705.png"/><Relationship Id="rId49" Type="http://schemas.openxmlformats.org/officeDocument/2006/relationships/customXml" Target="../ink/ink678.xml"/><Relationship Id="rId57" Type="http://schemas.openxmlformats.org/officeDocument/2006/relationships/customXml" Target="../ink/ink682.xml"/><Relationship Id="rId61" Type="http://schemas.openxmlformats.org/officeDocument/2006/relationships/customXml" Target="../ink/ink684.xml"/><Relationship Id="rId10" Type="http://schemas.openxmlformats.org/officeDocument/2006/relationships/image" Target="../media/image692.png"/><Relationship Id="rId19" Type="http://schemas.openxmlformats.org/officeDocument/2006/relationships/customXml" Target="../ink/ink663.xml"/><Relationship Id="rId31" Type="http://schemas.openxmlformats.org/officeDocument/2006/relationships/customXml" Target="../ink/ink669.xml"/><Relationship Id="rId44" Type="http://schemas.openxmlformats.org/officeDocument/2006/relationships/image" Target="../media/image709.png"/><Relationship Id="rId52" Type="http://schemas.openxmlformats.org/officeDocument/2006/relationships/image" Target="../media/image713.png"/><Relationship Id="rId60" Type="http://schemas.openxmlformats.org/officeDocument/2006/relationships/image" Target="../media/image717.png"/><Relationship Id="rId65" Type="http://schemas.openxmlformats.org/officeDocument/2006/relationships/customXml" Target="../ink/ink686.xml"/><Relationship Id="rId4" Type="http://schemas.openxmlformats.org/officeDocument/2006/relationships/image" Target="../media/image689.png"/><Relationship Id="rId9" Type="http://schemas.openxmlformats.org/officeDocument/2006/relationships/customXml" Target="../ink/ink658.xml"/><Relationship Id="rId14" Type="http://schemas.openxmlformats.org/officeDocument/2006/relationships/image" Target="../media/image694.png"/><Relationship Id="rId22" Type="http://schemas.openxmlformats.org/officeDocument/2006/relationships/image" Target="../media/image698.png"/><Relationship Id="rId27" Type="http://schemas.openxmlformats.org/officeDocument/2006/relationships/customXml" Target="../ink/ink667.xml"/><Relationship Id="rId30" Type="http://schemas.openxmlformats.org/officeDocument/2006/relationships/image" Target="../media/image702.png"/><Relationship Id="rId35" Type="http://schemas.openxmlformats.org/officeDocument/2006/relationships/customXml" Target="../ink/ink671.xml"/><Relationship Id="rId43" Type="http://schemas.openxmlformats.org/officeDocument/2006/relationships/customXml" Target="../ink/ink675.xml"/><Relationship Id="rId48" Type="http://schemas.openxmlformats.org/officeDocument/2006/relationships/image" Target="../media/image711.png"/><Relationship Id="rId56" Type="http://schemas.openxmlformats.org/officeDocument/2006/relationships/image" Target="../media/image715.png"/><Relationship Id="rId64" Type="http://schemas.openxmlformats.org/officeDocument/2006/relationships/image" Target="../media/image719.png"/><Relationship Id="rId8" Type="http://schemas.openxmlformats.org/officeDocument/2006/relationships/image" Target="../media/image691.png"/><Relationship Id="rId51" Type="http://schemas.openxmlformats.org/officeDocument/2006/relationships/customXml" Target="../ink/ink679.xml"/><Relationship Id="rId3" Type="http://schemas.openxmlformats.org/officeDocument/2006/relationships/image" Target="../media/image3.png"/><Relationship Id="rId12" Type="http://schemas.openxmlformats.org/officeDocument/2006/relationships/image" Target="../media/image693.png"/><Relationship Id="rId17" Type="http://schemas.openxmlformats.org/officeDocument/2006/relationships/customXml" Target="../ink/ink662.xml"/><Relationship Id="rId25" Type="http://schemas.openxmlformats.org/officeDocument/2006/relationships/customXml" Target="../ink/ink666.xml"/><Relationship Id="rId33" Type="http://schemas.openxmlformats.org/officeDocument/2006/relationships/customXml" Target="../ink/ink670.xml"/><Relationship Id="rId38" Type="http://schemas.openxmlformats.org/officeDocument/2006/relationships/image" Target="../media/image706.png"/><Relationship Id="rId46" Type="http://schemas.openxmlformats.org/officeDocument/2006/relationships/image" Target="../media/image710.png"/><Relationship Id="rId59" Type="http://schemas.openxmlformats.org/officeDocument/2006/relationships/customXml" Target="../ink/ink68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1.png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97.xml"/><Relationship Id="rId117" Type="http://schemas.openxmlformats.org/officeDocument/2006/relationships/image" Target="../media/image779.png"/><Relationship Id="rId21" Type="http://schemas.openxmlformats.org/officeDocument/2006/relationships/image" Target="../media/image731.png"/><Relationship Id="rId42" Type="http://schemas.openxmlformats.org/officeDocument/2006/relationships/customXml" Target="../ink/ink705.xml"/><Relationship Id="rId47" Type="http://schemas.openxmlformats.org/officeDocument/2006/relationships/image" Target="../media/image744.png"/><Relationship Id="rId63" Type="http://schemas.openxmlformats.org/officeDocument/2006/relationships/image" Target="../media/image752.png"/><Relationship Id="rId68" Type="http://schemas.openxmlformats.org/officeDocument/2006/relationships/customXml" Target="../ink/ink718.xml"/><Relationship Id="rId84" Type="http://schemas.openxmlformats.org/officeDocument/2006/relationships/customXml" Target="../ink/ink726.xml"/><Relationship Id="rId89" Type="http://schemas.openxmlformats.org/officeDocument/2006/relationships/image" Target="../media/image765.png"/><Relationship Id="rId112" Type="http://schemas.openxmlformats.org/officeDocument/2006/relationships/customXml" Target="../ink/ink740.xml"/><Relationship Id="rId133" Type="http://schemas.openxmlformats.org/officeDocument/2006/relationships/image" Target="../media/image787.png"/><Relationship Id="rId138" Type="http://schemas.openxmlformats.org/officeDocument/2006/relationships/customXml" Target="../ink/ink753.xml"/><Relationship Id="rId154" Type="http://schemas.openxmlformats.org/officeDocument/2006/relationships/customXml" Target="../ink/ink761.xml"/><Relationship Id="rId159" Type="http://schemas.openxmlformats.org/officeDocument/2006/relationships/image" Target="../media/image800.png"/><Relationship Id="rId175" Type="http://schemas.openxmlformats.org/officeDocument/2006/relationships/image" Target="../media/image808.png"/><Relationship Id="rId170" Type="http://schemas.openxmlformats.org/officeDocument/2006/relationships/customXml" Target="../ink/ink769.xml"/><Relationship Id="rId16" Type="http://schemas.openxmlformats.org/officeDocument/2006/relationships/customXml" Target="../ink/ink692.xml"/><Relationship Id="rId107" Type="http://schemas.openxmlformats.org/officeDocument/2006/relationships/image" Target="../media/image774.png"/><Relationship Id="rId11" Type="http://schemas.openxmlformats.org/officeDocument/2006/relationships/image" Target="../media/image726.png"/><Relationship Id="rId32" Type="http://schemas.openxmlformats.org/officeDocument/2006/relationships/customXml" Target="../ink/ink700.xml"/><Relationship Id="rId37" Type="http://schemas.openxmlformats.org/officeDocument/2006/relationships/image" Target="../media/image739.png"/><Relationship Id="rId53" Type="http://schemas.openxmlformats.org/officeDocument/2006/relationships/image" Target="../media/image747.png"/><Relationship Id="rId58" Type="http://schemas.openxmlformats.org/officeDocument/2006/relationships/customXml" Target="../ink/ink713.xml"/><Relationship Id="rId74" Type="http://schemas.openxmlformats.org/officeDocument/2006/relationships/customXml" Target="../ink/ink721.xml"/><Relationship Id="rId79" Type="http://schemas.openxmlformats.org/officeDocument/2006/relationships/image" Target="../media/image760.png"/><Relationship Id="rId102" Type="http://schemas.openxmlformats.org/officeDocument/2006/relationships/customXml" Target="../ink/ink735.xml"/><Relationship Id="rId123" Type="http://schemas.openxmlformats.org/officeDocument/2006/relationships/image" Target="../media/image782.png"/><Relationship Id="rId128" Type="http://schemas.openxmlformats.org/officeDocument/2006/relationships/customXml" Target="../ink/ink748.xml"/><Relationship Id="rId144" Type="http://schemas.openxmlformats.org/officeDocument/2006/relationships/customXml" Target="../ink/ink756.xml"/><Relationship Id="rId149" Type="http://schemas.openxmlformats.org/officeDocument/2006/relationships/image" Target="../media/image795.png"/><Relationship Id="rId5" Type="http://schemas.openxmlformats.org/officeDocument/2006/relationships/image" Target="../media/image723.png"/><Relationship Id="rId90" Type="http://schemas.openxmlformats.org/officeDocument/2006/relationships/customXml" Target="../ink/ink729.xml"/><Relationship Id="rId95" Type="http://schemas.openxmlformats.org/officeDocument/2006/relationships/image" Target="../media/image768.png"/><Relationship Id="rId160" Type="http://schemas.openxmlformats.org/officeDocument/2006/relationships/customXml" Target="../ink/ink764.xml"/><Relationship Id="rId165" Type="http://schemas.openxmlformats.org/officeDocument/2006/relationships/image" Target="../media/image803.png"/><Relationship Id="rId181" Type="http://schemas.openxmlformats.org/officeDocument/2006/relationships/image" Target="../media/image811.png"/><Relationship Id="rId22" Type="http://schemas.openxmlformats.org/officeDocument/2006/relationships/customXml" Target="../ink/ink695.xml"/><Relationship Id="rId27" Type="http://schemas.openxmlformats.org/officeDocument/2006/relationships/image" Target="../media/image734.png"/><Relationship Id="rId43" Type="http://schemas.openxmlformats.org/officeDocument/2006/relationships/image" Target="../media/image742.png"/><Relationship Id="rId48" Type="http://schemas.openxmlformats.org/officeDocument/2006/relationships/customXml" Target="../ink/ink708.xml"/><Relationship Id="rId64" Type="http://schemas.openxmlformats.org/officeDocument/2006/relationships/customXml" Target="../ink/ink716.xml"/><Relationship Id="rId69" Type="http://schemas.openxmlformats.org/officeDocument/2006/relationships/image" Target="../media/image755.png"/><Relationship Id="rId113" Type="http://schemas.openxmlformats.org/officeDocument/2006/relationships/image" Target="../media/image777.png"/><Relationship Id="rId118" Type="http://schemas.openxmlformats.org/officeDocument/2006/relationships/customXml" Target="../ink/ink743.xml"/><Relationship Id="rId134" Type="http://schemas.openxmlformats.org/officeDocument/2006/relationships/customXml" Target="../ink/ink751.xml"/><Relationship Id="rId139" Type="http://schemas.openxmlformats.org/officeDocument/2006/relationships/image" Target="../media/image790.png"/><Relationship Id="rId80" Type="http://schemas.openxmlformats.org/officeDocument/2006/relationships/customXml" Target="../ink/ink724.xml"/><Relationship Id="rId85" Type="http://schemas.openxmlformats.org/officeDocument/2006/relationships/image" Target="../media/image763.png"/><Relationship Id="rId150" Type="http://schemas.openxmlformats.org/officeDocument/2006/relationships/customXml" Target="../ink/ink759.xml"/><Relationship Id="rId155" Type="http://schemas.openxmlformats.org/officeDocument/2006/relationships/image" Target="../media/image798.png"/><Relationship Id="rId171" Type="http://schemas.openxmlformats.org/officeDocument/2006/relationships/image" Target="../media/image806.png"/><Relationship Id="rId176" Type="http://schemas.openxmlformats.org/officeDocument/2006/relationships/customXml" Target="../ink/ink772.xml"/><Relationship Id="rId12" Type="http://schemas.openxmlformats.org/officeDocument/2006/relationships/customXml" Target="../ink/ink690.xml"/><Relationship Id="rId17" Type="http://schemas.openxmlformats.org/officeDocument/2006/relationships/image" Target="../media/image729.png"/><Relationship Id="rId33" Type="http://schemas.openxmlformats.org/officeDocument/2006/relationships/image" Target="../media/image737.png"/><Relationship Id="rId38" Type="http://schemas.openxmlformats.org/officeDocument/2006/relationships/customXml" Target="../ink/ink703.xml"/><Relationship Id="rId59" Type="http://schemas.openxmlformats.org/officeDocument/2006/relationships/image" Target="../media/image750.png"/><Relationship Id="rId103" Type="http://schemas.openxmlformats.org/officeDocument/2006/relationships/image" Target="../media/image772.png"/><Relationship Id="rId108" Type="http://schemas.openxmlformats.org/officeDocument/2006/relationships/customXml" Target="../ink/ink738.xml"/><Relationship Id="rId124" Type="http://schemas.openxmlformats.org/officeDocument/2006/relationships/customXml" Target="../ink/ink746.xml"/><Relationship Id="rId129" Type="http://schemas.openxmlformats.org/officeDocument/2006/relationships/image" Target="../media/image785.png"/><Relationship Id="rId54" Type="http://schemas.openxmlformats.org/officeDocument/2006/relationships/customXml" Target="../ink/ink711.xml"/><Relationship Id="rId70" Type="http://schemas.openxmlformats.org/officeDocument/2006/relationships/customXml" Target="../ink/ink719.xml"/><Relationship Id="rId75" Type="http://schemas.openxmlformats.org/officeDocument/2006/relationships/image" Target="../media/image758.png"/><Relationship Id="rId91" Type="http://schemas.openxmlformats.org/officeDocument/2006/relationships/image" Target="../media/image766.png"/><Relationship Id="rId96" Type="http://schemas.openxmlformats.org/officeDocument/2006/relationships/customXml" Target="../ink/ink732.xml"/><Relationship Id="rId140" Type="http://schemas.openxmlformats.org/officeDocument/2006/relationships/customXml" Target="../ink/ink754.xml"/><Relationship Id="rId145" Type="http://schemas.openxmlformats.org/officeDocument/2006/relationships/image" Target="../media/image793.png"/><Relationship Id="rId161" Type="http://schemas.openxmlformats.org/officeDocument/2006/relationships/image" Target="../media/image801.png"/><Relationship Id="rId166" Type="http://schemas.openxmlformats.org/officeDocument/2006/relationships/customXml" Target="../ink/ink76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87.xml"/><Relationship Id="rId23" Type="http://schemas.openxmlformats.org/officeDocument/2006/relationships/image" Target="../media/image732.png"/><Relationship Id="rId28" Type="http://schemas.openxmlformats.org/officeDocument/2006/relationships/customXml" Target="../ink/ink698.xml"/><Relationship Id="rId49" Type="http://schemas.openxmlformats.org/officeDocument/2006/relationships/image" Target="../media/image745.png"/><Relationship Id="rId114" Type="http://schemas.openxmlformats.org/officeDocument/2006/relationships/customXml" Target="../ink/ink741.xml"/><Relationship Id="rId119" Type="http://schemas.openxmlformats.org/officeDocument/2006/relationships/image" Target="../media/image780.png"/><Relationship Id="rId44" Type="http://schemas.openxmlformats.org/officeDocument/2006/relationships/customXml" Target="../ink/ink706.xml"/><Relationship Id="rId60" Type="http://schemas.openxmlformats.org/officeDocument/2006/relationships/customXml" Target="../ink/ink714.xml"/><Relationship Id="rId65" Type="http://schemas.openxmlformats.org/officeDocument/2006/relationships/image" Target="../media/image753.png"/><Relationship Id="rId81" Type="http://schemas.openxmlformats.org/officeDocument/2006/relationships/image" Target="../media/image761.png"/><Relationship Id="rId86" Type="http://schemas.openxmlformats.org/officeDocument/2006/relationships/customXml" Target="../ink/ink727.xml"/><Relationship Id="rId130" Type="http://schemas.openxmlformats.org/officeDocument/2006/relationships/customXml" Target="../ink/ink749.xml"/><Relationship Id="rId135" Type="http://schemas.openxmlformats.org/officeDocument/2006/relationships/image" Target="../media/image788.png"/><Relationship Id="rId151" Type="http://schemas.openxmlformats.org/officeDocument/2006/relationships/image" Target="../media/image796.png"/><Relationship Id="rId156" Type="http://schemas.openxmlformats.org/officeDocument/2006/relationships/customXml" Target="../ink/ink762.xml"/><Relationship Id="rId177" Type="http://schemas.openxmlformats.org/officeDocument/2006/relationships/image" Target="../media/image809.png"/><Relationship Id="rId4" Type="http://schemas.openxmlformats.org/officeDocument/2006/relationships/image" Target="../media/image722.png"/><Relationship Id="rId9" Type="http://schemas.openxmlformats.org/officeDocument/2006/relationships/image" Target="../media/image725.png"/><Relationship Id="rId172" Type="http://schemas.openxmlformats.org/officeDocument/2006/relationships/customXml" Target="../ink/ink770.xml"/><Relationship Id="rId180" Type="http://schemas.openxmlformats.org/officeDocument/2006/relationships/customXml" Target="../ink/ink774.xml"/><Relationship Id="rId13" Type="http://schemas.openxmlformats.org/officeDocument/2006/relationships/image" Target="../media/image727.png"/><Relationship Id="rId18" Type="http://schemas.openxmlformats.org/officeDocument/2006/relationships/customXml" Target="../ink/ink693.xml"/><Relationship Id="rId39" Type="http://schemas.openxmlformats.org/officeDocument/2006/relationships/image" Target="../media/image740.png"/><Relationship Id="rId109" Type="http://schemas.openxmlformats.org/officeDocument/2006/relationships/image" Target="../media/image775.png"/><Relationship Id="rId34" Type="http://schemas.openxmlformats.org/officeDocument/2006/relationships/customXml" Target="../ink/ink701.xml"/><Relationship Id="rId50" Type="http://schemas.openxmlformats.org/officeDocument/2006/relationships/customXml" Target="../ink/ink709.xml"/><Relationship Id="rId55" Type="http://schemas.openxmlformats.org/officeDocument/2006/relationships/image" Target="../media/image748.png"/><Relationship Id="rId76" Type="http://schemas.openxmlformats.org/officeDocument/2006/relationships/customXml" Target="../ink/ink722.xml"/><Relationship Id="rId97" Type="http://schemas.openxmlformats.org/officeDocument/2006/relationships/image" Target="../media/image769.png"/><Relationship Id="rId104" Type="http://schemas.openxmlformats.org/officeDocument/2006/relationships/customXml" Target="../ink/ink736.xml"/><Relationship Id="rId120" Type="http://schemas.openxmlformats.org/officeDocument/2006/relationships/customXml" Target="../ink/ink744.xml"/><Relationship Id="rId125" Type="http://schemas.openxmlformats.org/officeDocument/2006/relationships/image" Target="../media/image783.png"/><Relationship Id="rId141" Type="http://schemas.openxmlformats.org/officeDocument/2006/relationships/image" Target="../media/image791.png"/><Relationship Id="rId146" Type="http://schemas.openxmlformats.org/officeDocument/2006/relationships/customXml" Target="../ink/ink757.xml"/><Relationship Id="rId167" Type="http://schemas.openxmlformats.org/officeDocument/2006/relationships/image" Target="../media/image804.png"/><Relationship Id="rId7" Type="http://schemas.openxmlformats.org/officeDocument/2006/relationships/image" Target="../media/image724.png"/><Relationship Id="rId71" Type="http://schemas.openxmlformats.org/officeDocument/2006/relationships/image" Target="../media/image756.png"/><Relationship Id="rId92" Type="http://schemas.openxmlformats.org/officeDocument/2006/relationships/customXml" Target="../ink/ink730.xml"/><Relationship Id="rId162" Type="http://schemas.openxmlformats.org/officeDocument/2006/relationships/customXml" Target="../ink/ink765.xml"/><Relationship Id="rId2" Type="http://schemas.openxmlformats.org/officeDocument/2006/relationships/image" Target="../media/image2.png"/><Relationship Id="rId29" Type="http://schemas.openxmlformats.org/officeDocument/2006/relationships/image" Target="../media/image735.png"/><Relationship Id="rId24" Type="http://schemas.openxmlformats.org/officeDocument/2006/relationships/customXml" Target="../ink/ink696.xml"/><Relationship Id="rId40" Type="http://schemas.openxmlformats.org/officeDocument/2006/relationships/customXml" Target="../ink/ink704.xml"/><Relationship Id="rId45" Type="http://schemas.openxmlformats.org/officeDocument/2006/relationships/image" Target="../media/image743.png"/><Relationship Id="rId66" Type="http://schemas.openxmlformats.org/officeDocument/2006/relationships/customXml" Target="../ink/ink717.xml"/><Relationship Id="rId87" Type="http://schemas.openxmlformats.org/officeDocument/2006/relationships/image" Target="../media/image764.png"/><Relationship Id="rId110" Type="http://schemas.openxmlformats.org/officeDocument/2006/relationships/customXml" Target="../ink/ink739.xml"/><Relationship Id="rId115" Type="http://schemas.openxmlformats.org/officeDocument/2006/relationships/image" Target="../media/image778.png"/><Relationship Id="rId131" Type="http://schemas.openxmlformats.org/officeDocument/2006/relationships/image" Target="../media/image786.png"/><Relationship Id="rId136" Type="http://schemas.openxmlformats.org/officeDocument/2006/relationships/customXml" Target="../ink/ink752.xml"/><Relationship Id="rId157" Type="http://schemas.openxmlformats.org/officeDocument/2006/relationships/image" Target="../media/image799.png"/><Relationship Id="rId178" Type="http://schemas.openxmlformats.org/officeDocument/2006/relationships/customXml" Target="../ink/ink773.xml"/><Relationship Id="rId61" Type="http://schemas.openxmlformats.org/officeDocument/2006/relationships/image" Target="../media/image751.png"/><Relationship Id="rId82" Type="http://schemas.openxmlformats.org/officeDocument/2006/relationships/customXml" Target="../ink/ink725.xml"/><Relationship Id="rId152" Type="http://schemas.openxmlformats.org/officeDocument/2006/relationships/customXml" Target="../ink/ink760.xml"/><Relationship Id="rId173" Type="http://schemas.openxmlformats.org/officeDocument/2006/relationships/image" Target="../media/image807.png"/><Relationship Id="rId19" Type="http://schemas.openxmlformats.org/officeDocument/2006/relationships/image" Target="../media/image730.png"/><Relationship Id="rId14" Type="http://schemas.openxmlformats.org/officeDocument/2006/relationships/customXml" Target="../ink/ink691.xml"/><Relationship Id="rId30" Type="http://schemas.openxmlformats.org/officeDocument/2006/relationships/customXml" Target="../ink/ink699.xml"/><Relationship Id="rId35" Type="http://schemas.openxmlformats.org/officeDocument/2006/relationships/image" Target="../media/image738.png"/><Relationship Id="rId56" Type="http://schemas.openxmlformats.org/officeDocument/2006/relationships/customXml" Target="../ink/ink712.xml"/><Relationship Id="rId77" Type="http://schemas.openxmlformats.org/officeDocument/2006/relationships/image" Target="../media/image759.png"/><Relationship Id="rId100" Type="http://schemas.openxmlformats.org/officeDocument/2006/relationships/customXml" Target="../ink/ink734.xml"/><Relationship Id="rId105" Type="http://schemas.openxmlformats.org/officeDocument/2006/relationships/image" Target="../media/image773.png"/><Relationship Id="rId126" Type="http://schemas.openxmlformats.org/officeDocument/2006/relationships/customXml" Target="../ink/ink747.xml"/><Relationship Id="rId147" Type="http://schemas.openxmlformats.org/officeDocument/2006/relationships/image" Target="../media/image794.png"/><Relationship Id="rId168" Type="http://schemas.openxmlformats.org/officeDocument/2006/relationships/customXml" Target="../ink/ink768.xml"/><Relationship Id="rId8" Type="http://schemas.openxmlformats.org/officeDocument/2006/relationships/customXml" Target="../ink/ink688.xml"/><Relationship Id="rId51" Type="http://schemas.openxmlformats.org/officeDocument/2006/relationships/image" Target="../media/image746.png"/><Relationship Id="rId72" Type="http://schemas.openxmlformats.org/officeDocument/2006/relationships/customXml" Target="../ink/ink720.xml"/><Relationship Id="rId93" Type="http://schemas.openxmlformats.org/officeDocument/2006/relationships/image" Target="../media/image767.png"/><Relationship Id="rId98" Type="http://schemas.openxmlformats.org/officeDocument/2006/relationships/customXml" Target="../ink/ink733.xml"/><Relationship Id="rId121" Type="http://schemas.openxmlformats.org/officeDocument/2006/relationships/image" Target="../media/image781.png"/><Relationship Id="rId142" Type="http://schemas.openxmlformats.org/officeDocument/2006/relationships/customXml" Target="../ink/ink755.xml"/><Relationship Id="rId163" Type="http://schemas.openxmlformats.org/officeDocument/2006/relationships/image" Target="../media/image802.png"/><Relationship Id="rId3" Type="http://schemas.openxmlformats.org/officeDocument/2006/relationships/image" Target="../media/image3.png"/><Relationship Id="rId25" Type="http://schemas.openxmlformats.org/officeDocument/2006/relationships/image" Target="../media/image733.png"/><Relationship Id="rId46" Type="http://schemas.openxmlformats.org/officeDocument/2006/relationships/customXml" Target="../ink/ink707.xml"/><Relationship Id="rId67" Type="http://schemas.openxmlformats.org/officeDocument/2006/relationships/image" Target="../media/image754.png"/><Relationship Id="rId116" Type="http://schemas.openxmlformats.org/officeDocument/2006/relationships/customXml" Target="../ink/ink742.xml"/><Relationship Id="rId137" Type="http://schemas.openxmlformats.org/officeDocument/2006/relationships/image" Target="../media/image789.png"/><Relationship Id="rId158" Type="http://schemas.openxmlformats.org/officeDocument/2006/relationships/customXml" Target="../ink/ink763.xml"/><Relationship Id="rId20" Type="http://schemas.openxmlformats.org/officeDocument/2006/relationships/customXml" Target="../ink/ink694.xml"/><Relationship Id="rId41" Type="http://schemas.openxmlformats.org/officeDocument/2006/relationships/image" Target="../media/image741.png"/><Relationship Id="rId62" Type="http://schemas.openxmlformats.org/officeDocument/2006/relationships/customXml" Target="../ink/ink715.xml"/><Relationship Id="rId83" Type="http://schemas.openxmlformats.org/officeDocument/2006/relationships/image" Target="../media/image762.png"/><Relationship Id="rId88" Type="http://schemas.openxmlformats.org/officeDocument/2006/relationships/customXml" Target="../ink/ink728.xml"/><Relationship Id="rId111" Type="http://schemas.openxmlformats.org/officeDocument/2006/relationships/image" Target="../media/image776.png"/><Relationship Id="rId132" Type="http://schemas.openxmlformats.org/officeDocument/2006/relationships/customXml" Target="../ink/ink750.xml"/><Relationship Id="rId153" Type="http://schemas.openxmlformats.org/officeDocument/2006/relationships/image" Target="../media/image797.png"/><Relationship Id="rId174" Type="http://schemas.openxmlformats.org/officeDocument/2006/relationships/customXml" Target="../ink/ink771.xml"/><Relationship Id="rId179" Type="http://schemas.openxmlformats.org/officeDocument/2006/relationships/image" Target="../media/image810.png"/><Relationship Id="rId15" Type="http://schemas.openxmlformats.org/officeDocument/2006/relationships/image" Target="../media/image728.png"/><Relationship Id="rId36" Type="http://schemas.openxmlformats.org/officeDocument/2006/relationships/customXml" Target="../ink/ink702.xml"/><Relationship Id="rId57" Type="http://schemas.openxmlformats.org/officeDocument/2006/relationships/image" Target="../media/image749.png"/><Relationship Id="rId106" Type="http://schemas.openxmlformats.org/officeDocument/2006/relationships/customXml" Target="../ink/ink737.xml"/><Relationship Id="rId127" Type="http://schemas.openxmlformats.org/officeDocument/2006/relationships/image" Target="../media/image784.png"/><Relationship Id="rId10" Type="http://schemas.openxmlformats.org/officeDocument/2006/relationships/customXml" Target="../ink/ink689.xml"/><Relationship Id="rId31" Type="http://schemas.openxmlformats.org/officeDocument/2006/relationships/image" Target="../media/image736.png"/><Relationship Id="rId52" Type="http://schemas.openxmlformats.org/officeDocument/2006/relationships/customXml" Target="../ink/ink710.xml"/><Relationship Id="rId73" Type="http://schemas.openxmlformats.org/officeDocument/2006/relationships/image" Target="../media/image757.png"/><Relationship Id="rId78" Type="http://schemas.openxmlformats.org/officeDocument/2006/relationships/customXml" Target="../ink/ink723.xml"/><Relationship Id="rId94" Type="http://schemas.openxmlformats.org/officeDocument/2006/relationships/customXml" Target="../ink/ink731.xml"/><Relationship Id="rId99" Type="http://schemas.openxmlformats.org/officeDocument/2006/relationships/image" Target="../media/image770.png"/><Relationship Id="rId101" Type="http://schemas.openxmlformats.org/officeDocument/2006/relationships/image" Target="../media/image771.png"/><Relationship Id="rId122" Type="http://schemas.openxmlformats.org/officeDocument/2006/relationships/customXml" Target="../ink/ink745.xml"/><Relationship Id="rId143" Type="http://schemas.openxmlformats.org/officeDocument/2006/relationships/image" Target="../media/image792.png"/><Relationship Id="rId148" Type="http://schemas.openxmlformats.org/officeDocument/2006/relationships/customXml" Target="../ink/ink758.xml"/><Relationship Id="rId164" Type="http://schemas.openxmlformats.org/officeDocument/2006/relationships/customXml" Target="../ink/ink766.xml"/><Relationship Id="rId169" Type="http://schemas.openxmlformats.org/officeDocument/2006/relationships/image" Target="../media/image805.png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22.png"/><Relationship Id="rId117" Type="http://schemas.openxmlformats.org/officeDocument/2006/relationships/customXml" Target="../ink/ink830.xml"/><Relationship Id="rId21" Type="http://schemas.openxmlformats.org/officeDocument/2006/relationships/customXml" Target="../ink/ink782.xml"/><Relationship Id="rId42" Type="http://schemas.openxmlformats.org/officeDocument/2006/relationships/image" Target="../media/image830.png"/><Relationship Id="rId47" Type="http://schemas.openxmlformats.org/officeDocument/2006/relationships/customXml" Target="../ink/ink795.xml"/><Relationship Id="rId63" Type="http://schemas.openxmlformats.org/officeDocument/2006/relationships/customXml" Target="../ink/ink803.xml"/><Relationship Id="rId68" Type="http://schemas.openxmlformats.org/officeDocument/2006/relationships/image" Target="../media/image843.png"/><Relationship Id="rId84" Type="http://schemas.openxmlformats.org/officeDocument/2006/relationships/image" Target="../media/image851.png"/><Relationship Id="rId89" Type="http://schemas.openxmlformats.org/officeDocument/2006/relationships/customXml" Target="../ink/ink816.xml"/><Relationship Id="rId112" Type="http://schemas.openxmlformats.org/officeDocument/2006/relationships/image" Target="../media/image865.png"/><Relationship Id="rId133" Type="http://schemas.openxmlformats.org/officeDocument/2006/relationships/customXml" Target="../ink/ink838.xml"/><Relationship Id="rId138" Type="http://schemas.openxmlformats.org/officeDocument/2006/relationships/image" Target="../media/image878.png"/><Relationship Id="rId154" Type="http://schemas.openxmlformats.org/officeDocument/2006/relationships/image" Target="../media/image886.png"/><Relationship Id="rId159" Type="http://schemas.openxmlformats.org/officeDocument/2006/relationships/customXml" Target="../ink/ink851.xml"/><Relationship Id="rId16" Type="http://schemas.openxmlformats.org/officeDocument/2006/relationships/image" Target="../media/image817.png"/><Relationship Id="rId107" Type="http://schemas.openxmlformats.org/officeDocument/2006/relationships/customXml" Target="../ink/ink825.xml"/><Relationship Id="rId11" Type="http://schemas.openxmlformats.org/officeDocument/2006/relationships/customXml" Target="../ink/ink777.xml"/><Relationship Id="rId32" Type="http://schemas.openxmlformats.org/officeDocument/2006/relationships/image" Target="../media/image825.png"/><Relationship Id="rId37" Type="http://schemas.openxmlformats.org/officeDocument/2006/relationships/customXml" Target="../ink/ink790.xml"/><Relationship Id="rId53" Type="http://schemas.openxmlformats.org/officeDocument/2006/relationships/customXml" Target="../ink/ink798.xml"/><Relationship Id="rId58" Type="http://schemas.openxmlformats.org/officeDocument/2006/relationships/image" Target="../media/image838.png"/><Relationship Id="rId74" Type="http://schemas.openxmlformats.org/officeDocument/2006/relationships/image" Target="../media/image846.png"/><Relationship Id="rId79" Type="http://schemas.openxmlformats.org/officeDocument/2006/relationships/customXml" Target="../ink/ink811.xml"/><Relationship Id="rId102" Type="http://schemas.openxmlformats.org/officeDocument/2006/relationships/image" Target="../media/image860.png"/><Relationship Id="rId123" Type="http://schemas.openxmlformats.org/officeDocument/2006/relationships/customXml" Target="../ink/ink833.xml"/><Relationship Id="rId128" Type="http://schemas.openxmlformats.org/officeDocument/2006/relationships/image" Target="../media/image873.png"/><Relationship Id="rId144" Type="http://schemas.openxmlformats.org/officeDocument/2006/relationships/image" Target="../media/image881.png"/><Relationship Id="rId149" Type="http://schemas.openxmlformats.org/officeDocument/2006/relationships/customXml" Target="../ink/ink846.xml"/><Relationship Id="rId5" Type="http://schemas.openxmlformats.org/officeDocument/2006/relationships/image" Target="../media/image812.png"/><Relationship Id="rId90" Type="http://schemas.openxmlformats.org/officeDocument/2006/relationships/image" Target="../media/image854.png"/><Relationship Id="rId95" Type="http://schemas.openxmlformats.org/officeDocument/2006/relationships/customXml" Target="../ink/ink819.xml"/><Relationship Id="rId160" Type="http://schemas.openxmlformats.org/officeDocument/2006/relationships/image" Target="../media/image889.png"/><Relationship Id="rId22" Type="http://schemas.openxmlformats.org/officeDocument/2006/relationships/image" Target="../media/image820.png"/><Relationship Id="rId27" Type="http://schemas.openxmlformats.org/officeDocument/2006/relationships/customXml" Target="../ink/ink785.xml"/><Relationship Id="rId43" Type="http://schemas.openxmlformats.org/officeDocument/2006/relationships/customXml" Target="../ink/ink793.xml"/><Relationship Id="rId48" Type="http://schemas.openxmlformats.org/officeDocument/2006/relationships/image" Target="../media/image833.png"/><Relationship Id="rId64" Type="http://schemas.openxmlformats.org/officeDocument/2006/relationships/image" Target="../media/image841.png"/><Relationship Id="rId69" Type="http://schemas.openxmlformats.org/officeDocument/2006/relationships/customXml" Target="../ink/ink806.xml"/><Relationship Id="rId113" Type="http://schemas.openxmlformats.org/officeDocument/2006/relationships/customXml" Target="../ink/ink828.xml"/><Relationship Id="rId118" Type="http://schemas.openxmlformats.org/officeDocument/2006/relationships/image" Target="../media/image868.png"/><Relationship Id="rId134" Type="http://schemas.openxmlformats.org/officeDocument/2006/relationships/image" Target="../media/image876.png"/><Relationship Id="rId139" Type="http://schemas.openxmlformats.org/officeDocument/2006/relationships/customXml" Target="../ink/ink841.xml"/><Relationship Id="rId80" Type="http://schemas.openxmlformats.org/officeDocument/2006/relationships/image" Target="../media/image849.png"/><Relationship Id="rId85" Type="http://schemas.openxmlformats.org/officeDocument/2006/relationships/customXml" Target="../ink/ink814.xml"/><Relationship Id="rId150" Type="http://schemas.openxmlformats.org/officeDocument/2006/relationships/image" Target="../media/image884.png"/><Relationship Id="rId155" Type="http://schemas.openxmlformats.org/officeDocument/2006/relationships/customXml" Target="../ink/ink849.xml"/><Relationship Id="rId12" Type="http://schemas.openxmlformats.org/officeDocument/2006/relationships/image" Target="../media/image815.png"/><Relationship Id="rId17" Type="http://schemas.openxmlformats.org/officeDocument/2006/relationships/customXml" Target="../ink/ink780.xml"/><Relationship Id="rId33" Type="http://schemas.openxmlformats.org/officeDocument/2006/relationships/customXml" Target="../ink/ink788.xml"/><Relationship Id="rId38" Type="http://schemas.openxmlformats.org/officeDocument/2006/relationships/image" Target="../media/image828.png"/><Relationship Id="rId59" Type="http://schemas.openxmlformats.org/officeDocument/2006/relationships/customXml" Target="../ink/ink801.xml"/><Relationship Id="rId103" Type="http://schemas.openxmlformats.org/officeDocument/2006/relationships/customXml" Target="../ink/ink823.xml"/><Relationship Id="rId108" Type="http://schemas.openxmlformats.org/officeDocument/2006/relationships/image" Target="../media/image863.png"/><Relationship Id="rId124" Type="http://schemas.openxmlformats.org/officeDocument/2006/relationships/image" Target="../media/image871.png"/><Relationship Id="rId129" Type="http://schemas.openxmlformats.org/officeDocument/2006/relationships/customXml" Target="../ink/ink836.xml"/><Relationship Id="rId20" Type="http://schemas.openxmlformats.org/officeDocument/2006/relationships/image" Target="../media/image819.png"/><Relationship Id="rId41" Type="http://schemas.openxmlformats.org/officeDocument/2006/relationships/customXml" Target="../ink/ink792.xml"/><Relationship Id="rId54" Type="http://schemas.openxmlformats.org/officeDocument/2006/relationships/image" Target="../media/image836.png"/><Relationship Id="rId62" Type="http://schemas.openxmlformats.org/officeDocument/2006/relationships/image" Target="../media/image840.png"/><Relationship Id="rId70" Type="http://schemas.openxmlformats.org/officeDocument/2006/relationships/image" Target="../media/image844.png"/><Relationship Id="rId75" Type="http://schemas.openxmlformats.org/officeDocument/2006/relationships/customXml" Target="../ink/ink809.xml"/><Relationship Id="rId83" Type="http://schemas.openxmlformats.org/officeDocument/2006/relationships/customXml" Target="../ink/ink813.xml"/><Relationship Id="rId88" Type="http://schemas.openxmlformats.org/officeDocument/2006/relationships/image" Target="../media/image853.png"/><Relationship Id="rId91" Type="http://schemas.openxmlformats.org/officeDocument/2006/relationships/customXml" Target="../ink/ink817.xml"/><Relationship Id="rId96" Type="http://schemas.openxmlformats.org/officeDocument/2006/relationships/image" Target="../media/image857.png"/><Relationship Id="rId111" Type="http://schemas.openxmlformats.org/officeDocument/2006/relationships/customXml" Target="../ink/ink827.xml"/><Relationship Id="rId132" Type="http://schemas.openxmlformats.org/officeDocument/2006/relationships/image" Target="../media/image875.png"/><Relationship Id="rId140" Type="http://schemas.openxmlformats.org/officeDocument/2006/relationships/image" Target="../media/image879.png"/><Relationship Id="rId145" Type="http://schemas.openxmlformats.org/officeDocument/2006/relationships/customXml" Target="../ink/ink844.xml"/><Relationship Id="rId153" Type="http://schemas.openxmlformats.org/officeDocument/2006/relationships/customXml" Target="../ink/ink8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png"/><Relationship Id="rId15" Type="http://schemas.openxmlformats.org/officeDocument/2006/relationships/customXml" Target="../ink/ink779.xml"/><Relationship Id="rId23" Type="http://schemas.openxmlformats.org/officeDocument/2006/relationships/customXml" Target="../ink/ink783.xml"/><Relationship Id="rId28" Type="http://schemas.openxmlformats.org/officeDocument/2006/relationships/image" Target="../media/image823.png"/><Relationship Id="rId36" Type="http://schemas.openxmlformats.org/officeDocument/2006/relationships/image" Target="../media/image827.png"/><Relationship Id="rId49" Type="http://schemas.openxmlformats.org/officeDocument/2006/relationships/customXml" Target="../ink/ink796.xml"/><Relationship Id="rId57" Type="http://schemas.openxmlformats.org/officeDocument/2006/relationships/customXml" Target="../ink/ink800.xml"/><Relationship Id="rId106" Type="http://schemas.openxmlformats.org/officeDocument/2006/relationships/image" Target="../media/image862.png"/><Relationship Id="rId114" Type="http://schemas.openxmlformats.org/officeDocument/2006/relationships/image" Target="../media/image866.png"/><Relationship Id="rId119" Type="http://schemas.openxmlformats.org/officeDocument/2006/relationships/customXml" Target="../ink/ink831.xml"/><Relationship Id="rId127" Type="http://schemas.openxmlformats.org/officeDocument/2006/relationships/customXml" Target="../ink/ink835.xml"/><Relationship Id="rId10" Type="http://schemas.openxmlformats.org/officeDocument/2006/relationships/image" Target="../media/image814.png"/><Relationship Id="rId31" Type="http://schemas.openxmlformats.org/officeDocument/2006/relationships/customXml" Target="../ink/ink787.xml"/><Relationship Id="rId44" Type="http://schemas.openxmlformats.org/officeDocument/2006/relationships/image" Target="../media/image831.png"/><Relationship Id="rId52" Type="http://schemas.openxmlformats.org/officeDocument/2006/relationships/image" Target="../media/image835.png"/><Relationship Id="rId60" Type="http://schemas.openxmlformats.org/officeDocument/2006/relationships/image" Target="../media/image839.png"/><Relationship Id="rId65" Type="http://schemas.openxmlformats.org/officeDocument/2006/relationships/customXml" Target="../ink/ink804.xml"/><Relationship Id="rId73" Type="http://schemas.openxmlformats.org/officeDocument/2006/relationships/customXml" Target="../ink/ink808.xml"/><Relationship Id="rId78" Type="http://schemas.openxmlformats.org/officeDocument/2006/relationships/image" Target="../media/image848.png"/><Relationship Id="rId81" Type="http://schemas.openxmlformats.org/officeDocument/2006/relationships/customXml" Target="../ink/ink812.xml"/><Relationship Id="rId86" Type="http://schemas.openxmlformats.org/officeDocument/2006/relationships/image" Target="../media/image852.png"/><Relationship Id="rId94" Type="http://schemas.openxmlformats.org/officeDocument/2006/relationships/image" Target="../media/image856.png"/><Relationship Id="rId99" Type="http://schemas.openxmlformats.org/officeDocument/2006/relationships/customXml" Target="../ink/ink821.xml"/><Relationship Id="rId101" Type="http://schemas.openxmlformats.org/officeDocument/2006/relationships/customXml" Target="../ink/ink822.xml"/><Relationship Id="rId122" Type="http://schemas.openxmlformats.org/officeDocument/2006/relationships/image" Target="../media/image870.png"/><Relationship Id="rId130" Type="http://schemas.openxmlformats.org/officeDocument/2006/relationships/image" Target="../media/image874.png"/><Relationship Id="rId135" Type="http://schemas.openxmlformats.org/officeDocument/2006/relationships/customXml" Target="../ink/ink839.xml"/><Relationship Id="rId143" Type="http://schemas.openxmlformats.org/officeDocument/2006/relationships/customXml" Target="../ink/ink843.xml"/><Relationship Id="rId148" Type="http://schemas.openxmlformats.org/officeDocument/2006/relationships/image" Target="../media/image883.png"/><Relationship Id="rId151" Type="http://schemas.openxmlformats.org/officeDocument/2006/relationships/customXml" Target="../ink/ink847.xml"/><Relationship Id="rId156" Type="http://schemas.openxmlformats.org/officeDocument/2006/relationships/image" Target="../media/image887.png"/><Relationship Id="rId4" Type="http://schemas.openxmlformats.org/officeDocument/2006/relationships/image" Target="../media/image242.png"/><Relationship Id="rId9" Type="http://schemas.openxmlformats.org/officeDocument/2006/relationships/customXml" Target="../ink/ink776.xml"/><Relationship Id="rId13" Type="http://schemas.openxmlformats.org/officeDocument/2006/relationships/customXml" Target="../ink/ink778.xml"/><Relationship Id="rId18" Type="http://schemas.openxmlformats.org/officeDocument/2006/relationships/image" Target="../media/image818.png"/><Relationship Id="rId39" Type="http://schemas.openxmlformats.org/officeDocument/2006/relationships/customXml" Target="../ink/ink791.xml"/><Relationship Id="rId109" Type="http://schemas.openxmlformats.org/officeDocument/2006/relationships/customXml" Target="../ink/ink826.xml"/><Relationship Id="rId34" Type="http://schemas.openxmlformats.org/officeDocument/2006/relationships/image" Target="../media/image826.png"/><Relationship Id="rId50" Type="http://schemas.openxmlformats.org/officeDocument/2006/relationships/image" Target="../media/image834.png"/><Relationship Id="rId55" Type="http://schemas.openxmlformats.org/officeDocument/2006/relationships/customXml" Target="../ink/ink799.xml"/><Relationship Id="rId76" Type="http://schemas.openxmlformats.org/officeDocument/2006/relationships/image" Target="../media/image847.png"/><Relationship Id="rId97" Type="http://schemas.openxmlformats.org/officeDocument/2006/relationships/customXml" Target="../ink/ink820.xml"/><Relationship Id="rId104" Type="http://schemas.openxmlformats.org/officeDocument/2006/relationships/image" Target="../media/image861.png"/><Relationship Id="rId120" Type="http://schemas.openxmlformats.org/officeDocument/2006/relationships/image" Target="../media/image869.png"/><Relationship Id="rId125" Type="http://schemas.openxmlformats.org/officeDocument/2006/relationships/customXml" Target="../ink/ink834.xml"/><Relationship Id="rId141" Type="http://schemas.openxmlformats.org/officeDocument/2006/relationships/customXml" Target="../ink/ink842.xml"/><Relationship Id="rId146" Type="http://schemas.openxmlformats.org/officeDocument/2006/relationships/image" Target="../media/image882.png"/><Relationship Id="rId7" Type="http://schemas.openxmlformats.org/officeDocument/2006/relationships/customXml" Target="../ink/ink775.xml"/><Relationship Id="rId71" Type="http://schemas.openxmlformats.org/officeDocument/2006/relationships/customXml" Target="../ink/ink807.xml"/><Relationship Id="rId92" Type="http://schemas.openxmlformats.org/officeDocument/2006/relationships/image" Target="../media/image855.png"/><Relationship Id="rId2" Type="http://schemas.openxmlformats.org/officeDocument/2006/relationships/image" Target="../media/image2.png"/><Relationship Id="rId29" Type="http://schemas.openxmlformats.org/officeDocument/2006/relationships/customXml" Target="../ink/ink786.xml"/><Relationship Id="rId24" Type="http://schemas.openxmlformats.org/officeDocument/2006/relationships/image" Target="../media/image821.png"/><Relationship Id="rId40" Type="http://schemas.openxmlformats.org/officeDocument/2006/relationships/image" Target="../media/image829.png"/><Relationship Id="rId45" Type="http://schemas.openxmlformats.org/officeDocument/2006/relationships/customXml" Target="../ink/ink794.xml"/><Relationship Id="rId66" Type="http://schemas.openxmlformats.org/officeDocument/2006/relationships/image" Target="../media/image842.png"/><Relationship Id="rId87" Type="http://schemas.openxmlformats.org/officeDocument/2006/relationships/customXml" Target="../ink/ink815.xml"/><Relationship Id="rId110" Type="http://schemas.openxmlformats.org/officeDocument/2006/relationships/image" Target="../media/image864.png"/><Relationship Id="rId115" Type="http://schemas.openxmlformats.org/officeDocument/2006/relationships/customXml" Target="../ink/ink829.xml"/><Relationship Id="rId131" Type="http://schemas.openxmlformats.org/officeDocument/2006/relationships/customXml" Target="../ink/ink837.xml"/><Relationship Id="rId136" Type="http://schemas.openxmlformats.org/officeDocument/2006/relationships/image" Target="../media/image877.png"/><Relationship Id="rId157" Type="http://schemas.openxmlformats.org/officeDocument/2006/relationships/customXml" Target="../ink/ink850.xml"/><Relationship Id="rId61" Type="http://schemas.openxmlformats.org/officeDocument/2006/relationships/customXml" Target="../ink/ink802.xml"/><Relationship Id="rId82" Type="http://schemas.openxmlformats.org/officeDocument/2006/relationships/image" Target="../media/image850.png"/><Relationship Id="rId152" Type="http://schemas.openxmlformats.org/officeDocument/2006/relationships/image" Target="../media/image885.png"/><Relationship Id="rId19" Type="http://schemas.openxmlformats.org/officeDocument/2006/relationships/customXml" Target="../ink/ink781.xml"/><Relationship Id="rId14" Type="http://schemas.openxmlformats.org/officeDocument/2006/relationships/image" Target="../media/image816.png"/><Relationship Id="rId30" Type="http://schemas.openxmlformats.org/officeDocument/2006/relationships/image" Target="../media/image824.png"/><Relationship Id="rId35" Type="http://schemas.openxmlformats.org/officeDocument/2006/relationships/customXml" Target="../ink/ink789.xml"/><Relationship Id="rId56" Type="http://schemas.openxmlformats.org/officeDocument/2006/relationships/image" Target="../media/image837.png"/><Relationship Id="rId77" Type="http://schemas.openxmlformats.org/officeDocument/2006/relationships/customXml" Target="../ink/ink810.xml"/><Relationship Id="rId100" Type="http://schemas.openxmlformats.org/officeDocument/2006/relationships/image" Target="../media/image859.png"/><Relationship Id="rId105" Type="http://schemas.openxmlformats.org/officeDocument/2006/relationships/customXml" Target="../ink/ink824.xml"/><Relationship Id="rId126" Type="http://schemas.openxmlformats.org/officeDocument/2006/relationships/image" Target="../media/image872.png"/><Relationship Id="rId147" Type="http://schemas.openxmlformats.org/officeDocument/2006/relationships/customXml" Target="../ink/ink845.xml"/><Relationship Id="rId8" Type="http://schemas.openxmlformats.org/officeDocument/2006/relationships/image" Target="../media/image813.png"/><Relationship Id="rId51" Type="http://schemas.openxmlformats.org/officeDocument/2006/relationships/customXml" Target="../ink/ink797.xml"/><Relationship Id="rId72" Type="http://schemas.openxmlformats.org/officeDocument/2006/relationships/image" Target="../media/image845.png"/><Relationship Id="rId93" Type="http://schemas.openxmlformats.org/officeDocument/2006/relationships/customXml" Target="../ink/ink818.xml"/><Relationship Id="rId98" Type="http://schemas.openxmlformats.org/officeDocument/2006/relationships/image" Target="../media/image858.png"/><Relationship Id="rId121" Type="http://schemas.openxmlformats.org/officeDocument/2006/relationships/customXml" Target="../ink/ink832.xml"/><Relationship Id="rId142" Type="http://schemas.openxmlformats.org/officeDocument/2006/relationships/image" Target="../media/image880.png"/><Relationship Id="rId3" Type="http://schemas.openxmlformats.org/officeDocument/2006/relationships/image" Target="../media/image3.png"/><Relationship Id="rId25" Type="http://schemas.openxmlformats.org/officeDocument/2006/relationships/customXml" Target="../ink/ink784.xml"/><Relationship Id="rId46" Type="http://schemas.openxmlformats.org/officeDocument/2006/relationships/image" Target="../media/image832.png"/><Relationship Id="rId67" Type="http://schemas.openxmlformats.org/officeDocument/2006/relationships/customXml" Target="../ink/ink805.xml"/><Relationship Id="rId116" Type="http://schemas.openxmlformats.org/officeDocument/2006/relationships/image" Target="../media/image867.png"/><Relationship Id="rId137" Type="http://schemas.openxmlformats.org/officeDocument/2006/relationships/customXml" Target="../ink/ink840.xml"/><Relationship Id="rId158" Type="http://schemas.openxmlformats.org/officeDocument/2006/relationships/image" Target="../media/image888.png"/></Relationships>
</file>

<file path=ppt/slides/_rels/slide3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99.png"/><Relationship Id="rId117" Type="http://schemas.openxmlformats.org/officeDocument/2006/relationships/customXml" Target="../ink/ink907.xml"/><Relationship Id="rId21" Type="http://schemas.openxmlformats.org/officeDocument/2006/relationships/customXml" Target="../ink/ink859.xml"/><Relationship Id="rId42" Type="http://schemas.openxmlformats.org/officeDocument/2006/relationships/image" Target="../media/image907.png"/><Relationship Id="rId47" Type="http://schemas.openxmlformats.org/officeDocument/2006/relationships/customXml" Target="../ink/ink872.xml"/><Relationship Id="rId63" Type="http://schemas.openxmlformats.org/officeDocument/2006/relationships/customXml" Target="../ink/ink880.xml"/><Relationship Id="rId68" Type="http://schemas.openxmlformats.org/officeDocument/2006/relationships/image" Target="../media/image920.png"/><Relationship Id="rId84" Type="http://schemas.openxmlformats.org/officeDocument/2006/relationships/image" Target="../media/image928.png"/><Relationship Id="rId89" Type="http://schemas.openxmlformats.org/officeDocument/2006/relationships/customXml" Target="../ink/ink893.xml"/><Relationship Id="rId112" Type="http://schemas.openxmlformats.org/officeDocument/2006/relationships/image" Target="../media/image942.png"/><Relationship Id="rId16" Type="http://schemas.openxmlformats.org/officeDocument/2006/relationships/image" Target="../media/image894.png"/><Relationship Id="rId107" Type="http://schemas.openxmlformats.org/officeDocument/2006/relationships/customXml" Target="../ink/ink902.xml"/><Relationship Id="rId11" Type="http://schemas.openxmlformats.org/officeDocument/2006/relationships/customXml" Target="../ink/ink854.xml"/><Relationship Id="rId32" Type="http://schemas.openxmlformats.org/officeDocument/2006/relationships/image" Target="../media/image902.png"/><Relationship Id="rId37" Type="http://schemas.openxmlformats.org/officeDocument/2006/relationships/customXml" Target="../ink/ink867.xml"/><Relationship Id="rId53" Type="http://schemas.openxmlformats.org/officeDocument/2006/relationships/customXml" Target="../ink/ink875.xml"/><Relationship Id="rId58" Type="http://schemas.openxmlformats.org/officeDocument/2006/relationships/image" Target="../media/image915.png"/><Relationship Id="rId74" Type="http://schemas.openxmlformats.org/officeDocument/2006/relationships/image" Target="../media/image923.png"/><Relationship Id="rId79" Type="http://schemas.openxmlformats.org/officeDocument/2006/relationships/customXml" Target="../ink/ink888.xml"/><Relationship Id="rId102" Type="http://schemas.openxmlformats.org/officeDocument/2006/relationships/image" Target="../media/image937.png"/><Relationship Id="rId123" Type="http://schemas.openxmlformats.org/officeDocument/2006/relationships/customXml" Target="../ink/ink910.xml"/><Relationship Id="rId128" Type="http://schemas.openxmlformats.org/officeDocument/2006/relationships/image" Target="../media/image950.png"/><Relationship Id="rId5" Type="http://schemas.openxmlformats.org/officeDocument/2006/relationships/image" Target="../media/image812.png"/><Relationship Id="rId90" Type="http://schemas.openxmlformats.org/officeDocument/2006/relationships/image" Target="../media/image931.png"/><Relationship Id="rId95" Type="http://schemas.openxmlformats.org/officeDocument/2006/relationships/customXml" Target="../ink/ink896.xml"/><Relationship Id="rId19" Type="http://schemas.openxmlformats.org/officeDocument/2006/relationships/customXml" Target="../ink/ink858.xml"/><Relationship Id="rId14" Type="http://schemas.openxmlformats.org/officeDocument/2006/relationships/image" Target="../media/image893.png"/><Relationship Id="rId22" Type="http://schemas.openxmlformats.org/officeDocument/2006/relationships/image" Target="../media/image897.png"/><Relationship Id="rId27" Type="http://schemas.openxmlformats.org/officeDocument/2006/relationships/customXml" Target="../ink/ink862.xml"/><Relationship Id="rId30" Type="http://schemas.openxmlformats.org/officeDocument/2006/relationships/image" Target="../media/image901.png"/><Relationship Id="rId35" Type="http://schemas.openxmlformats.org/officeDocument/2006/relationships/customXml" Target="../ink/ink866.xml"/><Relationship Id="rId43" Type="http://schemas.openxmlformats.org/officeDocument/2006/relationships/customXml" Target="../ink/ink870.xml"/><Relationship Id="rId48" Type="http://schemas.openxmlformats.org/officeDocument/2006/relationships/image" Target="../media/image910.png"/><Relationship Id="rId56" Type="http://schemas.openxmlformats.org/officeDocument/2006/relationships/image" Target="../media/image914.png"/><Relationship Id="rId64" Type="http://schemas.openxmlformats.org/officeDocument/2006/relationships/image" Target="../media/image918.png"/><Relationship Id="rId69" Type="http://schemas.openxmlformats.org/officeDocument/2006/relationships/customXml" Target="../ink/ink883.xml"/><Relationship Id="rId77" Type="http://schemas.openxmlformats.org/officeDocument/2006/relationships/customXml" Target="../ink/ink887.xml"/><Relationship Id="rId100" Type="http://schemas.openxmlformats.org/officeDocument/2006/relationships/image" Target="../media/image936.png"/><Relationship Id="rId105" Type="http://schemas.openxmlformats.org/officeDocument/2006/relationships/customXml" Target="../ink/ink901.xml"/><Relationship Id="rId113" Type="http://schemas.openxmlformats.org/officeDocument/2006/relationships/customXml" Target="../ink/ink905.xml"/><Relationship Id="rId118" Type="http://schemas.openxmlformats.org/officeDocument/2006/relationships/image" Target="../media/image945.png"/><Relationship Id="rId126" Type="http://schemas.openxmlformats.org/officeDocument/2006/relationships/image" Target="../media/image949.png"/><Relationship Id="rId8" Type="http://schemas.openxmlformats.org/officeDocument/2006/relationships/image" Target="../media/image890.png"/><Relationship Id="rId51" Type="http://schemas.openxmlformats.org/officeDocument/2006/relationships/customXml" Target="../ink/ink874.xml"/><Relationship Id="rId72" Type="http://schemas.openxmlformats.org/officeDocument/2006/relationships/image" Target="../media/image922.png"/><Relationship Id="rId80" Type="http://schemas.openxmlformats.org/officeDocument/2006/relationships/image" Target="../media/image926.png"/><Relationship Id="rId85" Type="http://schemas.openxmlformats.org/officeDocument/2006/relationships/customXml" Target="../ink/ink891.xml"/><Relationship Id="rId93" Type="http://schemas.openxmlformats.org/officeDocument/2006/relationships/customXml" Target="../ink/ink895.xml"/><Relationship Id="rId98" Type="http://schemas.openxmlformats.org/officeDocument/2006/relationships/image" Target="../media/image935.png"/><Relationship Id="rId121" Type="http://schemas.openxmlformats.org/officeDocument/2006/relationships/customXml" Target="../ink/ink909.xml"/><Relationship Id="rId3" Type="http://schemas.openxmlformats.org/officeDocument/2006/relationships/image" Target="../media/image3.png"/><Relationship Id="rId12" Type="http://schemas.openxmlformats.org/officeDocument/2006/relationships/image" Target="../media/image892.png"/><Relationship Id="rId17" Type="http://schemas.openxmlformats.org/officeDocument/2006/relationships/customXml" Target="../ink/ink857.xml"/><Relationship Id="rId25" Type="http://schemas.openxmlformats.org/officeDocument/2006/relationships/customXml" Target="../ink/ink861.xml"/><Relationship Id="rId33" Type="http://schemas.openxmlformats.org/officeDocument/2006/relationships/customXml" Target="../ink/ink865.xml"/><Relationship Id="rId38" Type="http://schemas.openxmlformats.org/officeDocument/2006/relationships/image" Target="../media/image905.png"/><Relationship Id="rId46" Type="http://schemas.openxmlformats.org/officeDocument/2006/relationships/image" Target="../media/image909.png"/><Relationship Id="rId59" Type="http://schemas.openxmlformats.org/officeDocument/2006/relationships/customXml" Target="../ink/ink878.xml"/><Relationship Id="rId67" Type="http://schemas.openxmlformats.org/officeDocument/2006/relationships/customXml" Target="../ink/ink882.xml"/><Relationship Id="rId103" Type="http://schemas.openxmlformats.org/officeDocument/2006/relationships/customXml" Target="../ink/ink900.xml"/><Relationship Id="rId108" Type="http://schemas.openxmlformats.org/officeDocument/2006/relationships/image" Target="../media/image940.png"/><Relationship Id="rId116" Type="http://schemas.openxmlformats.org/officeDocument/2006/relationships/image" Target="../media/image944.png"/><Relationship Id="rId124" Type="http://schemas.openxmlformats.org/officeDocument/2006/relationships/image" Target="../media/image948.png"/><Relationship Id="rId129" Type="http://schemas.openxmlformats.org/officeDocument/2006/relationships/customXml" Target="../ink/ink913.xml"/><Relationship Id="rId20" Type="http://schemas.openxmlformats.org/officeDocument/2006/relationships/image" Target="../media/image896.png"/><Relationship Id="rId41" Type="http://schemas.openxmlformats.org/officeDocument/2006/relationships/customXml" Target="../ink/ink869.xml"/><Relationship Id="rId54" Type="http://schemas.openxmlformats.org/officeDocument/2006/relationships/image" Target="../media/image913.png"/><Relationship Id="rId62" Type="http://schemas.openxmlformats.org/officeDocument/2006/relationships/image" Target="../media/image917.png"/><Relationship Id="rId70" Type="http://schemas.openxmlformats.org/officeDocument/2006/relationships/image" Target="../media/image921.png"/><Relationship Id="rId75" Type="http://schemas.openxmlformats.org/officeDocument/2006/relationships/customXml" Target="../ink/ink886.xml"/><Relationship Id="rId83" Type="http://schemas.openxmlformats.org/officeDocument/2006/relationships/customXml" Target="../ink/ink890.xml"/><Relationship Id="rId88" Type="http://schemas.openxmlformats.org/officeDocument/2006/relationships/image" Target="../media/image930.png"/><Relationship Id="rId91" Type="http://schemas.openxmlformats.org/officeDocument/2006/relationships/customXml" Target="../ink/ink894.xml"/><Relationship Id="rId96" Type="http://schemas.openxmlformats.org/officeDocument/2006/relationships/image" Target="../media/image934.png"/><Relationship Id="rId111" Type="http://schemas.openxmlformats.org/officeDocument/2006/relationships/customXml" Target="../ink/ink904.xml"/><Relationship Id="rId132" Type="http://schemas.openxmlformats.org/officeDocument/2006/relationships/image" Target="../media/image9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png"/><Relationship Id="rId15" Type="http://schemas.openxmlformats.org/officeDocument/2006/relationships/customXml" Target="../ink/ink856.xml"/><Relationship Id="rId23" Type="http://schemas.openxmlformats.org/officeDocument/2006/relationships/customXml" Target="../ink/ink860.xml"/><Relationship Id="rId28" Type="http://schemas.openxmlformats.org/officeDocument/2006/relationships/image" Target="../media/image900.png"/><Relationship Id="rId36" Type="http://schemas.openxmlformats.org/officeDocument/2006/relationships/image" Target="../media/image904.png"/><Relationship Id="rId49" Type="http://schemas.openxmlformats.org/officeDocument/2006/relationships/customXml" Target="../ink/ink873.xml"/><Relationship Id="rId57" Type="http://schemas.openxmlformats.org/officeDocument/2006/relationships/customXml" Target="../ink/ink877.xml"/><Relationship Id="rId106" Type="http://schemas.openxmlformats.org/officeDocument/2006/relationships/image" Target="../media/image939.png"/><Relationship Id="rId114" Type="http://schemas.openxmlformats.org/officeDocument/2006/relationships/image" Target="../media/image943.png"/><Relationship Id="rId119" Type="http://schemas.openxmlformats.org/officeDocument/2006/relationships/customXml" Target="../ink/ink908.xml"/><Relationship Id="rId127" Type="http://schemas.openxmlformats.org/officeDocument/2006/relationships/customXml" Target="../ink/ink912.xml"/><Relationship Id="rId10" Type="http://schemas.openxmlformats.org/officeDocument/2006/relationships/image" Target="../media/image891.png"/><Relationship Id="rId31" Type="http://schemas.openxmlformats.org/officeDocument/2006/relationships/customXml" Target="../ink/ink864.xml"/><Relationship Id="rId44" Type="http://schemas.openxmlformats.org/officeDocument/2006/relationships/image" Target="../media/image908.png"/><Relationship Id="rId52" Type="http://schemas.openxmlformats.org/officeDocument/2006/relationships/image" Target="../media/image912.png"/><Relationship Id="rId60" Type="http://schemas.openxmlformats.org/officeDocument/2006/relationships/image" Target="../media/image916.png"/><Relationship Id="rId65" Type="http://schemas.openxmlformats.org/officeDocument/2006/relationships/customXml" Target="../ink/ink881.xml"/><Relationship Id="rId73" Type="http://schemas.openxmlformats.org/officeDocument/2006/relationships/customXml" Target="../ink/ink885.xml"/><Relationship Id="rId78" Type="http://schemas.openxmlformats.org/officeDocument/2006/relationships/image" Target="../media/image925.png"/><Relationship Id="rId81" Type="http://schemas.openxmlformats.org/officeDocument/2006/relationships/customXml" Target="../ink/ink889.xml"/><Relationship Id="rId86" Type="http://schemas.openxmlformats.org/officeDocument/2006/relationships/image" Target="../media/image929.png"/><Relationship Id="rId94" Type="http://schemas.openxmlformats.org/officeDocument/2006/relationships/image" Target="../media/image933.png"/><Relationship Id="rId99" Type="http://schemas.openxmlformats.org/officeDocument/2006/relationships/customXml" Target="../ink/ink898.xml"/><Relationship Id="rId101" Type="http://schemas.openxmlformats.org/officeDocument/2006/relationships/customXml" Target="../ink/ink899.xml"/><Relationship Id="rId122" Type="http://schemas.openxmlformats.org/officeDocument/2006/relationships/image" Target="../media/image947.png"/><Relationship Id="rId130" Type="http://schemas.openxmlformats.org/officeDocument/2006/relationships/image" Target="../media/image951.png"/><Relationship Id="rId4" Type="http://schemas.openxmlformats.org/officeDocument/2006/relationships/image" Target="../media/image242.png"/><Relationship Id="rId9" Type="http://schemas.openxmlformats.org/officeDocument/2006/relationships/customXml" Target="../ink/ink853.xml"/><Relationship Id="rId13" Type="http://schemas.openxmlformats.org/officeDocument/2006/relationships/customXml" Target="../ink/ink855.xml"/><Relationship Id="rId18" Type="http://schemas.openxmlformats.org/officeDocument/2006/relationships/image" Target="../media/image895.png"/><Relationship Id="rId39" Type="http://schemas.openxmlformats.org/officeDocument/2006/relationships/customXml" Target="../ink/ink868.xml"/><Relationship Id="rId109" Type="http://schemas.openxmlformats.org/officeDocument/2006/relationships/customXml" Target="../ink/ink903.xml"/><Relationship Id="rId34" Type="http://schemas.openxmlformats.org/officeDocument/2006/relationships/image" Target="../media/image903.png"/><Relationship Id="rId50" Type="http://schemas.openxmlformats.org/officeDocument/2006/relationships/image" Target="../media/image911.png"/><Relationship Id="rId55" Type="http://schemas.openxmlformats.org/officeDocument/2006/relationships/customXml" Target="../ink/ink876.xml"/><Relationship Id="rId76" Type="http://schemas.openxmlformats.org/officeDocument/2006/relationships/image" Target="../media/image924.png"/><Relationship Id="rId97" Type="http://schemas.openxmlformats.org/officeDocument/2006/relationships/customXml" Target="../ink/ink897.xml"/><Relationship Id="rId104" Type="http://schemas.openxmlformats.org/officeDocument/2006/relationships/image" Target="../media/image938.png"/><Relationship Id="rId120" Type="http://schemas.openxmlformats.org/officeDocument/2006/relationships/image" Target="../media/image946.png"/><Relationship Id="rId125" Type="http://schemas.openxmlformats.org/officeDocument/2006/relationships/customXml" Target="../ink/ink911.xml"/><Relationship Id="rId7" Type="http://schemas.openxmlformats.org/officeDocument/2006/relationships/customXml" Target="../ink/ink852.xml"/><Relationship Id="rId71" Type="http://schemas.openxmlformats.org/officeDocument/2006/relationships/customXml" Target="../ink/ink884.xml"/><Relationship Id="rId92" Type="http://schemas.openxmlformats.org/officeDocument/2006/relationships/image" Target="../media/image932.png"/><Relationship Id="rId2" Type="http://schemas.openxmlformats.org/officeDocument/2006/relationships/image" Target="../media/image2.png"/><Relationship Id="rId29" Type="http://schemas.openxmlformats.org/officeDocument/2006/relationships/customXml" Target="../ink/ink863.xml"/><Relationship Id="rId24" Type="http://schemas.openxmlformats.org/officeDocument/2006/relationships/image" Target="../media/image898.png"/><Relationship Id="rId40" Type="http://schemas.openxmlformats.org/officeDocument/2006/relationships/image" Target="../media/image906.png"/><Relationship Id="rId45" Type="http://schemas.openxmlformats.org/officeDocument/2006/relationships/customXml" Target="../ink/ink871.xml"/><Relationship Id="rId66" Type="http://schemas.openxmlformats.org/officeDocument/2006/relationships/image" Target="../media/image919.png"/><Relationship Id="rId87" Type="http://schemas.openxmlformats.org/officeDocument/2006/relationships/customXml" Target="../ink/ink892.xml"/><Relationship Id="rId110" Type="http://schemas.openxmlformats.org/officeDocument/2006/relationships/image" Target="../media/image941.png"/><Relationship Id="rId115" Type="http://schemas.openxmlformats.org/officeDocument/2006/relationships/customXml" Target="../ink/ink906.xml"/><Relationship Id="rId131" Type="http://schemas.openxmlformats.org/officeDocument/2006/relationships/customXml" Target="../ink/ink914.xml"/><Relationship Id="rId61" Type="http://schemas.openxmlformats.org/officeDocument/2006/relationships/customXml" Target="../ink/ink879.xml"/><Relationship Id="rId82" Type="http://schemas.openxmlformats.org/officeDocument/2006/relationships/image" Target="../media/image9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7.png"/><Relationship Id="rId13" Type="http://schemas.openxmlformats.org/officeDocument/2006/relationships/customXml" Target="../ink/ink920.xml"/><Relationship Id="rId18" Type="http://schemas.openxmlformats.org/officeDocument/2006/relationships/image" Target="../media/image962.png"/><Relationship Id="rId3" Type="http://schemas.openxmlformats.org/officeDocument/2006/relationships/customXml" Target="../ink/ink915.xml"/><Relationship Id="rId7" Type="http://schemas.openxmlformats.org/officeDocument/2006/relationships/customXml" Target="../ink/ink917.xml"/><Relationship Id="rId12" Type="http://schemas.openxmlformats.org/officeDocument/2006/relationships/image" Target="../media/image959.png"/><Relationship Id="rId17" Type="http://schemas.openxmlformats.org/officeDocument/2006/relationships/customXml" Target="../ink/ink922.xml"/><Relationship Id="rId2" Type="http://schemas.openxmlformats.org/officeDocument/2006/relationships/image" Target="../media/image954.png"/><Relationship Id="rId16" Type="http://schemas.openxmlformats.org/officeDocument/2006/relationships/image" Target="../media/image961.png"/><Relationship Id="rId20" Type="http://schemas.openxmlformats.org/officeDocument/2006/relationships/image" Target="../media/image9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6.png"/><Relationship Id="rId11" Type="http://schemas.openxmlformats.org/officeDocument/2006/relationships/customXml" Target="../ink/ink919.xml"/><Relationship Id="rId5" Type="http://schemas.openxmlformats.org/officeDocument/2006/relationships/customXml" Target="../ink/ink916.xml"/><Relationship Id="rId15" Type="http://schemas.openxmlformats.org/officeDocument/2006/relationships/customXml" Target="../ink/ink921.xml"/><Relationship Id="rId10" Type="http://schemas.openxmlformats.org/officeDocument/2006/relationships/image" Target="../media/image958.png"/><Relationship Id="rId19" Type="http://schemas.openxmlformats.org/officeDocument/2006/relationships/customXml" Target="../ink/ink923.xml"/><Relationship Id="rId4" Type="http://schemas.openxmlformats.org/officeDocument/2006/relationships/image" Target="../media/image955.png"/><Relationship Id="rId9" Type="http://schemas.openxmlformats.org/officeDocument/2006/relationships/customXml" Target="../ink/ink918.xml"/><Relationship Id="rId14" Type="http://schemas.openxmlformats.org/officeDocument/2006/relationships/image" Target="../media/image96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99" Type="http://schemas.openxmlformats.org/officeDocument/2006/relationships/image" Target="../media/image152.png"/><Relationship Id="rId303" Type="http://schemas.openxmlformats.org/officeDocument/2006/relationships/image" Target="../media/image154.png"/><Relationship Id="rId21" Type="http://schemas.openxmlformats.org/officeDocument/2006/relationships/image" Target="../media/image13.png"/><Relationship Id="rId42" Type="http://schemas.openxmlformats.org/officeDocument/2006/relationships/customXml" Target="../ink/ink19.xml"/><Relationship Id="rId63" Type="http://schemas.openxmlformats.org/officeDocument/2006/relationships/image" Target="../media/image34.png"/><Relationship Id="rId84" Type="http://schemas.openxmlformats.org/officeDocument/2006/relationships/customXml" Target="../ink/ink40.xml"/><Relationship Id="rId138" Type="http://schemas.openxmlformats.org/officeDocument/2006/relationships/customXml" Target="../ink/ink67.xml"/><Relationship Id="rId159" Type="http://schemas.openxmlformats.org/officeDocument/2006/relationships/image" Target="../media/image82.png"/><Relationship Id="rId324" Type="http://schemas.openxmlformats.org/officeDocument/2006/relationships/customXml" Target="../ink/ink160.xml"/><Relationship Id="rId345" Type="http://schemas.openxmlformats.org/officeDocument/2006/relationships/image" Target="../media/image175.png"/><Relationship Id="rId170" Type="http://schemas.openxmlformats.org/officeDocument/2006/relationships/customXml" Target="../ink/ink83.xml"/><Relationship Id="rId191" Type="http://schemas.openxmlformats.org/officeDocument/2006/relationships/image" Target="../media/image98.png"/><Relationship Id="rId205" Type="http://schemas.openxmlformats.org/officeDocument/2006/relationships/image" Target="../media/image105.png"/><Relationship Id="rId226" Type="http://schemas.openxmlformats.org/officeDocument/2006/relationships/customXml" Target="../ink/ink111.xml"/><Relationship Id="rId247" Type="http://schemas.openxmlformats.org/officeDocument/2006/relationships/image" Target="../media/image126.png"/><Relationship Id="rId107" Type="http://schemas.openxmlformats.org/officeDocument/2006/relationships/image" Target="../media/image56.png"/><Relationship Id="rId268" Type="http://schemas.openxmlformats.org/officeDocument/2006/relationships/customXml" Target="../ink/ink132.xml"/><Relationship Id="rId289" Type="http://schemas.openxmlformats.org/officeDocument/2006/relationships/image" Target="../media/image147.png"/><Relationship Id="rId11" Type="http://schemas.openxmlformats.org/officeDocument/2006/relationships/image" Target="../media/image8.png"/><Relationship Id="rId32" Type="http://schemas.openxmlformats.org/officeDocument/2006/relationships/customXml" Target="../ink/ink14.xml"/><Relationship Id="rId53" Type="http://schemas.openxmlformats.org/officeDocument/2006/relationships/image" Target="../media/image29.png"/><Relationship Id="rId74" Type="http://schemas.openxmlformats.org/officeDocument/2006/relationships/customXml" Target="../ink/ink35.xml"/><Relationship Id="rId128" Type="http://schemas.openxmlformats.org/officeDocument/2006/relationships/customXml" Target="../ink/ink62.xml"/><Relationship Id="rId149" Type="http://schemas.openxmlformats.org/officeDocument/2006/relationships/image" Target="../media/image77.png"/><Relationship Id="rId314" Type="http://schemas.openxmlformats.org/officeDocument/2006/relationships/customXml" Target="../ink/ink155.xml"/><Relationship Id="rId335" Type="http://schemas.openxmlformats.org/officeDocument/2006/relationships/image" Target="../media/image170.png"/><Relationship Id="rId356" Type="http://schemas.openxmlformats.org/officeDocument/2006/relationships/customXml" Target="../ink/ink176.xml"/><Relationship Id="rId5" Type="http://schemas.openxmlformats.org/officeDocument/2006/relationships/image" Target="../media/image5.png"/><Relationship Id="rId95" Type="http://schemas.openxmlformats.org/officeDocument/2006/relationships/image" Target="../media/image50.png"/><Relationship Id="rId160" Type="http://schemas.openxmlformats.org/officeDocument/2006/relationships/customXml" Target="../ink/ink78.xml"/><Relationship Id="rId181" Type="http://schemas.openxmlformats.org/officeDocument/2006/relationships/image" Target="../media/image93.png"/><Relationship Id="rId216" Type="http://schemas.openxmlformats.org/officeDocument/2006/relationships/customXml" Target="../ink/ink106.xml"/><Relationship Id="rId237" Type="http://schemas.openxmlformats.org/officeDocument/2006/relationships/image" Target="../media/image121.png"/><Relationship Id="rId258" Type="http://schemas.openxmlformats.org/officeDocument/2006/relationships/customXml" Target="../ink/ink127.xml"/><Relationship Id="rId279" Type="http://schemas.openxmlformats.org/officeDocument/2006/relationships/image" Target="../media/image142.png"/><Relationship Id="rId22" Type="http://schemas.openxmlformats.org/officeDocument/2006/relationships/customXml" Target="../ink/ink9.xml"/><Relationship Id="rId43" Type="http://schemas.openxmlformats.org/officeDocument/2006/relationships/image" Target="../media/image24.png"/><Relationship Id="rId64" Type="http://schemas.openxmlformats.org/officeDocument/2006/relationships/customXml" Target="../ink/ink30.xml"/><Relationship Id="rId118" Type="http://schemas.openxmlformats.org/officeDocument/2006/relationships/customXml" Target="../ink/ink57.xml"/><Relationship Id="rId139" Type="http://schemas.openxmlformats.org/officeDocument/2006/relationships/image" Target="../media/image72.png"/><Relationship Id="rId290" Type="http://schemas.openxmlformats.org/officeDocument/2006/relationships/customXml" Target="../ink/ink143.xml"/><Relationship Id="rId304" Type="http://schemas.openxmlformats.org/officeDocument/2006/relationships/customXml" Target="../ink/ink150.xml"/><Relationship Id="rId325" Type="http://schemas.openxmlformats.org/officeDocument/2006/relationships/image" Target="../media/image165.png"/><Relationship Id="rId346" Type="http://schemas.openxmlformats.org/officeDocument/2006/relationships/customXml" Target="../ink/ink171.xml"/><Relationship Id="rId85" Type="http://schemas.openxmlformats.org/officeDocument/2006/relationships/image" Target="../media/image45.png"/><Relationship Id="rId150" Type="http://schemas.openxmlformats.org/officeDocument/2006/relationships/customXml" Target="../ink/ink73.xml"/><Relationship Id="rId171" Type="http://schemas.openxmlformats.org/officeDocument/2006/relationships/image" Target="../media/image88.png"/><Relationship Id="rId192" Type="http://schemas.openxmlformats.org/officeDocument/2006/relationships/customXml" Target="../ink/ink94.xml"/><Relationship Id="rId206" Type="http://schemas.openxmlformats.org/officeDocument/2006/relationships/customXml" Target="../ink/ink101.xml"/><Relationship Id="rId227" Type="http://schemas.openxmlformats.org/officeDocument/2006/relationships/image" Target="../media/image116.png"/><Relationship Id="rId248" Type="http://schemas.openxmlformats.org/officeDocument/2006/relationships/customXml" Target="../ink/ink122.xml"/><Relationship Id="rId269" Type="http://schemas.openxmlformats.org/officeDocument/2006/relationships/image" Target="../media/image137.png"/><Relationship Id="rId12" Type="http://schemas.openxmlformats.org/officeDocument/2006/relationships/customXml" Target="../ink/ink4.xml"/><Relationship Id="rId33" Type="http://schemas.openxmlformats.org/officeDocument/2006/relationships/image" Target="../media/image19.png"/><Relationship Id="rId108" Type="http://schemas.openxmlformats.org/officeDocument/2006/relationships/customXml" Target="../ink/ink52.xml"/><Relationship Id="rId129" Type="http://schemas.openxmlformats.org/officeDocument/2006/relationships/image" Target="../media/image67.png"/><Relationship Id="rId280" Type="http://schemas.openxmlformats.org/officeDocument/2006/relationships/customXml" Target="../ink/ink138.xml"/><Relationship Id="rId315" Type="http://schemas.openxmlformats.org/officeDocument/2006/relationships/image" Target="../media/image160.png"/><Relationship Id="rId336" Type="http://schemas.openxmlformats.org/officeDocument/2006/relationships/customXml" Target="../ink/ink166.xml"/><Relationship Id="rId357" Type="http://schemas.openxmlformats.org/officeDocument/2006/relationships/image" Target="../media/image181.png"/><Relationship Id="rId54" Type="http://schemas.openxmlformats.org/officeDocument/2006/relationships/customXml" Target="../ink/ink25.xml"/><Relationship Id="rId75" Type="http://schemas.openxmlformats.org/officeDocument/2006/relationships/image" Target="../media/image40.png"/><Relationship Id="rId96" Type="http://schemas.openxmlformats.org/officeDocument/2006/relationships/customXml" Target="../ink/ink46.xml"/><Relationship Id="rId140" Type="http://schemas.openxmlformats.org/officeDocument/2006/relationships/customXml" Target="../ink/ink68.xml"/><Relationship Id="rId161" Type="http://schemas.openxmlformats.org/officeDocument/2006/relationships/image" Target="../media/image83.png"/><Relationship Id="rId182" Type="http://schemas.openxmlformats.org/officeDocument/2006/relationships/customXml" Target="../ink/ink89.xml"/><Relationship Id="rId217" Type="http://schemas.openxmlformats.org/officeDocument/2006/relationships/image" Target="../media/image111.png"/><Relationship Id="rId6" Type="http://schemas.openxmlformats.org/officeDocument/2006/relationships/customXml" Target="../ink/ink1.xml"/><Relationship Id="rId238" Type="http://schemas.openxmlformats.org/officeDocument/2006/relationships/customXml" Target="../ink/ink117.xml"/><Relationship Id="rId259" Type="http://schemas.openxmlformats.org/officeDocument/2006/relationships/image" Target="../media/image132.png"/><Relationship Id="rId23" Type="http://schemas.openxmlformats.org/officeDocument/2006/relationships/image" Target="../media/image14.png"/><Relationship Id="rId119" Type="http://schemas.openxmlformats.org/officeDocument/2006/relationships/image" Target="../media/image62.png"/><Relationship Id="rId270" Type="http://schemas.openxmlformats.org/officeDocument/2006/relationships/customXml" Target="../ink/ink133.xml"/><Relationship Id="rId291" Type="http://schemas.openxmlformats.org/officeDocument/2006/relationships/image" Target="../media/image148.png"/><Relationship Id="rId305" Type="http://schemas.openxmlformats.org/officeDocument/2006/relationships/image" Target="../media/image155.png"/><Relationship Id="rId326" Type="http://schemas.openxmlformats.org/officeDocument/2006/relationships/customXml" Target="../ink/ink161.xml"/><Relationship Id="rId347" Type="http://schemas.openxmlformats.org/officeDocument/2006/relationships/image" Target="../media/image176.png"/><Relationship Id="rId44" Type="http://schemas.openxmlformats.org/officeDocument/2006/relationships/customXml" Target="../ink/ink20.xml"/><Relationship Id="rId65" Type="http://schemas.openxmlformats.org/officeDocument/2006/relationships/image" Target="../media/image35.png"/><Relationship Id="rId86" Type="http://schemas.openxmlformats.org/officeDocument/2006/relationships/customXml" Target="../ink/ink41.xml"/><Relationship Id="rId130" Type="http://schemas.openxmlformats.org/officeDocument/2006/relationships/customXml" Target="../ink/ink63.xml"/><Relationship Id="rId151" Type="http://schemas.openxmlformats.org/officeDocument/2006/relationships/image" Target="../media/image78.png"/><Relationship Id="rId172" Type="http://schemas.openxmlformats.org/officeDocument/2006/relationships/customXml" Target="../ink/ink84.xml"/><Relationship Id="rId193" Type="http://schemas.openxmlformats.org/officeDocument/2006/relationships/image" Target="../media/image99.png"/><Relationship Id="rId207" Type="http://schemas.openxmlformats.org/officeDocument/2006/relationships/image" Target="../media/image106.png"/><Relationship Id="rId228" Type="http://schemas.openxmlformats.org/officeDocument/2006/relationships/customXml" Target="../ink/ink112.xml"/><Relationship Id="rId249" Type="http://schemas.openxmlformats.org/officeDocument/2006/relationships/image" Target="../media/image127.png"/><Relationship Id="rId13" Type="http://schemas.openxmlformats.org/officeDocument/2006/relationships/image" Target="../media/image9.png"/><Relationship Id="rId109" Type="http://schemas.openxmlformats.org/officeDocument/2006/relationships/image" Target="../media/image57.png"/><Relationship Id="rId260" Type="http://schemas.openxmlformats.org/officeDocument/2006/relationships/customXml" Target="../ink/ink128.xml"/><Relationship Id="rId281" Type="http://schemas.openxmlformats.org/officeDocument/2006/relationships/image" Target="../media/image143.png"/><Relationship Id="rId316" Type="http://schemas.openxmlformats.org/officeDocument/2006/relationships/customXml" Target="../ink/ink156.xml"/><Relationship Id="rId337" Type="http://schemas.openxmlformats.org/officeDocument/2006/relationships/image" Target="../media/image171.png"/><Relationship Id="rId34" Type="http://schemas.openxmlformats.org/officeDocument/2006/relationships/customXml" Target="../ink/ink15.xml"/><Relationship Id="rId55" Type="http://schemas.openxmlformats.org/officeDocument/2006/relationships/image" Target="../media/image30.png"/><Relationship Id="rId76" Type="http://schemas.openxmlformats.org/officeDocument/2006/relationships/customXml" Target="../ink/ink36.xml"/><Relationship Id="rId97" Type="http://schemas.openxmlformats.org/officeDocument/2006/relationships/image" Target="../media/image51.png"/><Relationship Id="rId120" Type="http://schemas.openxmlformats.org/officeDocument/2006/relationships/customXml" Target="../ink/ink58.xml"/><Relationship Id="rId141" Type="http://schemas.openxmlformats.org/officeDocument/2006/relationships/image" Target="../media/image73.png"/><Relationship Id="rId358" Type="http://schemas.openxmlformats.org/officeDocument/2006/relationships/customXml" Target="../ink/ink177.xml"/><Relationship Id="rId7" Type="http://schemas.openxmlformats.org/officeDocument/2006/relationships/image" Target="../media/image6.png"/><Relationship Id="rId162" Type="http://schemas.openxmlformats.org/officeDocument/2006/relationships/customXml" Target="../ink/ink79.xml"/><Relationship Id="rId183" Type="http://schemas.openxmlformats.org/officeDocument/2006/relationships/image" Target="../media/image94.png"/><Relationship Id="rId218" Type="http://schemas.openxmlformats.org/officeDocument/2006/relationships/customXml" Target="../ink/ink107.xml"/><Relationship Id="rId239" Type="http://schemas.openxmlformats.org/officeDocument/2006/relationships/image" Target="../media/image122.png"/><Relationship Id="rId250" Type="http://schemas.openxmlformats.org/officeDocument/2006/relationships/customXml" Target="../ink/ink123.xml"/><Relationship Id="rId271" Type="http://schemas.openxmlformats.org/officeDocument/2006/relationships/image" Target="../media/image138.png"/><Relationship Id="rId292" Type="http://schemas.openxmlformats.org/officeDocument/2006/relationships/customXml" Target="../ink/ink144.xml"/><Relationship Id="rId306" Type="http://schemas.openxmlformats.org/officeDocument/2006/relationships/customXml" Target="../ink/ink151.xml"/><Relationship Id="rId24" Type="http://schemas.openxmlformats.org/officeDocument/2006/relationships/customXml" Target="../ink/ink10.xml"/><Relationship Id="rId45" Type="http://schemas.openxmlformats.org/officeDocument/2006/relationships/image" Target="../media/image25.png"/><Relationship Id="rId66" Type="http://schemas.openxmlformats.org/officeDocument/2006/relationships/customXml" Target="../ink/ink31.xml"/><Relationship Id="rId87" Type="http://schemas.openxmlformats.org/officeDocument/2006/relationships/image" Target="../media/image46.png"/><Relationship Id="rId110" Type="http://schemas.openxmlformats.org/officeDocument/2006/relationships/customXml" Target="../ink/ink53.xml"/><Relationship Id="rId131" Type="http://schemas.openxmlformats.org/officeDocument/2006/relationships/image" Target="../media/image68.png"/><Relationship Id="rId327" Type="http://schemas.openxmlformats.org/officeDocument/2006/relationships/image" Target="../media/image166.png"/><Relationship Id="rId348" Type="http://schemas.openxmlformats.org/officeDocument/2006/relationships/customXml" Target="../ink/ink172.xml"/><Relationship Id="rId152" Type="http://schemas.openxmlformats.org/officeDocument/2006/relationships/customXml" Target="../ink/ink74.xml"/><Relationship Id="rId173" Type="http://schemas.openxmlformats.org/officeDocument/2006/relationships/image" Target="../media/image89.png"/><Relationship Id="rId194" Type="http://schemas.openxmlformats.org/officeDocument/2006/relationships/customXml" Target="../ink/ink95.xml"/><Relationship Id="rId208" Type="http://schemas.openxmlformats.org/officeDocument/2006/relationships/customXml" Target="../ink/ink102.xml"/><Relationship Id="rId229" Type="http://schemas.openxmlformats.org/officeDocument/2006/relationships/image" Target="../media/image117.png"/><Relationship Id="rId240" Type="http://schemas.openxmlformats.org/officeDocument/2006/relationships/customXml" Target="../ink/ink118.xml"/><Relationship Id="rId261" Type="http://schemas.openxmlformats.org/officeDocument/2006/relationships/image" Target="../media/image133.png"/><Relationship Id="rId14" Type="http://schemas.openxmlformats.org/officeDocument/2006/relationships/customXml" Target="../ink/ink5.xml"/><Relationship Id="rId35" Type="http://schemas.openxmlformats.org/officeDocument/2006/relationships/image" Target="../media/image20.png"/><Relationship Id="rId56" Type="http://schemas.openxmlformats.org/officeDocument/2006/relationships/customXml" Target="../ink/ink26.xml"/><Relationship Id="rId77" Type="http://schemas.openxmlformats.org/officeDocument/2006/relationships/image" Target="../media/image41.png"/><Relationship Id="rId100" Type="http://schemas.openxmlformats.org/officeDocument/2006/relationships/customXml" Target="../ink/ink48.xml"/><Relationship Id="rId282" Type="http://schemas.openxmlformats.org/officeDocument/2006/relationships/customXml" Target="../ink/ink139.xml"/><Relationship Id="rId317" Type="http://schemas.openxmlformats.org/officeDocument/2006/relationships/image" Target="../media/image161.png"/><Relationship Id="rId338" Type="http://schemas.openxmlformats.org/officeDocument/2006/relationships/customXml" Target="../ink/ink167.xml"/><Relationship Id="rId359" Type="http://schemas.openxmlformats.org/officeDocument/2006/relationships/image" Target="../media/image182.png"/><Relationship Id="rId8" Type="http://schemas.openxmlformats.org/officeDocument/2006/relationships/customXml" Target="../ink/ink2.xml"/><Relationship Id="rId98" Type="http://schemas.openxmlformats.org/officeDocument/2006/relationships/customXml" Target="../ink/ink47.xml"/><Relationship Id="rId121" Type="http://schemas.openxmlformats.org/officeDocument/2006/relationships/image" Target="../media/image63.png"/><Relationship Id="rId142" Type="http://schemas.openxmlformats.org/officeDocument/2006/relationships/customXml" Target="../ink/ink69.xml"/><Relationship Id="rId163" Type="http://schemas.openxmlformats.org/officeDocument/2006/relationships/image" Target="../media/image84.png"/><Relationship Id="rId184" Type="http://schemas.openxmlformats.org/officeDocument/2006/relationships/customXml" Target="../ink/ink90.xml"/><Relationship Id="rId219" Type="http://schemas.openxmlformats.org/officeDocument/2006/relationships/image" Target="../media/image112.png"/><Relationship Id="rId230" Type="http://schemas.openxmlformats.org/officeDocument/2006/relationships/customXml" Target="../ink/ink113.xml"/><Relationship Id="rId251" Type="http://schemas.openxmlformats.org/officeDocument/2006/relationships/image" Target="../media/image128.png"/><Relationship Id="rId25" Type="http://schemas.openxmlformats.org/officeDocument/2006/relationships/image" Target="../media/image15.png"/><Relationship Id="rId46" Type="http://schemas.openxmlformats.org/officeDocument/2006/relationships/customXml" Target="../ink/ink21.xml"/><Relationship Id="rId67" Type="http://schemas.openxmlformats.org/officeDocument/2006/relationships/image" Target="../media/image36.png"/><Relationship Id="rId272" Type="http://schemas.openxmlformats.org/officeDocument/2006/relationships/customXml" Target="../ink/ink134.xml"/><Relationship Id="rId293" Type="http://schemas.openxmlformats.org/officeDocument/2006/relationships/image" Target="../media/image149.png"/><Relationship Id="rId307" Type="http://schemas.openxmlformats.org/officeDocument/2006/relationships/image" Target="../media/image156.png"/><Relationship Id="rId328" Type="http://schemas.openxmlformats.org/officeDocument/2006/relationships/customXml" Target="../ink/ink162.xml"/><Relationship Id="rId349" Type="http://schemas.openxmlformats.org/officeDocument/2006/relationships/image" Target="../media/image177.png"/><Relationship Id="rId88" Type="http://schemas.openxmlformats.org/officeDocument/2006/relationships/customXml" Target="../ink/ink42.xml"/><Relationship Id="rId111" Type="http://schemas.openxmlformats.org/officeDocument/2006/relationships/image" Target="../media/image58.png"/><Relationship Id="rId132" Type="http://schemas.openxmlformats.org/officeDocument/2006/relationships/customXml" Target="../ink/ink64.xml"/><Relationship Id="rId153" Type="http://schemas.openxmlformats.org/officeDocument/2006/relationships/image" Target="../media/image79.png"/><Relationship Id="rId174" Type="http://schemas.openxmlformats.org/officeDocument/2006/relationships/customXml" Target="../ink/ink85.xml"/><Relationship Id="rId195" Type="http://schemas.openxmlformats.org/officeDocument/2006/relationships/image" Target="../media/image100.png"/><Relationship Id="rId209" Type="http://schemas.openxmlformats.org/officeDocument/2006/relationships/image" Target="../media/image107.png"/><Relationship Id="rId360" Type="http://schemas.openxmlformats.org/officeDocument/2006/relationships/customXml" Target="../ink/ink178.xml"/><Relationship Id="rId220" Type="http://schemas.openxmlformats.org/officeDocument/2006/relationships/customXml" Target="../ink/ink108.xml"/><Relationship Id="rId241" Type="http://schemas.openxmlformats.org/officeDocument/2006/relationships/image" Target="../media/image123.png"/><Relationship Id="rId15" Type="http://schemas.openxmlformats.org/officeDocument/2006/relationships/image" Target="../media/image10.png"/><Relationship Id="rId36" Type="http://schemas.openxmlformats.org/officeDocument/2006/relationships/customXml" Target="../ink/ink16.xml"/><Relationship Id="rId57" Type="http://schemas.openxmlformats.org/officeDocument/2006/relationships/image" Target="../media/image31.png"/><Relationship Id="rId106" Type="http://schemas.openxmlformats.org/officeDocument/2006/relationships/customXml" Target="../ink/ink51.xml"/><Relationship Id="rId127" Type="http://schemas.openxmlformats.org/officeDocument/2006/relationships/image" Target="../media/image66.png"/><Relationship Id="rId262" Type="http://schemas.openxmlformats.org/officeDocument/2006/relationships/customXml" Target="../ink/ink129.xml"/><Relationship Id="rId283" Type="http://schemas.openxmlformats.org/officeDocument/2006/relationships/image" Target="../media/image144.png"/><Relationship Id="rId313" Type="http://schemas.openxmlformats.org/officeDocument/2006/relationships/image" Target="../media/image159.png"/><Relationship Id="rId318" Type="http://schemas.openxmlformats.org/officeDocument/2006/relationships/customXml" Target="../ink/ink157.xml"/><Relationship Id="rId339" Type="http://schemas.openxmlformats.org/officeDocument/2006/relationships/image" Target="../media/image172.png"/><Relationship Id="rId10" Type="http://schemas.openxmlformats.org/officeDocument/2006/relationships/customXml" Target="../ink/ink3.xml"/><Relationship Id="rId31" Type="http://schemas.openxmlformats.org/officeDocument/2006/relationships/image" Target="../media/image18.png"/><Relationship Id="rId52" Type="http://schemas.openxmlformats.org/officeDocument/2006/relationships/customXml" Target="../ink/ink24.xml"/><Relationship Id="rId73" Type="http://schemas.openxmlformats.org/officeDocument/2006/relationships/image" Target="../media/image39.png"/><Relationship Id="rId78" Type="http://schemas.openxmlformats.org/officeDocument/2006/relationships/customXml" Target="../ink/ink37.xml"/><Relationship Id="rId94" Type="http://schemas.openxmlformats.org/officeDocument/2006/relationships/customXml" Target="../ink/ink45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59.xml"/><Relationship Id="rId143" Type="http://schemas.openxmlformats.org/officeDocument/2006/relationships/image" Target="../media/image74.png"/><Relationship Id="rId148" Type="http://schemas.openxmlformats.org/officeDocument/2006/relationships/customXml" Target="../ink/ink72.xml"/><Relationship Id="rId164" Type="http://schemas.openxmlformats.org/officeDocument/2006/relationships/customXml" Target="../ink/ink80.xml"/><Relationship Id="rId169" Type="http://schemas.openxmlformats.org/officeDocument/2006/relationships/image" Target="../media/image87.png"/><Relationship Id="rId185" Type="http://schemas.openxmlformats.org/officeDocument/2006/relationships/image" Target="../media/image95.png"/><Relationship Id="rId334" Type="http://schemas.openxmlformats.org/officeDocument/2006/relationships/customXml" Target="../ink/ink165.xml"/><Relationship Id="rId350" Type="http://schemas.openxmlformats.org/officeDocument/2006/relationships/customXml" Target="../ink/ink173.xml"/><Relationship Id="rId355" Type="http://schemas.openxmlformats.org/officeDocument/2006/relationships/image" Target="../media/image180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80" Type="http://schemas.openxmlformats.org/officeDocument/2006/relationships/customXml" Target="../ink/ink88.xml"/><Relationship Id="rId210" Type="http://schemas.openxmlformats.org/officeDocument/2006/relationships/customXml" Target="../ink/ink103.xml"/><Relationship Id="rId215" Type="http://schemas.openxmlformats.org/officeDocument/2006/relationships/image" Target="../media/image110.png"/><Relationship Id="rId236" Type="http://schemas.openxmlformats.org/officeDocument/2006/relationships/customXml" Target="../ink/ink116.xml"/><Relationship Id="rId257" Type="http://schemas.openxmlformats.org/officeDocument/2006/relationships/image" Target="../media/image131.png"/><Relationship Id="rId278" Type="http://schemas.openxmlformats.org/officeDocument/2006/relationships/customXml" Target="../ink/ink137.xml"/><Relationship Id="rId26" Type="http://schemas.openxmlformats.org/officeDocument/2006/relationships/customXml" Target="../ink/ink11.xml"/><Relationship Id="rId231" Type="http://schemas.openxmlformats.org/officeDocument/2006/relationships/image" Target="../media/image118.png"/><Relationship Id="rId252" Type="http://schemas.openxmlformats.org/officeDocument/2006/relationships/customXml" Target="../ink/ink124.xml"/><Relationship Id="rId273" Type="http://schemas.openxmlformats.org/officeDocument/2006/relationships/image" Target="../media/image139.png"/><Relationship Id="rId294" Type="http://schemas.openxmlformats.org/officeDocument/2006/relationships/customXml" Target="../ink/ink145.xml"/><Relationship Id="rId308" Type="http://schemas.openxmlformats.org/officeDocument/2006/relationships/customXml" Target="../ink/ink152.xml"/><Relationship Id="rId329" Type="http://schemas.openxmlformats.org/officeDocument/2006/relationships/image" Target="../media/image167.png"/><Relationship Id="rId47" Type="http://schemas.openxmlformats.org/officeDocument/2006/relationships/image" Target="../media/image26.png"/><Relationship Id="rId68" Type="http://schemas.openxmlformats.org/officeDocument/2006/relationships/customXml" Target="../ink/ink32.xml"/><Relationship Id="rId89" Type="http://schemas.openxmlformats.org/officeDocument/2006/relationships/image" Target="../media/image47.png"/><Relationship Id="rId112" Type="http://schemas.openxmlformats.org/officeDocument/2006/relationships/customXml" Target="../ink/ink54.xml"/><Relationship Id="rId133" Type="http://schemas.openxmlformats.org/officeDocument/2006/relationships/image" Target="../media/image69.png"/><Relationship Id="rId154" Type="http://schemas.openxmlformats.org/officeDocument/2006/relationships/customXml" Target="../ink/ink75.xml"/><Relationship Id="rId175" Type="http://schemas.openxmlformats.org/officeDocument/2006/relationships/image" Target="../media/image90.png"/><Relationship Id="rId340" Type="http://schemas.openxmlformats.org/officeDocument/2006/relationships/customXml" Target="../ink/ink168.xml"/><Relationship Id="rId361" Type="http://schemas.openxmlformats.org/officeDocument/2006/relationships/image" Target="../media/image183.png"/><Relationship Id="rId196" Type="http://schemas.openxmlformats.org/officeDocument/2006/relationships/customXml" Target="../ink/ink96.xml"/><Relationship Id="rId200" Type="http://schemas.openxmlformats.org/officeDocument/2006/relationships/customXml" Target="../ink/ink98.xml"/><Relationship Id="rId16" Type="http://schemas.openxmlformats.org/officeDocument/2006/relationships/customXml" Target="../ink/ink6.xml"/><Relationship Id="rId221" Type="http://schemas.openxmlformats.org/officeDocument/2006/relationships/image" Target="../media/image113.png"/><Relationship Id="rId242" Type="http://schemas.openxmlformats.org/officeDocument/2006/relationships/customXml" Target="../ink/ink119.xml"/><Relationship Id="rId263" Type="http://schemas.openxmlformats.org/officeDocument/2006/relationships/image" Target="../media/image134.png"/><Relationship Id="rId284" Type="http://schemas.openxmlformats.org/officeDocument/2006/relationships/customXml" Target="../ink/ink140.xml"/><Relationship Id="rId319" Type="http://schemas.openxmlformats.org/officeDocument/2006/relationships/image" Target="../media/image162.png"/><Relationship Id="rId37" Type="http://schemas.openxmlformats.org/officeDocument/2006/relationships/image" Target="../media/image21.png"/><Relationship Id="rId58" Type="http://schemas.openxmlformats.org/officeDocument/2006/relationships/customXml" Target="../ink/ink27.xml"/><Relationship Id="rId79" Type="http://schemas.openxmlformats.org/officeDocument/2006/relationships/image" Target="../media/image42.png"/><Relationship Id="rId102" Type="http://schemas.openxmlformats.org/officeDocument/2006/relationships/customXml" Target="../ink/ink49.xml"/><Relationship Id="rId123" Type="http://schemas.openxmlformats.org/officeDocument/2006/relationships/image" Target="../media/image64.png"/><Relationship Id="rId144" Type="http://schemas.openxmlformats.org/officeDocument/2006/relationships/customXml" Target="../ink/ink70.xml"/><Relationship Id="rId330" Type="http://schemas.openxmlformats.org/officeDocument/2006/relationships/customXml" Target="../ink/ink163.xml"/><Relationship Id="rId90" Type="http://schemas.openxmlformats.org/officeDocument/2006/relationships/customXml" Target="../ink/ink43.xml"/><Relationship Id="rId165" Type="http://schemas.openxmlformats.org/officeDocument/2006/relationships/image" Target="../media/image85.png"/><Relationship Id="rId186" Type="http://schemas.openxmlformats.org/officeDocument/2006/relationships/customXml" Target="../ink/ink91.xml"/><Relationship Id="rId351" Type="http://schemas.openxmlformats.org/officeDocument/2006/relationships/image" Target="../media/image178.png"/><Relationship Id="rId211" Type="http://schemas.openxmlformats.org/officeDocument/2006/relationships/image" Target="../media/image108.png"/><Relationship Id="rId232" Type="http://schemas.openxmlformats.org/officeDocument/2006/relationships/customXml" Target="../ink/ink114.xml"/><Relationship Id="rId253" Type="http://schemas.openxmlformats.org/officeDocument/2006/relationships/image" Target="../media/image129.png"/><Relationship Id="rId274" Type="http://schemas.openxmlformats.org/officeDocument/2006/relationships/customXml" Target="../ink/ink135.xml"/><Relationship Id="rId295" Type="http://schemas.openxmlformats.org/officeDocument/2006/relationships/image" Target="../media/image150.png"/><Relationship Id="rId309" Type="http://schemas.openxmlformats.org/officeDocument/2006/relationships/image" Target="../media/image157.png"/><Relationship Id="rId27" Type="http://schemas.openxmlformats.org/officeDocument/2006/relationships/image" Target="../media/image16.png"/><Relationship Id="rId48" Type="http://schemas.openxmlformats.org/officeDocument/2006/relationships/customXml" Target="../ink/ink22.xml"/><Relationship Id="rId69" Type="http://schemas.openxmlformats.org/officeDocument/2006/relationships/image" Target="../media/image37.png"/><Relationship Id="rId113" Type="http://schemas.openxmlformats.org/officeDocument/2006/relationships/image" Target="../media/image59.png"/><Relationship Id="rId134" Type="http://schemas.openxmlformats.org/officeDocument/2006/relationships/customXml" Target="../ink/ink65.xml"/><Relationship Id="rId320" Type="http://schemas.openxmlformats.org/officeDocument/2006/relationships/customXml" Target="../ink/ink158.xml"/><Relationship Id="rId80" Type="http://schemas.openxmlformats.org/officeDocument/2006/relationships/customXml" Target="../ink/ink38.xml"/><Relationship Id="rId155" Type="http://schemas.openxmlformats.org/officeDocument/2006/relationships/image" Target="../media/image80.png"/><Relationship Id="rId176" Type="http://schemas.openxmlformats.org/officeDocument/2006/relationships/customXml" Target="../ink/ink86.xml"/><Relationship Id="rId197" Type="http://schemas.openxmlformats.org/officeDocument/2006/relationships/image" Target="../media/image101.png"/><Relationship Id="rId341" Type="http://schemas.openxmlformats.org/officeDocument/2006/relationships/image" Target="../media/image173.png"/><Relationship Id="rId362" Type="http://schemas.openxmlformats.org/officeDocument/2006/relationships/customXml" Target="../ink/ink179.xml"/><Relationship Id="rId201" Type="http://schemas.openxmlformats.org/officeDocument/2006/relationships/image" Target="../media/image103.png"/><Relationship Id="rId222" Type="http://schemas.openxmlformats.org/officeDocument/2006/relationships/customXml" Target="../ink/ink109.xml"/><Relationship Id="rId243" Type="http://schemas.openxmlformats.org/officeDocument/2006/relationships/image" Target="../media/image124.png"/><Relationship Id="rId264" Type="http://schemas.openxmlformats.org/officeDocument/2006/relationships/customXml" Target="../ink/ink130.xml"/><Relationship Id="rId285" Type="http://schemas.openxmlformats.org/officeDocument/2006/relationships/image" Target="../media/image145.png"/><Relationship Id="rId17" Type="http://schemas.openxmlformats.org/officeDocument/2006/relationships/image" Target="../media/image11.png"/><Relationship Id="rId38" Type="http://schemas.openxmlformats.org/officeDocument/2006/relationships/customXml" Target="../ink/ink17.xml"/><Relationship Id="rId59" Type="http://schemas.openxmlformats.org/officeDocument/2006/relationships/image" Target="../media/image32.png"/><Relationship Id="rId103" Type="http://schemas.openxmlformats.org/officeDocument/2006/relationships/image" Target="../media/image54.png"/><Relationship Id="rId124" Type="http://schemas.openxmlformats.org/officeDocument/2006/relationships/customXml" Target="../ink/ink60.xml"/><Relationship Id="rId310" Type="http://schemas.openxmlformats.org/officeDocument/2006/relationships/customXml" Target="../ink/ink153.xml"/><Relationship Id="rId70" Type="http://schemas.openxmlformats.org/officeDocument/2006/relationships/customXml" Target="../ink/ink33.xml"/><Relationship Id="rId91" Type="http://schemas.openxmlformats.org/officeDocument/2006/relationships/image" Target="../media/image48.png"/><Relationship Id="rId145" Type="http://schemas.openxmlformats.org/officeDocument/2006/relationships/image" Target="../media/image75.png"/><Relationship Id="rId166" Type="http://schemas.openxmlformats.org/officeDocument/2006/relationships/customXml" Target="../ink/ink81.xml"/><Relationship Id="rId187" Type="http://schemas.openxmlformats.org/officeDocument/2006/relationships/image" Target="../media/image96.png"/><Relationship Id="rId331" Type="http://schemas.openxmlformats.org/officeDocument/2006/relationships/image" Target="../media/image168.png"/><Relationship Id="rId352" Type="http://schemas.openxmlformats.org/officeDocument/2006/relationships/customXml" Target="../ink/ink17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4.xml"/><Relationship Id="rId233" Type="http://schemas.openxmlformats.org/officeDocument/2006/relationships/image" Target="../media/image119.png"/><Relationship Id="rId254" Type="http://schemas.openxmlformats.org/officeDocument/2006/relationships/customXml" Target="../ink/ink125.xml"/><Relationship Id="rId28" Type="http://schemas.openxmlformats.org/officeDocument/2006/relationships/customXml" Target="../ink/ink12.xml"/><Relationship Id="rId49" Type="http://schemas.openxmlformats.org/officeDocument/2006/relationships/image" Target="../media/image27.png"/><Relationship Id="rId114" Type="http://schemas.openxmlformats.org/officeDocument/2006/relationships/customXml" Target="../ink/ink55.xml"/><Relationship Id="rId275" Type="http://schemas.openxmlformats.org/officeDocument/2006/relationships/image" Target="../media/image140.png"/><Relationship Id="rId296" Type="http://schemas.openxmlformats.org/officeDocument/2006/relationships/customXml" Target="../ink/ink146.xml"/><Relationship Id="rId300" Type="http://schemas.openxmlformats.org/officeDocument/2006/relationships/customXml" Target="../ink/ink148.xml"/><Relationship Id="rId60" Type="http://schemas.openxmlformats.org/officeDocument/2006/relationships/customXml" Target="../ink/ink28.xml"/><Relationship Id="rId81" Type="http://schemas.openxmlformats.org/officeDocument/2006/relationships/image" Target="../media/image43.png"/><Relationship Id="rId135" Type="http://schemas.openxmlformats.org/officeDocument/2006/relationships/image" Target="../media/image70.png"/><Relationship Id="rId156" Type="http://schemas.openxmlformats.org/officeDocument/2006/relationships/customXml" Target="../ink/ink76.xml"/><Relationship Id="rId177" Type="http://schemas.openxmlformats.org/officeDocument/2006/relationships/image" Target="../media/image91.png"/><Relationship Id="rId198" Type="http://schemas.openxmlformats.org/officeDocument/2006/relationships/customXml" Target="../ink/ink97.xml"/><Relationship Id="rId321" Type="http://schemas.openxmlformats.org/officeDocument/2006/relationships/image" Target="../media/image163.png"/><Relationship Id="rId342" Type="http://schemas.openxmlformats.org/officeDocument/2006/relationships/customXml" Target="../ink/ink169.xml"/><Relationship Id="rId363" Type="http://schemas.openxmlformats.org/officeDocument/2006/relationships/image" Target="../media/image184.png"/><Relationship Id="rId202" Type="http://schemas.openxmlformats.org/officeDocument/2006/relationships/customXml" Target="../ink/ink99.xml"/><Relationship Id="rId223" Type="http://schemas.openxmlformats.org/officeDocument/2006/relationships/image" Target="../media/image114.png"/><Relationship Id="rId244" Type="http://schemas.openxmlformats.org/officeDocument/2006/relationships/customXml" Target="../ink/ink120.xml"/><Relationship Id="rId18" Type="http://schemas.openxmlformats.org/officeDocument/2006/relationships/customXml" Target="../ink/ink7.xml"/><Relationship Id="rId39" Type="http://schemas.openxmlformats.org/officeDocument/2006/relationships/image" Target="../media/image22.png"/><Relationship Id="rId265" Type="http://schemas.openxmlformats.org/officeDocument/2006/relationships/image" Target="../media/image135.png"/><Relationship Id="rId286" Type="http://schemas.openxmlformats.org/officeDocument/2006/relationships/customXml" Target="../ink/ink141.xml"/><Relationship Id="rId50" Type="http://schemas.openxmlformats.org/officeDocument/2006/relationships/customXml" Target="../ink/ink23.xml"/><Relationship Id="rId104" Type="http://schemas.openxmlformats.org/officeDocument/2006/relationships/customXml" Target="../ink/ink50.xml"/><Relationship Id="rId125" Type="http://schemas.openxmlformats.org/officeDocument/2006/relationships/image" Target="../media/image65.png"/><Relationship Id="rId146" Type="http://schemas.openxmlformats.org/officeDocument/2006/relationships/customXml" Target="../ink/ink71.xml"/><Relationship Id="rId167" Type="http://schemas.openxmlformats.org/officeDocument/2006/relationships/image" Target="../media/image86.png"/><Relationship Id="rId188" Type="http://schemas.openxmlformats.org/officeDocument/2006/relationships/customXml" Target="../ink/ink92.xml"/><Relationship Id="rId311" Type="http://schemas.openxmlformats.org/officeDocument/2006/relationships/image" Target="../media/image158.png"/><Relationship Id="rId332" Type="http://schemas.openxmlformats.org/officeDocument/2006/relationships/customXml" Target="../ink/ink164.xml"/><Relationship Id="rId353" Type="http://schemas.openxmlformats.org/officeDocument/2006/relationships/image" Target="../media/image179.png"/><Relationship Id="rId71" Type="http://schemas.openxmlformats.org/officeDocument/2006/relationships/image" Target="../media/image38.png"/><Relationship Id="rId92" Type="http://schemas.openxmlformats.org/officeDocument/2006/relationships/customXml" Target="../ink/ink44.xml"/><Relationship Id="rId213" Type="http://schemas.openxmlformats.org/officeDocument/2006/relationships/image" Target="../media/image109.png"/><Relationship Id="rId234" Type="http://schemas.openxmlformats.org/officeDocument/2006/relationships/customXml" Target="../ink/ink115.xml"/><Relationship Id="rId2" Type="http://schemas.openxmlformats.org/officeDocument/2006/relationships/image" Target="../media/image2.png"/><Relationship Id="rId29" Type="http://schemas.openxmlformats.org/officeDocument/2006/relationships/image" Target="../media/image17.png"/><Relationship Id="rId255" Type="http://schemas.openxmlformats.org/officeDocument/2006/relationships/image" Target="../media/image130.png"/><Relationship Id="rId276" Type="http://schemas.openxmlformats.org/officeDocument/2006/relationships/customXml" Target="../ink/ink136.xml"/><Relationship Id="rId297" Type="http://schemas.openxmlformats.org/officeDocument/2006/relationships/image" Target="../media/image151.png"/><Relationship Id="rId40" Type="http://schemas.openxmlformats.org/officeDocument/2006/relationships/customXml" Target="../ink/ink18.xml"/><Relationship Id="rId115" Type="http://schemas.openxmlformats.org/officeDocument/2006/relationships/image" Target="../media/image60.png"/><Relationship Id="rId136" Type="http://schemas.openxmlformats.org/officeDocument/2006/relationships/customXml" Target="../ink/ink66.xml"/><Relationship Id="rId157" Type="http://schemas.openxmlformats.org/officeDocument/2006/relationships/image" Target="../media/image81.png"/><Relationship Id="rId178" Type="http://schemas.openxmlformats.org/officeDocument/2006/relationships/customXml" Target="../ink/ink87.xml"/><Relationship Id="rId301" Type="http://schemas.openxmlformats.org/officeDocument/2006/relationships/image" Target="../media/image153.png"/><Relationship Id="rId322" Type="http://schemas.openxmlformats.org/officeDocument/2006/relationships/customXml" Target="../ink/ink159.xml"/><Relationship Id="rId343" Type="http://schemas.openxmlformats.org/officeDocument/2006/relationships/image" Target="../media/image174.png"/><Relationship Id="rId61" Type="http://schemas.openxmlformats.org/officeDocument/2006/relationships/image" Target="../media/image33.png"/><Relationship Id="rId82" Type="http://schemas.openxmlformats.org/officeDocument/2006/relationships/customXml" Target="../ink/ink39.xml"/><Relationship Id="rId199" Type="http://schemas.openxmlformats.org/officeDocument/2006/relationships/image" Target="../media/image102.png"/><Relationship Id="rId203" Type="http://schemas.openxmlformats.org/officeDocument/2006/relationships/image" Target="../media/image104.png"/><Relationship Id="rId19" Type="http://schemas.openxmlformats.org/officeDocument/2006/relationships/image" Target="../media/image12.png"/><Relationship Id="rId224" Type="http://schemas.openxmlformats.org/officeDocument/2006/relationships/customXml" Target="../ink/ink110.xml"/><Relationship Id="rId245" Type="http://schemas.openxmlformats.org/officeDocument/2006/relationships/image" Target="../media/image125.png"/><Relationship Id="rId266" Type="http://schemas.openxmlformats.org/officeDocument/2006/relationships/customXml" Target="../ink/ink131.xml"/><Relationship Id="rId287" Type="http://schemas.openxmlformats.org/officeDocument/2006/relationships/image" Target="../media/image146.png"/><Relationship Id="rId30" Type="http://schemas.openxmlformats.org/officeDocument/2006/relationships/customXml" Target="../ink/ink13.xml"/><Relationship Id="rId105" Type="http://schemas.openxmlformats.org/officeDocument/2006/relationships/image" Target="../media/image55.png"/><Relationship Id="rId126" Type="http://schemas.openxmlformats.org/officeDocument/2006/relationships/customXml" Target="../ink/ink61.xml"/><Relationship Id="rId147" Type="http://schemas.openxmlformats.org/officeDocument/2006/relationships/image" Target="../media/image76.png"/><Relationship Id="rId168" Type="http://schemas.openxmlformats.org/officeDocument/2006/relationships/customXml" Target="../ink/ink82.xml"/><Relationship Id="rId312" Type="http://schemas.openxmlformats.org/officeDocument/2006/relationships/customXml" Target="../ink/ink154.xml"/><Relationship Id="rId333" Type="http://schemas.openxmlformats.org/officeDocument/2006/relationships/image" Target="../media/image169.png"/><Relationship Id="rId354" Type="http://schemas.openxmlformats.org/officeDocument/2006/relationships/customXml" Target="../ink/ink175.xml"/><Relationship Id="rId51" Type="http://schemas.openxmlformats.org/officeDocument/2006/relationships/image" Target="../media/image28.png"/><Relationship Id="rId72" Type="http://schemas.openxmlformats.org/officeDocument/2006/relationships/customXml" Target="../ink/ink34.xml"/><Relationship Id="rId93" Type="http://schemas.openxmlformats.org/officeDocument/2006/relationships/image" Target="../media/image49.png"/><Relationship Id="rId189" Type="http://schemas.openxmlformats.org/officeDocument/2006/relationships/image" Target="../media/image97.png"/><Relationship Id="rId3" Type="http://schemas.openxmlformats.org/officeDocument/2006/relationships/image" Target="../media/image3.png"/><Relationship Id="rId214" Type="http://schemas.openxmlformats.org/officeDocument/2006/relationships/customXml" Target="../ink/ink105.xml"/><Relationship Id="rId235" Type="http://schemas.openxmlformats.org/officeDocument/2006/relationships/image" Target="../media/image120.png"/><Relationship Id="rId256" Type="http://schemas.openxmlformats.org/officeDocument/2006/relationships/customXml" Target="../ink/ink126.xml"/><Relationship Id="rId277" Type="http://schemas.openxmlformats.org/officeDocument/2006/relationships/image" Target="../media/image141.png"/><Relationship Id="rId298" Type="http://schemas.openxmlformats.org/officeDocument/2006/relationships/customXml" Target="../ink/ink147.xml"/><Relationship Id="rId116" Type="http://schemas.openxmlformats.org/officeDocument/2006/relationships/customXml" Target="../ink/ink56.xml"/><Relationship Id="rId137" Type="http://schemas.openxmlformats.org/officeDocument/2006/relationships/image" Target="../media/image71.png"/><Relationship Id="rId158" Type="http://schemas.openxmlformats.org/officeDocument/2006/relationships/customXml" Target="../ink/ink77.xml"/><Relationship Id="rId302" Type="http://schemas.openxmlformats.org/officeDocument/2006/relationships/customXml" Target="../ink/ink149.xml"/><Relationship Id="rId323" Type="http://schemas.openxmlformats.org/officeDocument/2006/relationships/image" Target="../media/image164.png"/><Relationship Id="rId344" Type="http://schemas.openxmlformats.org/officeDocument/2006/relationships/customXml" Target="../ink/ink170.xml"/><Relationship Id="rId20" Type="http://schemas.openxmlformats.org/officeDocument/2006/relationships/customXml" Target="../ink/ink8.xml"/><Relationship Id="rId41" Type="http://schemas.openxmlformats.org/officeDocument/2006/relationships/image" Target="../media/image23.png"/><Relationship Id="rId62" Type="http://schemas.openxmlformats.org/officeDocument/2006/relationships/customXml" Target="../ink/ink29.xml"/><Relationship Id="rId83" Type="http://schemas.openxmlformats.org/officeDocument/2006/relationships/image" Target="../media/image44.png"/><Relationship Id="rId179" Type="http://schemas.openxmlformats.org/officeDocument/2006/relationships/image" Target="../media/image92.png"/><Relationship Id="rId190" Type="http://schemas.openxmlformats.org/officeDocument/2006/relationships/customXml" Target="../ink/ink93.xml"/><Relationship Id="rId204" Type="http://schemas.openxmlformats.org/officeDocument/2006/relationships/customXml" Target="../ink/ink100.xml"/><Relationship Id="rId225" Type="http://schemas.openxmlformats.org/officeDocument/2006/relationships/image" Target="../media/image115.png"/><Relationship Id="rId246" Type="http://schemas.openxmlformats.org/officeDocument/2006/relationships/customXml" Target="../ink/ink121.xml"/><Relationship Id="rId267" Type="http://schemas.openxmlformats.org/officeDocument/2006/relationships/image" Target="../media/image136.png"/><Relationship Id="rId288" Type="http://schemas.openxmlformats.org/officeDocument/2006/relationships/customXml" Target="../ink/ink1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6.png"/></Relationships>
</file>

<file path=ppt/slides/_rels/slide4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4.png"/><Relationship Id="rId21" Type="http://schemas.openxmlformats.org/officeDocument/2006/relationships/image" Target="../media/image976.png"/><Relationship Id="rId42" Type="http://schemas.openxmlformats.org/officeDocument/2006/relationships/customXml" Target="../ink/ink942.xml"/><Relationship Id="rId63" Type="http://schemas.openxmlformats.org/officeDocument/2006/relationships/image" Target="../media/image997.png"/><Relationship Id="rId84" Type="http://schemas.openxmlformats.org/officeDocument/2006/relationships/customXml" Target="../ink/ink963.xml"/><Relationship Id="rId138" Type="http://schemas.openxmlformats.org/officeDocument/2006/relationships/customXml" Target="../ink/ink990.xml"/><Relationship Id="rId159" Type="http://schemas.openxmlformats.org/officeDocument/2006/relationships/image" Target="../media/image1045.png"/><Relationship Id="rId170" Type="http://schemas.openxmlformats.org/officeDocument/2006/relationships/customXml" Target="../ink/ink1006.xml"/><Relationship Id="rId191" Type="http://schemas.openxmlformats.org/officeDocument/2006/relationships/image" Target="../media/image1061.png"/><Relationship Id="rId205" Type="http://schemas.openxmlformats.org/officeDocument/2006/relationships/image" Target="../media/image1068.png"/><Relationship Id="rId226" Type="http://schemas.openxmlformats.org/officeDocument/2006/relationships/customXml" Target="../ink/ink1034.xml"/><Relationship Id="rId247" Type="http://schemas.openxmlformats.org/officeDocument/2006/relationships/image" Target="../media/image1089.png"/><Relationship Id="rId107" Type="http://schemas.openxmlformats.org/officeDocument/2006/relationships/image" Target="../media/image1019.png"/><Relationship Id="rId11" Type="http://schemas.openxmlformats.org/officeDocument/2006/relationships/image" Target="../media/image971.png"/><Relationship Id="rId32" Type="http://schemas.openxmlformats.org/officeDocument/2006/relationships/customXml" Target="../ink/ink937.xml"/><Relationship Id="rId53" Type="http://schemas.openxmlformats.org/officeDocument/2006/relationships/image" Target="../media/image992.png"/><Relationship Id="rId74" Type="http://schemas.openxmlformats.org/officeDocument/2006/relationships/customXml" Target="../ink/ink958.xml"/><Relationship Id="rId128" Type="http://schemas.openxmlformats.org/officeDocument/2006/relationships/customXml" Target="../ink/ink985.xml"/><Relationship Id="rId149" Type="http://schemas.openxmlformats.org/officeDocument/2006/relationships/image" Target="../media/image1040.png"/><Relationship Id="rId5" Type="http://schemas.openxmlformats.org/officeDocument/2006/relationships/image" Target="../media/image968.png"/><Relationship Id="rId95" Type="http://schemas.openxmlformats.org/officeDocument/2006/relationships/image" Target="../media/image1013.png"/><Relationship Id="rId160" Type="http://schemas.openxmlformats.org/officeDocument/2006/relationships/customXml" Target="../ink/ink1001.xml"/><Relationship Id="rId181" Type="http://schemas.openxmlformats.org/officeDocument/2006/relationships/image" Target="../media/image1056.png"/><Relationship Id="rId216" Type="http://schemas.openxmlformats.org/officeDocument/2006/relationships/customXml" Target="../ink/ink1029.xml"/><Relationship Id="rId237" Type="http://schemas.openxmlformats.org/officeDocument/2006/relationships/image" Target="../media/image1084.png"/><Relationship Id="rId258" Type="http://schemas.openxmlformats.org/officeDocument/2006/relationships/customXml" Target="../ink/ink1050.xml"/><Relationship Id="rId22" Type="http://schemas.openxmlformats.org/officeDocument/2006/relationships/customXml" Target="../ink/ink932.xml"/><Relationship Id="rId43" Type="http://schemas.openxmlformats.org/officeDocument/2006/relationships/image" Target="../media/image987.png"/><Relationship Id="rId64" Type="http://schemas.openxmlformats.org/officeDocument/2006/relationships/customXml" Target="../ink/ink953.xml"/><Relationship Id="rId118" Type="http://schemas.openxmlformats.org/officeDocument/2006/relationships/customXml" Target="../ink/ink980.xml"/><Relationship Id="rId139" Type="http://schemas.openxmlformats.org/officeDocument/2006/relationships/image" Target="../media/image1035.png"/><Relationship Id="rId85" Type="http://schemas.openxmlformats.org/officeDocument/2006/relationships/image" Target="../media/image1008.png"/><Relationship Id="rId150" Type="http://schemas.openxmlformats.org/officeDocument/2006/relationships/customXml" Target="../ink/ink996.xml"/><Relationship Id="rId171" Type="http://schemas.openxmlformats.org/officeDocument/2006/relationships/image" Target="../media/image1051.png"/><Relationship Id="rId192" Type="http://schemas.openxmlformats.org/officeDocument/2006/relationships/customXml" Target="../ink/ink1017.xml"/><Relationship Id="rId206" Type="http://schemas.openxmlformats.org/officeDocument/2006/relationships/customXml" Target="../ink/ink1024.xml"/><Relationship Id="rId227" Type="http://schemas.openxmlformats.org/officeDocument/2006/relationships/image" Target="../media/image1079.png"/><Relationship Id="rId248" Type="http://schemas.openxmlformats.org/officeDocument/2006/relationships/customXml" Target="../ink/ink1045.xml"/><Relationship Id="rId12" Type="http://schemas.openxmlformats.org/officeDocument/2006/relationships/customXml" Target="../ink/ink927.xml"/><Relationship Id="rId33" Type="http://schemas.openxmlformats.org/officeDocument/2006/relationships/image" Target="../media/image982.png"/><Relationship Id="rId108" Type="http://schemas.openxmlformats.org/officeDocument/2006/relationships/customXml" Target="../ink/ink975.xml"/><Relationship Id="rId129" Type="http://schemas.openxmlformats.org/officeDocument/2006/relationships/image" Target="../media/image1030.png"/><Relationship Id="rId54" Type="http://schemas.openxmlformats.org/officeDocument/2006/relationships/customXml" Target="../ink/ink948.xml"/><Relationship Id="rId75" Type="http://schemas.openxmlformats.org/officeDocument/2006/relationships/image" Target="../media/image1003.png"/><Relationship Id="rId96" Type="http://schemas.openxmlformats.org/officeDocument/2006/relationships/customXml" Target="../ink/ink969.xml"/><Relationship Id="rId140" Type="http://schemas.openxmlformats.org/officeDocument/2006/relationships/customXml" Target="../ink/ink991.xml"/><Relationship Id="rId161" Type="http://schemas.openxmlformats.org/officeDocument/2006/relationships/image" Target="../media/image1046.png"/><Relationship Id="rId182" Type="http://schemas.openxmlformats.org/officeDocument/2006/relationships/customXml" Target="../ink/ink1012.xml"/><Relationship Id="rId217" Type="http://schemas.openxmlformats.org/officeDocument/2006/relationships/image" Target="../media/image107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24.xml"/><Relationship Id="rId212" Type="http://schemas.openxmlformats.org/officeDocument/2006/relationships/customXml" Target="../ink/ink1027.xml"/><Relationship Id="rId233" Type="http://schemas.openxmlformats.org/officeDocument/2006/relationships/image" Target="../media/image1082.png"/><Relationship Id="rId238" Type="http://schemas.openxmlformats.org/officeDocument/2006/relationships/customXml" Target="../ink/ink1040.xml"/><Relationship Id="rId254" Type="http://schemas.openxmlformats.org/officeDocument/2006/relationships/customXml" Target="../ink/ink1048.xml"/><Relationship Id="rId259" Type="http://schemas.openxmlformats.org/officeDocument/2006/relationships/image" Target="../media/image1095.png"/><Relationship Id="rId23" Type="http://schemas.openxmlformats.org/officeDocument/2006/relationships/image" Target="../media/image977.png"/><Relationship Id="rId28" Type="http://schemas.openxmlformats.org/officeDocument/2006/relationships/customXml" Target="../ink/ink935.xml"/><Relationship Id="rId49" Type="http://schemas.openxmlformats.org/officeDocument/2006/relationships/image" Target="../media/image990.png"/><Relationship Id="rId114" Type="http://schemas.openxmlformats.org/officeDocument/2006/relationships/customXml" Target="../ink/ink978.xml"/><Relationship Id="rId119" Type="http://schemas.openxmlformats.org/officeDocument/2006/relationships/image" Target="../media/image1025.png"/><Relationship Id="rId44" Type="http://schemas.openxmlformats.org/officeDocument/2006/relationships/customXml" Target="../ink/ink943.xml"/><Relationship Id="rId60" Type="http://schemas.openxmlformats.org/officeDocument/2006/relationships/customXml" Target="../ink/ink951.xml"/><Relationship Id="rId65" Type="http://schemas.openxmlformats.org/officeDocument/2006/relationships/image" Target="../media/image998.png"/><Relationship Id="rId81" Type="http://schemas.openxmlformats.org/officeDocument/2006/relationships/image" Target="../media/image1006.png"/><Relationship Id="rId86" Type="http://schemas.openxmlformats.org/officeDocument/2006/relationships/customXml" Target="../ink/ink964.xml"/><Relationship Id="rId130" Type="http://schemas.openxmlformats.org/officeDocument/2006/relationships/customXml" Target="../ink/ink986.xml"/><Relationship Id="rId135" Type="http://schemas.openxmlformats.org/officeDocument/2006/relationships/image" Target="../media/image1033.png"/><Relationship Id="rId151" Type="http://schemas.openxmlformats.org/officeDocument/2006/relationships/image" Target="../media/image1041.png"/><Relationship Id="rId156" Type="http://schemas.openxmlformats.org/officeDocument/2006/relationships/customXml" Target="../ink/ink999.xml"/><Relationship Id="rId177" Type="http://schemas.openxmlformats.org/officeDocument/2006/relationships/image" Target="../media/image1054.png"/><Relationship Id="rId198" Type="http://schemas.openxmlformats.org/officeDocument/2006/relationships/customXml" Target="../ink/ink1020.xml"/><Relationship Id="rId172" Type="http://schemas.openxmlformats.org/officeDocument/2006/relationships/customXml" Target="../ink/ink1007.xml"/><Relationship Id="rId193" Type="http://schemas.openxmlformats.org/officeDocument/2006/relationships/image" Target="../media/image1062.png"/><Relationship Id="rId202" Type="http://schemas.openxmlformats.org/officeDocument/2006/relationships/customXml" Target="../ink/ink1022.xml"/><Relationship Id="rId207" Type="http://schemas.openxmlformats.org/officeDocument/2006/relationships/image" Target="../media/image1069.png"/><Relationship Id="rId223" Type="http://schemas.openxmlformats.org/officeDocument/2006/relationships/image" Target="../media/image1077.png"/><Relationship Id="rId228" Type="http://schemas.openxmlformats.org/officeDocument/2006/relationships/customXml" Target="../ink/ink1035.xml"/><Relationship Id="rId244" Type="http://schemas.openxmlformats.org/officeDocument/2006/relationships/customXml" Target="../ink/ink1043.xml"/><Relationship Id="rId249" Type="http://schemas.openxmlformats.org/officeDocument/2006/relationships/image" Target="../media/image1090.png"/><Relationship Id="rId13" Type="http://schemas.openxmlformats.org/officeDocument/2006/relationships/image" Target="../media/image972.png"/><Relationship Id="rId18" Type="http://schemas.openxmlformats.org/officeDocument/2006/relationships/customXml" Target="../ink/ink930.xml"/><Relationship Id="rId39" Type="http://schemas.openxmlformats.org/officeDocument/2006/relationships/image" Target="../media/image985.png"/><Relationship Id="rId109" Type="http://schemas.openxmlformats.org/officeDocument/2006/relationships/image" Target="../media/image1020.png"/><Relationship Id="rId34" Type="http://schemas.openxmlformats.org/officeDocument/2006/relationships/customXml" Target="../ink/ink938.xml"/><Relationship Id="rId50" Type="http://schemas.openxmlformats.org/officeDocument/2006/relationships/customXml" Target="../ink/ink946.xml"/><Relationship Id="rId55" Type="http://schemas.openxmlformats.org/officeDocument/2006/relationships/image" Target="../media/image993.png"/><Relationship Id="rId76" Type="http://schemas.openxmlformats.org/officeDocument/2006/relationships/customXml" Target="../ink/ink959.xml"/><Relationship Id="rId97" Type="http://schemas.openxmlformats.org/officeDocument/2006/relationships/image" Target="../media/image1014.png"/><Relationship Id="rId104" Type="http://schemas.openxmlformats.org/officeDocument/2006/relationships/customXml" Target="../ink/ink973.xml"/><Relationship Id="rId120" Type="http://schemas.openxmlformats.org/officeDocument/2006/relationships/customXml" Target="../ink/ink981.xml"/><Relationship Id="rId125" Type="http://schemas.openxmlformats.org/officeDocument/2006/relationships/image" Target="../media/image1028.png"/><Relationship Id="rId141" Type="http://schemas.openxmlformats.org/officeDocument/2006/relationships/image" Target="../media/image1036.png"/><Relationship Id="rId146" Type="http://schemas.openxmlformats.org/officeDocument/2006/relationships/customXml" Target="../ink/ink994.xml"/><Relationship Id="rId167" Type="http://schemas.openxmlformats.org/officeDocument/2006/relationships/image" Target="../media/image1049.png"/><Relationship Id="rId188" Type="http://schemas.openxmlformats.org/officeDocument/2006/relationships/customXml" Target="../ink/ink1015.xml"/><Relationship Id="rId7" Type="http://schemas.openxmlformats.org/officeDocument/2006/relationships/image" Target="../media/image969.png"/><Relationship Id="rId71" Type="http://schemas.openxmlformats.org/officeDocument/2006/relationships/image" Target="../media/image1001.png"/><Relationship Id="rId92" Type="http://schemas.openxmlformats.org/officeDocument/2006/relationships/customXml" Target="../ink/ink967.xml"/><Relationship Id="rId162" Type="http://schemas.openxmlformats.org/officeDocument/2006/relationships/customXml" Target="../ink/ink1002.xml"/><Relationship Id="rId183" Type="http://schemas.openxmlformats.org/officeDocument/2006/relationships/image" Target="../media/image1057.png"/><Relationship Id="rId213" Type="http://schemas.openxmlformats.org/officeDocument/2006/relationships/image" Target="../media/image1072.png"/><Relationship Id="rId218" Type="http://schemas.openxmlformats.org/officeDocument/2006/relationships/customXml" Target="../ink/ink1030.xml"/><Relationship Id="rId234" Type="http://schemas.openxmlformats.org/officeDocument/2006/relationships/customXml" Target="../ink/ink1038.xml"/><Relationship Id="rId239" Type="http://schemas.openxmlformats.org/officeDocument/2006/relationships/image" Target="../media/image1085.png"/><Relationship Id="rId2" Type="http://schemas.openxmlformats.org/officeDocument/2006/relationships/image" Target="../media/image2.png"/><Relationship Id="rId29" Type="http://schemas.openxmlformats.org/officeDocument/2006/relationships/image" Target="../media/image980.png"/><Relationship Id="rId250" Type="http://schemas.openxmlformats.org/officeDocument/2006/relationships/customXml" Target="../ink/ink1046.xml"/><Relationship Id="rId255" Type="http://schemas.openxmlformats.org/officeDocument/2006/relationships/image" Target="../media/image1093.png"/><Relationship Id="rId24" Type="http://schemas.openxmlformats.org/officeDocument/2006/relationships/customXml" Target="../ink/ink933.xml"/><Relationship Id="rId40" Type="http://schemas.openxmlformats.org/officeDocument/2006/relationships/customXml" Target="../ink/ink941.xml"/><Relationship Id="rId45" Type="http://schemas.openxmlformats.org/officeDocument/2006/relationships/image" Target="../media/image988.png"/><Relationship Id="rId66" Type="http://schemas.openxmlformats.org/officeDocument/2006/relationships/customXml" Target="../ink/ink954.xml"/><Relationship Id="rId87" Type="http://schemas.openxmlformats.org/officeDocument/2006/relationships/image" Target="../media/image1009.png"/><Relationship Id="rId110" Type="http://schemas.openxmlformats.org/officeDocument/2006/relationships/customXml" Target="../ink/ink976.xml"/><Relationship Id="rId115" Type="http://schemas.openxmlformats.org/officeDocument/2006/relationships/image" Target="../media/image1023.png"/><Relationship Id="rId131" Type="http://schemas.openxmlformats.org/officeDocument/2006/relationships/image" Target="../media/image1031.png"/><Relationship Id="rId136" Type="http://schemas.openxmlformats.org/officeDocument/2006/relationships/customXml" Target="../ink/ink989.xml"/><Relationship Id="rId157" Type="http://schemas.openxmlformats.org/officeDocument/2006/relationships/image" Target="../media/image1044.png"/><Relationship Id="rId178" Type="http://schemas.openxmlformats.org/officeDocument/2006/relationships/customXml" Target="../ink/ink1010.xml"/><Relationship Id="rId61" Type="http://schemas.openxmlformats.org/officeDocument/2006/relationships/image" Target="../media/image996.png"/><Relationship Id="rId82" Type="http://schemas.openxmlformats.org/officeDocument/2006/relationships/customXml" Target="../ink/ink962.xml"/><Relationship Id="rId152" Type="http://schemas.openxmlformats.org/officeDocument/2006/relationships/customXml" Target="../ink/ink997.xml"/><Relationship Id="rId173" Type="http://schemas.openxmlformats.org/officeDocument/2006/relationships/image" Target="../media/image1052.png"/><Relationship Id="rId194" Type="http://schemas.openxmlformats.org/officeDocument/2006/relationships/customXml" Target="../ink/ink1018.xml"/><Relationship Id="rId199" Type="http://schemas.openxmlformats.org/officeDocument/2006/relationships/image" Target="../media/image1065.png"/><Relationship Id="rId203" Type="http://schemas.openxmlformats.org/officeDocument/2006/relationships/image" Target="../media/image1067.png"/><Relationship Id="rId208" Type="http://schemas.openxmlformats.org/officeDocument/2006/relationships/customXml" Target="../ink/ink1025.xml"/><Relationship Id="rId229" Type="http://schemas.openxmlformats.org/officeDocument/2006/relationships/image" Target="../media/image1080.png"/><Relationship Id="rId19" Type="http://schemas.openxmlformats.org/officeDocument/2006/relationships/image" Target="../media/image975.png"/><Relationship Id="rId224" Type="http://schemas.openxmlformats.org/officeDocument/2006/relationships/customXml" Target="../ink/ink1033.xml"/><Relationship Id="rId240" Type="http://schemas.openxmlformats.org/officeDocument/2006/relationships/customXml" Target="../ink/ink1041.xml"/><Relationship Id="rId245" Type="http://schemas.openxmlformats.org/officeDocument/2006/relationships/image" Target="../media/image1088.png"/><Relationship Id="rId14" Type="http://schemas.openxmlformats.org/officeDocument/2006/relationships/customXml" Target="../ink/ink928.xml"/><Relationship Id="rId30" Type="http://schemas.openxmlformats.org/officeDocument/2006/relationships/customXml" Target="../ink/ink936.xml"/><Relationship Id="rId35" Type="http://schemas.openxmlformats.org/officeDocument/2006/relationships/image" Target="../media/image983.png"/><Relationship Id="rId56" Type="http://schemas.openxmlformats.org/officeDocument/2006/relationships/customXml" Target="../ink/ink949.xml"/><Relationship Id="rId77" Type="http://schemas.openxmlformats.org/officeDocument/2006/relationships/image" Target="../media/image1004.png"/><Relationship Id="rId100" Type="http://schemas.openxmlformats.org/officeDocument/2006/relationships/customXml" Target="../ink/ink971.xml"/><Relationship Id="rId105" Type="http://schemas.openxmlformats.org/officeDocument/2006/relationships/image" Target="../media/image1018.png"/><Relationship Id="rId126" Type="http://schemas.openxmlformats.org/officeDocument/2006/relationships/customXml" Target="../ink/ink984.xml"/><Relationship Id="rId147" Type="http://schemas.openxmlformats.org/officeDocument/2006/relationships/image" Target="../media/image1039.png"/><Relationship Id="rId168" Type="http://schemas.openxmlformats.org/officeDocument/2006/relationships/customXml" Target="../ink/ink1005.xml"/><Relationship Id="rId8" Type="http://schemas.openxmlformats.org/officeDocument/2006/relationships/customXml" Target="../ink/ink925.xml"/><Relationship Id="rId51" Type="http://schemas.openxmlformats.org/officeDocument/2006/relationships/image" Target="../media/image991.png"/><Relationship Id="rId72" Type="http://schemas.openxmlformats.org/officeDocument/2006/relationships/customXml" Target="../ink/ink957.xml"/><Relationship Id="rId93" Type="http://schemas.openxmlformats.org/officeDocument/2006/relationships/image" Target="../media/image1012.png"/><Relationship Id="rId98" Type="http://schemas.openxmlformats.org/officeDocument/2006/relationships/customXml" Target="../ink/ink970.xml"/><Relationship Id="rId121" Type="http://schemas.openxmlformats.org/officeDocument/2006/relationships/image" Target="../media/image1026.png"/><Relationship Id="rId142" Type="http://schemas.openxmlformats.org/officeDocument/2006/relationships/customXml" Target="../ink/ink992.xml"/><Relationship Id="rId163" Type="http://schemas.openxmlformats.org/officeDocument/2006/relationships/image" Target="../media/image1047.png"/><Relationship Id="rId184" Type="http://schemas.openxmlformats.org/officeDocument/2006/relationships/customXml" Target="../ink/ink1013.xml"/><Relationship Id="rId189" Type="http://schemas.openxmlformats.org/officeDocument/2006/relationships/image" Target="../media/image1060.png"/><Relationship Id="rId219" Type="http://schemas.openxmlformats.org/officeDocument/2006/relationships/image" Target="../media/image1075.png"/><Relationship Id="rId3" Type="http://schemas.openxmlformats.org/officeDocument/2006/relationships/image" Target="../media/image3.png"/><Relationship Id="rId214" Type="http://schemas.openxmlformats.org/officeDocument/2006/relationships/customXml" Target="../ink/ink1028.xml"/><Relationship Id="rId230" Type="http://schemas.openxmlformats.org/officeDocument/2006/relationships/customXml" Target="../ink/ink1036.xml"/><Relationship Id="rId235" Type="http://schemas.openxmlformats.org/officeDocument/2006/relationships/image" Target="../media/image1083.png"/><Relationship Id="rId251" Type="http://schemas.openxmlformats.org/officeDocument/2006/relationships/image" Target="../media/image1091.png"/><Relationship Id="rId256" Type="http://schemas.openxmlformats.org/officeDocument/2006/relationships/customXml" Target="../ink/ink1049.xml"/><Relationship Id="rId25" Type="http://schemas.openxmlformats.org/officeDocument/2006/relationships/image" Target="../media/image978.png"/><Relationship Id="rId46" Type="http://schemas.openxmlformats.org/officeDocument/2006/relationships/customXml" Target="../ink/ink944.xml"/><Relationship Id="rId67" Type="http://schemas.openxmlformats.org/officeDocument/2006/relationships/image" Target="../media/image999.png"/><Relationship Id="rId116" Type="http://schemas.openxmlformats.org/officeDocument/2006/relationships/customXml" Target="../ink/ink979.xml"/><Relationship Id="rId137" Type="http://schemas.openxmlformats.org/officeDocument/2006/relationships/image" Target="../media/image1034.png"/><Relationship Id="rId158" Type="http://schemas.openxmlformats.org/officeDocument/2006/relationships/customXml" Target="../ink/ink1000.xml"/><Relationship Id="rId20" Type="http://schemas.openxmlformats.org/officeDocument/2006/relationships/customXml" Target="../ink/ink931.xml"/><Relationship Id="rId41" Type="http://schemas.openxmlformats.org/officeDocument/2006/relationships/image" Target="../media/image986.png"/><Relationship Id="rId62" Type="http://schemas.openxmlformats.org/officeDocument/2006/relationships/customXml" Target="../ink/ink952.xml"/><Relationship Id="rId83" Type="http://schemas.openxmlformats.org/officeDocument/2006/relationships/image" Target="../media/image1007.png"/><Relationship Id="rId88" Type="http://schemas.openxmlformats.org/officeDocument/2006/relationships/customXml" Target="../ink/ink965.xml"/><Relationship Id="rId111" Type="http://schemas.openxmlformats.org/officeDocument/2006/relationships/image" Target="../media/image1021.png"/><Relationship Id="rId132" Type="http://schemas.openxmlformats.org/officeDocument/2006/relationships/customXml" Target="../ink/ink987.xml"/><Relationship Id="rId153" Type="http://schemas.openxmlformats.org/officeDocument/2006/relationships/image" Target="../media/image1042.png"/><Relationship Id="rId174" Type="http://schemas.openxmlformats.org/officeDocument/2006/relationships/customXml" Target="../ink/ink1008.xml"/><Relationship Id="rId179" Type="http://schemas.openxmlformats.org/officeDocument/2006/relationships/image" Target="../media/image1055.png"/><Relationship Id="rId195" Type="http://schemas.openxmlformats.org/officeDocument/2006/relationships/image" Target="../media/image1063.png"/><Relationship Id="rId209" Type="http://schemas.openxmlformats.org/officeDocument/2006/relationships/image" Target="../media/image1070.png"/><Relationship Id="rId190" Type="http://schemas.openxmlformats.org/officeDocument/2006/relationships/customXml" Target="../ink/ink1016.xml"/><Relationship Id="rId204" Type="http://schemas.openxmlformats.org/officeDocument/2006/relationships/customXml" Target="../ink/ink1023.xml"/><Relationship Id="rId220" Type="http://schemas.openxmlformats.org/officeDocument/2006/relationships/customXml" Target="../ink/ink1031.xml"/><Relationship Id="rId225" Type="http://schemas.openxmlformats.org/officeDocument/2006/relationships/image" Target="../media/image1078.png"/><Relationship Id="rId241" Type="http://schemas.openxmlformats.org/officeDocument/2006/relationships/image" Target="../media/image1086.png"/><Relationship Id="rId246" Type="http://schemas.openxmlformats.org/officeDocument/2006/relationships/customXml" Target="../ink/ink1044.xml"/><Relationship Id="rId15" Type="http://schemas.openxmlformats.org/officeDocument/2006/relationships/image" Target="../media/image973.png"/><Relationship Id="rId36" Type="http://schemas.openxmlformats.org/officeDocument/2006/relationships/customXml" Target="../ink/ink939.xml"/><Relationship Id="rId57" Type="http://schemas.openxmlformats.org/officeDocument/2006/relationships/image" Target="../media/image994.png"/><Relationship Id="rId106" Type="http://schemas.openxmlformats.org/officeDocument/2006/relationships/customXml" Target="../ink/ink974.xml"/><Relationship Id="rId127" Type="http://schemas.openxmlformats.org/officeDocument/2006/relationships/image" Target="../media/image1029.png"/><Relationship Id="rId10" Type="http://schemas.openxmlformats.org/officeDocument/2006/relationships/customXml" Target="../ink/ink926.xml"/><Relationship Id="rId31" Type="http://schemas.openxmlformats.org/officeDocument/2006/relationships/image" Target="../media/image981.png"/><Relationship Id="rId52" Type="http://schemas.openxmlformats.org/officeDocument/2006/relationships/customXml" Target="../ink/ink947.xml"/><Relationship Id="rId73" Type="http://schemas.openxmlformats.org/officeDocument/2006/relationships/image" Target="../media/image1002.png"/><Relationship Id="rId78" Type="http://schemas.openxmlformats.org/officeDocument/2006/relationships/customXml" Target="../ink/ink960.xml"/><Relationship Id="rId94" Type="http://schemas.openxmlformats.org/officeDocument/2006/relationships/customXml" Target="../ink/ink968.xml"/><Relationship Id="rId99" Type="http://schemas.openxmlformats.org/officeDocument/2006/relationships/image" Target="../media/image1015.png"/><Relationship Id="rId101" Type="http://schemas.openxmlformats.org/officeDocument/2006/relationships/image" Target="../media/image1016.png"/><Relationship Id="rId122" Type="http://schemas.openxmlformats.org/officeDocument/2006/relationships/customXml" Target="../ink/ink982.xml"/><Relationship Id="rId143" Type="http://schemas.openxmlformats.org/officeDocument/2006/relationships/image" Target="../media/image1037.png"/><Relationship Id="rId148" Type="http://schemas.openxmlformats.org/officeDocument/2006/relationships/customXml" Target="../ink/ink995.xml"/><Relationship Id="rId164" Type="http://schemas.openxmlformats.org/officeDocument/2006/relationships/customXml" Target="../ink/ink1003.xml"/><Relationship Id="rId169" Type="http://schemas.openxmlformats.org/officeDocument/2006/relationships/image" Target="../media/image1050.png"/><Relationship Id="rId185" Type="http://schemas.openxmlformats.org/officeDocument/2006/relationships/image" Target="../media/image1058.png"/><Relationship Id="rId4" Type="http://schemas.openxmlformats.org/officeDocument/2006/relationships/image" Target="../media/image967.png"/><Relationship Id="rId9" Type="http://schemas.openxmlformats.org/officeDocument/2006/relationships/image" Target="../media/image970.png"/><Relationship Id="rId180" Type="http://schemas.openxmlformats.org/officeDocument/2006/relationships/customXml" Target="../ink/ink1011.xml"/><Relationship Id="rId210" Type="http://schemas.openxmlformats.org/officeDocument/2006/relationships/customXml" Target="../ink/ink1026.xml"/><Relationship Id="rId215" Type="http://schemas.openxmlformats.org/officeDocument/2006/relationships/image" Target="../media/image1073.png"/><Relationship Id="rId236" Type="http://schemas.openxmlformats.org/officeDocument/2006/relationships/customXml" Target="../ink/ink1039.xml"/><Relationship Id="rId257" Type="http://schemas.openxmlformats.org/officeDocument/2006/relationships/image" Target="../media/image1094.png"/><Relationship Id="rId26" Type="http://schemas.openxmlformats.org/officeDocument/2006/relationships/customXml" Target="../ink/ink934.xml"/><Relationship Id="rId231" Type="http://schemas.openxmlformats.org/officeDocument/2006/relationships/image" Target="../media/image1081.png"/><Relationship Id="rId252" Type="http://schemas.openxmlformats.org/officeDocument/2006/relationships/customXml" Target="../ink/ink1047.xml"/><Relationship Id="rId47" Type="http://schemas.openxmlformats.org/officeDocument/2006/relationships/image" Target="../media/image989.png"/><Relationship Id="rId68" Type="http://schemas.openxmlformats.org/officeDocument/2006/relationships/customXml" Target="../ink/ink955.xml"/><Relationship Id="rId89" Type="http://schemas.openxmlformats.org/officeDocument/2006/relationships/image" Target="../media/image1010.png"/><Relationship Id="rId112" Type="http://schemas.openxmlformats.org/officeDocument/2006/relationships/customXml" Target="../ink/ink977.xml"/><Relationship Id="rId133" Type="http://schemas.openxmlformats.org/officeDocument/2006/relationships/image" Target="../media/image1032.png"/><Relationship Id="rId154" Type="http://schemas.openxmlformats.org/officeDocument/2006/relationships/customXml" Target="../ink/ink998.xml"/><Relationship Id="rId175" Type="http://schemas.openxmlformats.org/officeDocument/2006/relationships/image" Target="../media/image1053.png"/><Relationship Id="rId196" Type="http://schemas.openxmlformats.org/officeDocument/2006/relationships/customXml" Target="../ink/ink1019.xml"/><Relationship Id="rId200" Type="http://schemas.openxmlformats.org/officeDocument/2006/relationships/customXml" Target="../ink/ink1021.xml"/><Relationship Id="rId16" Type="http://schemas.openxmlformats.org/officeDocument/2006/relationships/customXml" Target="../ink/ink929.xml"/><Relationship Id="rId221" Type="http://schemas.openxmlformats.org/officeDocument/2006/relationships/image" Target="../media/image1076.png"/><Relationship Id="rId242" Type="http://schemas.openxmlformats.org/officeDocument/2006/relationships/customXml" Target="../ink/ink1042.xml"/><Relationship Id="rId37" Type="http://schemas.openxmlformats.org/officeDocument/2006/relationships/image" Target="../media/image984.png"/><Relationship Id="rId58" Type="http://schemas.openxmlformats.org/officeDocument/2006/relationships/customXml" Target="../ink/ink950.xml"/><Relationship Id="rId79" Type="http://schemas.openxmlformats.org/officeDocument/2006/relationships/image" Target="../media/image1005.png"/><Relationship Id="rId102" Type="http://schemas.openxmlformats.org/officeDocument/2006/relationships/customXml" Target="../ink/ink972.xml"/><Relationship Id="rId123" Type="http://schemas.openxmlformats.org/officeDocument/2006/relationships/image" Target="../media/image1027.png"/><Relationship Id="rId144" Type="http://schemas.openxmlformats.org/officeDocument/2006/relationships/customXml" Target="../ink/ink993.xml"/><Relationship Id="rId90" Type="http://schemas.openxmlformats.org/officeDocument/2006/relationships/customXml" Target="../ink/ink966.xml"/><Relationship Id="rId165" Type="http://schemas.openxmlformats.org/officeDocument/2006/relationships/image" Target="../media/image1048.png"/><Relationship Id="rId186" Type="http://schemas.openxmlformats.org/officeDocument/2006/relationships/customXml" Target="../ink/ink1014.xml"/><Relationship Id="rId211" Type="http://schemas.openxmlformats.org/officeDocument/2006/relationships/image" Target="../media/image1071.png"/><Relationship Id="rId232" Type="http://schemas.openxmlformats.org/officeDocument/2006/relationships/customXml" Target="../ink/ink1037.xml"/><Relationship Id="rId253" Type="http://schemas.openxmlformats.org/officeDocument/2006/relationships/image" Target="../media/image1092.png"/><Relationship Id="rId27" Type="http://schemas.openxmlformats.org/officeDocument/2006/relationships/image" Target="../media/image979.png"/><Relationship Id="rId48" Type="http://schemas.openxmlformats.org/officeDocument/2006/relationships/customXml" Target="../ink/ink945.xml"/><Relationship Id="rId69" Type="http://schemas.openxmlformats.org/officeDocument/2006/relationships/image" Target="../media/image1000.png"/><Relationship Id="rId113" Type="http://schemas.openxmlformats.org/officeDocument/2006/relationships/image" Target="../media/image1022.png"/><Relationship Id="rId134" Type="http://schemas.openxmlformats.org/officeDocument/2006/relationships/customXml" Target="../ink/ink988.xml"/><Relationship Id="rId80" Type="http://schemas.openxmlformats.org/officeDocument/2006/relationships/customXml" Target="../ink/ink961.xml"/><Relationship Id="rId155" Type="http://schemas.openxmlformats.org/officeDocument/2006/relationships/image" Target="../media/image1043.png"/><Relationship Id="rId176" Type="http://schemas.openxmlformats.org/officeDocument/2006/relationships/customXml" Target="../ink/ink1009.xml"/><Relationship Id="rId197" Type="http://schemas.openxmlformats.org/officeDocument/2006/relationships/image" Target="../media/image1064.png"/><Relationship Id="rId201" Type="http://schemas.openxmlformats.org/officeDocument/2006/relationships/image" Target="../media/image1066.png"/><Relationship Id="rId222" Type="http://schemas.openxmlformats.org/officeDocument/2006/relationships/customXml" Target="../ink/ink1032.xml"/><Relationship Id="rId243" Type="http://schemas.openxmlformats.org/officeDocument/2006/relationships/image" Target="../media/image1087.png"/><Relationship Id="rId17" Type="http://schemas.openxmlformats.org/officeDocument/2006/relationships/image" Target="../media/image974.png"/><Relationship Id="rId38" Type="http://schemas.openxmlformats.org/officeDocument/2006/relationships/customXml" Target="../ink/ink940.xml"/><Relationship Id="rId59" Type="http://schemas.openxmlformats.org/officeDocument/2006/relationships/image" Target="../media/image995.png"/><Relationship Id="rId103" Type="http://schemas.openxmlformats.org/officeDocument/2006/relationships/image" Target="../media/image1017.png"/><Relationship Id="rId124" Type="http://schemas.openxmlformats.org/officeDocument/2006/relationships/customXml" Target="../ink/ink983.xml"/><Relationship Id="rId70" Type="http://schemas.openxmlformats.org/officeDocument/2006/relationships/customXml" Target="../ink/ink956.xml"/><Relationship Id="rId91" Type="http://schemas.openxmlformats.org/officeDocument/2006/relationships/image" Target="../media/image1011.png"/><Relationship Id="rId145" Type="http://schemas.openxmlformats.org/officeDocument/2006/relationships/image" Target="../media/image1038.png"/><Relationship Id="rId166" Type="http://schemas.openxmlformats.org/officeDocument/2006/relationships/customXml" Target="../ink/ink1004.xml"/><Relationship Id="rId187" Type="http://schemas.openxmlformats.org/officeDocument/2006/relationships/image" Target="../media/image1059.png"/></Relationships>
</file>

<file path=ppt/slides/_rels/slide4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06.xml"/><Relationship Id="rId21" Type="http://schemas.openxmlformats.org/officeDocument/2006/relationships/customXml" Target="../ink/ink1058.xml"/><Relationship Id="rId42" Type="http://schemas.openxmlformats.org/officeDocument/2006/relationships/image" Target="../media/image1114.png"/><Relationship Id="rId63" Type="http://schemas.openxmlformats.org/officeDocument/2006/relationships/customXml" Target="../ink/ink1079.xml"/><Relationship Id="rId84" Type="http://schemas.openxmlformats.org/officeDocument/2006/relationships/image" Target="../media/image1135.png"/><Relationship Id="rId138" Type="http://schemas.openxmlformats.org/officeDocument/2006/relationships/image" Target="../media/image1162.png"/><Relationship Id="rId159" Type="http://schemas.openxmlformats.org/officeDocument/2006/relationships/customXml" Target="../ink/ink1127.xml"/><Relationship Id="rId170" Type="http://schemas.openxmlformats.org/officeDocument/2006/relationships/image" Target="../media/image1178.png"/><Relationship Id="rId191" Type="http://schemas.openxmlformats.org/officeDocument/2006/relationships/customXml" Target="../ink/ink1143.xml"/><Relationship Id="rId205" Type="http://schemas.openxmlformats.org/officeDocument/2006/relationships/customXml" Target="../ink/ink1150.xml"/><Relationship Id="rId226" Type="http://schemas.openxmlformats.org/officeDocument/2006/relationships/image" Target="../media/image1206.png"/><Relationship Id="rId247" Type="http://schemas.openxmlformats.org/officeDocument/2006/relationships/customXml" Target="../ink/ink1171.xml"/><Relationship Id="rId107" Type="http://schemas.openxmlformats.org/officeDocument/2006/relationships/customXml" Target="../ink/ink1101.xml"/><Relationship Id="rId11" Type="http://schemas.openxmlformats.org/officeDocument/2006/relationships/customXml" Target="../ink/ink1053.xml"/><Relationship Id="rId32" Type="http://schemas.openxmlformats.org/officeDocument/2006/relationships/image" Target="../media/image1109.png"/><Relationship Id="rId53" Type="http://schemas.openxmlformats.org/officeDocument/2006/relationships/customXml" Target="../ink/ink1074.xml"/><Relationship Id="rId74" Type="http://schemas.openxmlformats.org/officeDocument/2006/relationships/image" Target="../media/image1130.png"/><Relationship Id="rId128" Type="http://schemas.openxmlformats.org/officeDocument/2006/relationships/image" Target="../media/image1157.png"/><Relationship Id="rId149" Type="http://schemas.openxmlformats.org/officeDocument/2006/relationships/customXml" Target="../ink/ink1122.xml"/><Relationship Id="rId5" Type="http://schemas.openxmlformats.org/officeDocument/2006/relationships/image" Target="../media/image242.png"/><Relationship Id="rId95" Type="http://schemas.openxmlformats.org/officeDocument/2006/relationships/customXml" Target="../ink/ink1095.xml"/><Relationship Id="rId160" Type="http://schemas.openxmlformats.org/officeDocument/2006/relationships/image" Target="../media/image1173.png"/><Relationship Id="rId181" Type="http://schemas.openxmlformats.org/officeDocument/2006/relationships/customXml" Target="../ink/ink1138.xml"/><Relationship Id="rId216" Type="http://schemas.openxmlformats.org/officeDocument/2006/relationships/image" Target="../media/image1201.png"/><Relationship Id="rId237" Type="http://schemas.openxmlformats.org/officeDocument/2006/relationships/customXml" Target="../ink/ink1166.xml"/><Relationship Id="rId258" Type="http://schemas.openxmlformats.org/officeDocument/2006/relationships/image" Target="../media/image1222.png"/><Relationship Id="rId22" Type="http://schemas.openxmlformats.org/officeDocument/2006/relationships/image" Target="../media/image1104.png"/><Relationship Id="rId43" Type="http://schemas.openxmlformats.org/officeDocument/2006/relationships/customXml" Target="../ink/ink1069.xml"/><Relationship Id="rId64" Type="http://schemas.openxmlformats.org/officeDocument/2006/relationships/image" Target="../media/image1125.png"/><Relationship Id="rId118" Type="http://schemas.openxmlformats.org/officeDocument/2006/relationships/image" Target="../media/image1152.png"/><Relationship Id="rId139" Type="http://schemas.openxmlformats.org/officeDocument/2006/relationships/customXml" Target="../ink/ink1117.xml"/><Relationship Id="rId85" Type="http://schemas.openxmlformats.org/officeDocument/2006/relationships/customXml" Target="../ink/ink1090.xml"/><Relationship Id="rId150" Type="http://schemas.openxmlformats.org/officeDocument/2006/relationships/image" Target="../media/image1168.png"/><Relationship Id="rId171" Type="http://schemas.openxmlformats.org/officeDocument/2006/relationships/customXml" Target="../ink/ink1133.xml"/><Relationship Id="rId192" Type="http://schemas.openxmlformats.org/officeDocument/2006/relationships/image" Target="../media/image1189.png"/><Relationship Id="rId206" Type="http://schemas.openxmlformats.org/officeDocument/2006/relationships/image" Target="../media/image1196.png"/><Relationship Id="rId227" Type="http://schemas.openxmlformats.org/officeDocument/2006/relationships/customXml" Target="../ink/ink1161.xml"/><Relationship Id="rId248" Type="http://schemas.openxmlformats.org/officeDocument/2006/relationships/image" Target="../media/image1217.png"/><Relationship Id="rId12" Type="http://schemas.openxmlformats.org/officeDocument/2006/relationships/image" Target="../media/image1099.png"/><Relationship Id="rId33" Type="http://schemas.openxmlformats.org/officeDocument/2006/relationships/customXml" Target="../ink/ink1064.xml"/><Relationship Id="rId108" Type="http://schemas.openxmlformats.org/officeDocument/2006/relationships/image" Target="../media/image1147.png"/><Relationship Id="rId129" Type="http://schemas.openxmlformats.org/officeDocument/2006/relationships/customXml" Target="../ink/ink1112.xml"/><Relationship Id="rId54" Type="http://schemas.openxmlformats.org/officeDocument/2006/relationships/image" Target="../media/image1120.png"/><Relationship Id="rId75" Type="http://schemas.openxmlformats.org/officeDocument/2006/relationships/customXml" Target="../ink/ink1085.xml"/><Relationship Id="rId96" Type="http://schemas.openxmlformats.org/officeDocument/2006/relationships/image" Target="../media/image1141.png"/><Relationship Id="rId140" Type="http://schemas.openxmlformats.org/officeDocument/2006/relationships/image" Target="../media/image1163.png"/><Relationship Id="rId161" Type="http://schemas.openxmlformats.org/officeDocument/2006/relationships/customXml" Target="../ink/ink1128.xml"/><Relationship Id="rId182" Type="http://schemas.openxmlformats.org/officeDocument/2006/relationships/image" Target="../media/image1184.png"/><Relationship Id="rId217" Type="http://schemas.openxmlformats.org/officeDocument/2006/relationships/customXml" Target="../ink/ink1156.xml"/><Relationship Id="rId6" Type="http://schemas.openxmlformats.org/officeDocument/2006/relationships/image" Target="../media/image243.png"/><Relationship Id="rId238" Type="http://schemas.openxmlformats.org/officeDocument/2006/relationships/image" Target="../media/image1212.png"/><Relationship Id="rId259" Type="http://schemas.openxmlformats.org/officeDocument/2006/relationships/customXml" Target="../ink/ink1177.xml"/><Relationship Id="rId23" Type="http://schemas.openxmlformats.org/officeDocument/2006/relationships/customXml" Target="../ink/ink1059.xml"/><Relationship Id="rId28" Type="http://schemas.openxmlformats.org/officeDocument/2006/relationships/image" Target="../media/image1107.png"/><Relationship Id="rId49" Type="http://schemas.openxmlformats.org/officeDocument/2006/relationships/customXml" Target="../ink/ink1072.xml"/><Relationship Id="rId114" Type="http://schemas.openxmlformats.org/officeDocument/2006/relationships/image" Target="../media/image1150.png"/><Relationship Id="rId119" Type="http://schemas.openxmlformats.org/officeDocument/2006/relationships/customXml" Target="../ink/ink1107.xml"/><Relationship Id="rId44" Type="http://schemas.openxmlformats.org/officeDocument/2006/relationships/image" Target="../media/image1115.png"/><Relationship Id="rId60" Type="http://schemas.openxmlformats.org/officeDocument/2006/relationships/image" Target="../media/image1123.png"/><Relationship Id="rId65" Type="http://schemas.openxmlformats.org/officeDocument/2006/relationships/customXml" Target="../ink/ink1080.xml"/><Relationship Id="rId81" Type="http://schemas.openxmlformats.org/officeDocument/2006/relationships/customXml" Target="../ink/ink1088.xml"/><Relationship Id="rId86" Type="http://schemas.openxmlformats.org/officeDocument/2006/relationships/image" Target="../media/image1136.png"/><Relationship Id="rId130" Type="http://schemas.openxmlformats.org/officeDocument/2006/relationships/image" Target="../media/image1158.png"/><Relationship Id="rId135" Type="http://schemas.openxmlformats.org/officeDocument/2006/relationships/customXml" Target="../ink/ink1115.xml"/><Relationship Id="rId151" Type="http://schemas.openxmlformats.org/officeDocument/2006/relationships/customXml" Target="../ink/ink1123.xml"/><Relationship Id="rId156" Type="http://schemas.openxmlformats.org/officeDocument/2006/relationships/image" Target="../media/image1171.png"/><Relationship Id="rId177" Type="http://schemas.openxmlformats.org/officeDocument/2006/relationships/customXml" Target="../ink/ink1136.xml"/><Relationship Id="rId198" Type="http://schemas.openxmlformats.org/officeDocument/2006/relationships/image" Target="../media/image1192.png"/><Relationship Id="rId172" Type="http://schemas.openxmlformats.org/officeDocument/2006/relationships/image" Target="../media/image1179.png"/><Relationship Id="rId193" Type="http://schemas.openxmlformats.org/officeDocument/2006/relationships/customXml" Target="../ink/ink1144.xml"/><Relationship Id="rId202" Type="http://schemas.openxmlformats.org/officeDocument/2006/relationships/image" Target="../media/image1194.png"/><Relationship Id="rId207" Type="http://schemas.openxmlformats.org/officeDocument/2006/relationships/customXml" Target="../ink/ink1151.xml"/><Relationship Id="rId223" Type="http://schemas.openxmlformats.org/officeDocument/2006/relationships/customXml" Target="../ink/ink1159.xml"/><Relationship Id="rId228" Type="http://schemas.openxmlformats.org/officeDocument/2006/relationships/image" Target="../media/image1207.png"/><Relationship Id="rId244" Type="http://schemas.openxmlformats.org/officeDocument/2006/relationships/image" Target="../media/image1215.png"/><Relationship Id="rId249" Type="http://schemas.openxmlformats.org/officeDocument/2006/relationships/customXml" Target="../ink/ink1172.xml"/><Relationship Id="rId13" Type="http://schemas.openxmlformats.org/officeDocument/2006/relationships/customXml" Target="../ink/ink1054.xml"/><Relationship Id="rId18" Type="http://schemas.openxmlformats.org/officeDocument/2006/relationships/image" Target="../media/image1102.png"/><Relationship Id="rId39" Type="http://schemas.openxmlformats.org/officeDocument/2006/relationships/customXml" Target="../ink/ink1067.xml"/><Relationship Id="rId109" Type="http://schemas.openxmlformats.org/officeDocument/2006/relationships/customXml" Target="../ink/ink1102.xml"/><Relationship Id="rId260" Type="http://schemas.openxmlformats.org/officeDocument/2006/relationships/image" Target="../media/image1223.png"/><Relationship Id="rId265" Type="http://schemas.openxmlformats.org/officeDocument/2006/relationships/customXml" Target="../ink/ink1180.xml"/><Relationship Id="rId34" Type="http://schemas.openxmlformats.org/officeDocument/2006/relationships/image" Target="../media/image1110.png"/><Relationship Id="rId50" Type="http://schemas.openxmlformats.org/officeDocument/2006/relationships/image" Target="../media/image1118.png"/><Relationship Id="rId55" Type="http://schemas.openxmlformats.org/officeDocument/2006/relationships/customXml" Target="../ink/ink1075.xml"/><Relationship Id="rId76" Type="http://schemas.openxmlformats.org/officeDocument/2006/relationships/image" Target="../media/image1131.png"/><Relationship Id="rId97" Type="http://schemas.openxmlformats.org/officeDocument/2006/relationships/customXml" Target="../ink/ink1096.xml"/><Relationship Id="rId104" Type="http://schemas.openxmlformats.org/officeDocument/2006/relationships/image" Target="../media/image1145.png"/><Relationship Id="rId120" Type="http://schemas.openxmlformats.org/officeDocument/2006/relationships/image" Target="../media/image1153.png"/><Relationship Id="rId125" Type="http://schemas.openxmlformats.org/officeDocument/2006/relationships/customXml" Target="../ink/ink1110.xml"/><Relationship Id="rId141" Type="http://schemas.openxmlformats.org/officeDocument/2006/relationships/customXml" Target="../ink/ink1118.xml"/><Relationship Id="rId146" Type="http://schemas.openxmlformats.org/officeDocument/2006/relationships/image" Target="../media/image1166.png"/><Relationship Id="rId167" Type="http://schemas.openxmlformats.org/officeDocument/2006/relationships/customXml" Target="../ink/ink1131.xml"/><Relationship Id="rId188" Type="http://schemas.openxmlformats.org/officeDocument/2006/relationships/image" Target="../media/image1187.png"/><Relationship Id="rId7" Type="http://schemas.openxmlformats.org/officeDocument/2006/relationships/customXml" Target="../ink/ink1051.xml"/><Relationship Id="rId71" Type="http://schemas.openxmlformats.org/officeDocument/2006/relationships/customXml" Target="../ink/ink1083.xml"/><Relationship Id="rId92" Type="http://schemas.openxmlformats.org/officeDocument/2006/relationships/image" Target="../media/image1139.png"/><Relationship Id="rId162" Type="http://schemas.openxmlformats.org/officeDocument/2006/relationships/image" Target="../media/image1174.png"/><Relationship Id="rId183" Type="http://schemas.openxmlformats.org/officeDocument/2006/relationships/customXml" Target="../ink/ink1139.xml"/><Relationship Id="rId213" Type="http://schemas.openxmlformats.org/officeDocument/2006/relationships/customXml" Target="../ink/ink1154.xml"/><Relationship Id="rId218" Type="http://schemas.openxmlformats.org/officeDocument/2006/relationships/image" Target="../media/image1202.png"/><Relationship Id="rId234" Type="http://schemas.openxmlformats.org/officeDocument/2006/relationships/image" Target="../media/image1210.png"/><Relationship Id="rId239" Type="http://schemas.openxmlformats.org/officeDocument/2006/relationships/customXml" Target="../ink/ink1167.xml"/><Relationship Id="rId2" Type="http://schemas.openxmlformats.org/officeDocument/2006/relationships/image" Target="../media/image2.png"/><Relationship Id="rId29" Type="http://schemas.openxmlformats.org/officeDocument/2006/relationships/customXml" Target="../ink/ink1062.xml"/><Relationship Id="rId250" Type="http://schemas.openxmlformats.org/officeDocument/2006/relationships/image" Target="../media/image1218.png"/><Relationship Id="rId255" Type="http://schemas.openxmlformats.org/officeDocument/2006/relationships/customXml" Target="../ink/ink1175.xml"/><Relationship Id="rId24" Type="http://schemas.openxmlformats.org/officeDocument/2006/relationships/image" Target="../media/image1105.png"/><Relationship Id="rId40" Type="http://schemas.openxmlformats.org/officeDocument/2006/relationships/image" Target="../media/image1113.png"/><Relationship Id="rId45" Type="http://schemas.openxmlformats.org/officeDocument/2006/relationships/customXml" Target="../ink/ink1070.xml"/><Relationship Id="rId66" Type="http://schemas.openxmlformats.org/officeDocument/2006/relationships/image" Target="../media/image1126.png"/><Relationship Id="rId87" Type="http://schemas.openxmlformats.org/officeDocument/2006/relationships/customXml" Target="../ink/ink1091.xml"/><Relationship Id="rId110" Type="http://schemas.openxmlformats.org/officeDocument/2006/relationships/image" Target="../media/image1148.png"/><Relationship Id="rId115" Type="http://schemas.openxmlformats.org/officeDocument/2006/relationships/customXml" Target="../ink/ink1105.xml"/><Relationship Id="rId131" Type="http://schemas.openxmlformats.org/officeDocument/2006/relationships/customXml" Target="../ink/ink1113.xml"/><Relationship Id="rId136" Type="http://schemas.openxmlformats.org/officeDocument/2006/relationships/image" Target="../media/image1161.png"/><Relationship Id="rId157" Type="http://schemas.openxmlformats.org/officeDocument/2006/relationships/customXml" Target="../ink/ink1126.xml"/><Relationship Id="rId178" Type="http://schemas.openxmlformats.org/officeDocument/2006/relationships/image" Target="../media/image1182.png"/><Relationship Id="rId61" Type="http://schemas.openxmlformats.org/officeDocument/2006/relationships/customXml" Target="../ink/ink1078.xml"/><Relationship Id="rId82" Type="http://schemas.openxmlformats.org/officeDocument/2006/relationships/image" Target="../media/image1134.png"/><Relationship Id="rId152" Type="http://schemas.openxmlformats.org/officeDocument/2006/relationships/image" Target="../media/image1169.png"/><Relationship Id="rId173" Type="http://schemas.openxmlformats.org/officeDocument/2006/relationships/customXml" Target="../ink/ink1134.xml"/><Relationship Id="rId194" Type="http://schemas.openxmlformats.org/officeDocument/2006/relationships/image" Target="../media/image1190.png"/><Relationship Id="rId199" Type="http://schemas.openxmlformats.org/officeDocument/2006/relationships/customXml" Target="../ink/ink1147.xml"/><Relationship Id="rId203" Type="http://schemas.openxmlformats.org/officeDocument/2006/relationships/customXml" Target="../ink/ink1149.xml"/><Relationship Id="rId208" Type="http://schemas.openxmlformats.org/officeDocument/2006/relationships/image" Target="../media/image1197.png"/><Relationship Id="rId229" Type="http://schemas.openxmlformats.org/officeDocument/2006/relationships/customXml" Target="../ink/ink1162.xml"/><Relationship Id="rId19" Type="http://schemas.openxmlformats.org/officeDocument/2006/relationships/customXml" Target="../ink/ink1057.xml"/><Relationship Id="rId224" Type="http://schemas.openxmlformats.org/officeDocument/2006/relationships/image" Target="../media/image1205.png"/><Relationship Id="rId240" Type="http://schemas.openxmlformats.org/officeDocument/2006/relationships/image" Target="../media/image1213.png"/><Relationship Id="rId245" Type="http://schemas.openxmlformats.org/officeDocument/2006/relationships/customXml" Target="../ink/ink1170.xml"/><Relationship Id="rId261" Type="http://schemas.openxmlformats.org/officeDocument/2006/relationships/customXml" Target="../ink/ink1178.xml"/><Relationship Id="rId266" Type="http://schemas.openxmlformats.org/officeDocument/2006/relationships/image" Target="../media/image1226.png"/><Relationship Id="rId14" Type="http://schemas.openxmlformats.org/officeDocument/2006/relationships/image" Target="../media/image1100.png"/><Relationship Id="rId30" Type="http://schemas.openxmlformats.org/officeDocument/2006/relationships/image" Target="../media/image1108.png"/><Relationship Id="rId35" Type="http://schemas.openxmlformats.org/officeDocument/2006/relationships/customXml" Target="../ink/ink1065.xml"/><Relationship Id="rId56" Type="http://schemas.openxmlformats.org/officeDocument/2006/relationships/image" Target="../media/image1121.png"/><Relationship Id="rId77" Type="http://schemas.openxmlformats.org/officeDocument/2006/relationships/customXml" Target="../ink/ink1086.xml"/><Relationship Id="rId100" Type="http://schemas.openxmlformats.org/officeDocument/2006/relationships/image" Target="../media/image1143.png"/><Relationship Id="rId105" Type="http://schemas.openxmlformats.org/officeDocument/2006/relationships/customXml" Target="../ink/ink1100.xml"/><Relationship Id="rId126" Type="http://schemas.openxmlformats.org/officeDocument/2006/relationships/image" Target="../media/image1156.png"/><Relationship Id="rId147" Type="http://schemas.openxmlformats.org/officeDocument/2006/relationships/customXml" Target="../ink/ink1121.xml"/><Relationship Id="rId168" Type="http://schemas.openxmlformats.org/officeDocument/2006/relationships/image" Target="../media/image1177.png"/><Relationship Id="rId8" Type="http://schemas.openxmlformats.org/officeDocument/2006/relationships/image" Target="../media/image1097.png"/><Relationship Id="rId51" Type="http://schemas.openxmlformats.org/officeDocument/2006/relationships/customXml" Target="../ink/ink1073.xml"/><Relationship Id="rId72" Type="http://schemas.openxmlformats.org/officeDocument/2006/relationships/image" Target="../media/image1129.png"/><Relationship Id="rId93" Type="http://schemas.openxmlformats.org/officeDocument/2006/relationships/customXml" Target="../ink/ink1094.xml"/><Relationship Id="rId98" Type="http://schemas.openxmlformats.org/officeDocument/2006/relationships/image" Target="../media/image1142.png"/><Relationship Id="rId121" Type="http://schemas.openxmlformats.org/officeDocument/2006/relationships/customXml" Target="../ink/ink1108.xml"/><Relationship Id="rId142" Type="http://schemas.openxmlformats.org/officeDocument/2006/relationships/image" Target="../media/image1164.png"/><Relationship Id="rId163" Type="http://schemas.openxmlformats.org/officeDocument/2006/relationships/customXml" Target="../ink/ink1129.xml"/><Relationship Id="rId184" Type="http://schemas.openxmlformats.org/officeDocument/2006/relationships/image" Target="../media/image1185.png"/><Relationship Id="rId189" Type="http://schemas.openxmlformats.org/officeDocument/2006/relationships/customXml" Target="../ink/ink1142.xml"/><Relationship Id="rId219" Type="http://schemas.openxmlformats.org/officeDocument/2006/relationships/customXml" Target="../ink/ink1157.xml"/><Relationship Id="rId3" Type="http://schemas.openxmlformats.org/officeDocument/2006/relationships/image" Target="../media/image3.png"/><Relationship Id="rId214" Type="http://schemas.openxmlformats.org/officeDocument/2006/relationships/image" Target="../media/image1200.png"/><Relationship Id="rId230" Type="http://schemas.openxmlformats.org/officeDocument/2006/relationships/image" Target="../media/image1208.png"/><Relationship Id="rId235" Type="http://schemas.openxmlformats.org/officeDocument/2006/relationships/customXml" Target="../ink/ink1165.xml"/><Relationship Id="rId251" Type="http://schemas.openxmlformats.org/officeDocument/2006/relationships/customXml" Target="../ink/ink1173.xml"/><Relationship Id="rId256" Type="http://schemas.openxmlformats.org/officeDocument/2006/relationships/image" Target="../media/image1221.png"/><Relationship Id="rId25" Type="http://schemas.openxmlformats.org/officeDocument/2006/relationships/customXml" Target="../ink/ink1060.xml"/><Relationship Id="rId46" Type="http://schemas.openxmlformats.org/officeDocument/2006/relationships/image" Target="../media/image1116.png"/><Relationship Id="rId67" Type="http://schemas.openxmlformats.org/officeDocument/2006/relationships/customXml" Target="../ink/ink1081.xml"/><Relationship Id="rId116" Type="http://schemas.openxmlformats.org/officeDocument/2006/relationships/image" Target="../media/image1151.png"/><Relationship Id="rId137" Type="http://schemas.openxmlformats.org/officeDocument/2006/relationships/customXml" Target="../ink/ink1116.xml"/><Relationship Id="rId158" Type="http://schemas.openxmlformats.org/officeDocument/2006/relationships/image" Target="../media/image1172.png"/><Relationship Id="rId20" Type="http://schemas.openxmlformats.org/officeDocument/2006/relationships/image" Target="../media/image1103.png"/><Relationship Id="rId41" Type="http://schemas.openxmlformats.org/officeDocument/2006/relationships/customXml" Target="../ink/ink1068.xml"/><Relationship Id="rId62" Type="http://schemas.openxmlformats.org/officeDocument/2006/relationships/image" Target="../media/image1124.png"/><Relationship Id="rId83" Type="http://schemas.openxmlformats.org/officeDocument/2006/relationships/customXml" Target="../ink/ink1089.xml"/><Relationship Id="rId88" Type="http://schemas.openxmlformats.org/officeDocument/2006/relationships/image" Target="../media/image1137.png"/><Relationship Id="rId111" Type="http://schemas.openxmlformats.org/officeDocument/2006/relationships/customXml" Target="../ink/ink1103.xml"/><Relationship Id="rId132" Type="http://schemas.openxmlformats.org/officeDocument/2006/relationships/image" Target="../media/image1159.png"/><Relationship Id="rId153" Type="http://schemas.openxmlformats.org/officeDocument/2006/relationships/customXml" Target="../ink/ink1124.xml"/><Relationship Id="rId174" Type="http://schemas.openxmlformats.org/officeDocument/2006/relationships/image" Target="../media/image1180.png"/><Relationship Id="rId179" Type="http://schemas.openxmlformats.org/officeDocument/2006/relationships/customXml" Target="../ink/ink1137.xml"/><Relationship Id="rId195" Type="http://schemas.openxmlformats.org/officeDocument/2006/relationships/customXml" Target="../ink/ink1145.xml"/><Relationship Id="rId209" Type="http://schemas.openxmlformats.org/officeDocument/2006/relationships/customXml" Target="../ink/ink1152.xml"/><Relationship Id="rId190" Type="http://schemas.openxmlformats.org/officeDocument/2006/relationships/image" Target="../media/image1188.png"/><Relationship Id="rId204" Type="http://schemas.openxmlformats.org/officeDocument/2006/relationships/image" Target="../media/image1195.png"/><Relationship Id="rId220" Type="http://schemas.openxmlformats.org/officeDocument/2006/relationships/image" Target="../media/image1203.png"/><Relationship Id="rId225" Type="http://schemas.openxmlformats.org/officeDocument/2006/relationships/customXml" Target="../ink/ink1160.xml"/><Relationship Id="rId241" Type="http://schemas.openxmlformats.org/officeDocument/2006/relationships/customXml" Target="../ink/ink1168.xml"/><Relationship Id="rId246" Type="http://schemas.openxmlformats.org/officeDocument/2006/relationships/image" Target="../media/image1216.png"/><Relationship Id="rId15" Type="http://schemas.openxmlformats.org/officeDocument/2006/relationships/customXml" Target="../ink/ink1055.xml"/><Relationship Id="rId36" Type="http://schemas.openxmlformats.org/officeDocument/2006/relationships/image" Target="../media/image1111.png"/><Relationship Id="rId57" Type="http://schemas.openxmlformats.org/officeDocument/2006/relationships/customXml" Target="../ink/ink1076.xml"/><Relationship Id="rId106" Type="http://schemas.openxmlformats.org/officeDocument/2006/relationships/image" Target="../media/image1146.png"/><Relationship Id="rId127" Type="http://schemas.openxmlformats.org/officeDocument/2006/relationships/customXml" Target="../ink/ink1111.xml"/><Relationship Id="rId262" Type="http://schemas.openxmlformats.org/officeDocument/2006/relationships/image" Target="../media/image1224.png"/><Relationship Id="rId10" Type="http://schemas.openxmlformats.org/officeDocument/2006/relationships/image" Target="../media/image1098.png"/><Relationship Id="rId31" Type="http://schemas.openxmlformats.org/officeDocument/2006/relationships/customXml" Target="../ink/ink1063.xml"/><Relationship Id="rId52" Type="http://schemas.openxmlformats.org/officeDocument/2006/relationships/image" Target="../media/image1119.png"/><Relationship Id="rId73" Type="http://schemas.openxmlformats.org/officeDocument/2006/relationships/customXml" Target="../ink/ink1084.xml"/><Relationship Id="rId78" Type="http://schemas.openxmlformats.org/officeDocument/2006/relationships/image" Target="../media/image1132.png"/><Relationship Id="rId94" Type="http://schemas.openxmlformats.org/officeDocument/2006/relationships/image" Target="../media/image1140.png"/><Relationship Id="rId99" Type="http://schemas.openxmlformats.org/officeDocument/2006/relationships/customXml" Target="../ink/ink1097.xml"/><Relationship Id="rId101" Type="http://schemas.openxmlformats.org/officeDocument/2006/relationships/customXml" Target="../ink/ink1098.xml"/><Relationship Id="rId122" Type="http://schemas.openxmlformats.org/officeDocument/2006/relationships/image" Target="../media/image1154.png"/><Relationship Id="rId143" Type="http://schemas.openxmlformats.org/officeDocument/2006/relationships/customXml" Target="../ink/ink1119.xml"/><Relationship Id="rId148" Type="http://schemas.openxmlformats.org/officeDocument/2006/relationships/image" Target="../media/image1167.png"/><Relationship Id="rId164" Type="http://schemas.openxmlformats.org/officeDocument/2006/relationships/image" Target="../media/image1175.png"/><Relationship Id="rId169" Type="http://schemas.openxmlformats.org/officeDocument/2006/relationships/customXml" Target="../ink/ink1132.xml"/><Relationship Id="rId185" Type="http://schemas.openxmlformats.org/officeDocument/2006/relationships/customXml" Target="../ink/ink1140.xml"/><Relationship Id="rId4" Type="http://schemas.openxmlformats.org/officeDocument/2006/relationships/image" Target="../media/image1096.png"/><Relationship Id="rId9" Type="http://schemas.openxmlformats.org/officeDocument/2006/relationships/customXml" Target="../ink/ink1052.xml"/><Relationship Id="rId180" Type="http://schemas.openxmlformats.org/officeDocument/2006/relationships/image" Target="../media/image1183.png"/><Relationship Id="rId210" Type="http://schemas.openxmlformats.org/officeDocument/2006/relationships/image" Target="../media/image1198.png"/><Relationship Id="rId215" Type="http://schemas.openxmlformats.org/officeDocument/2006/relationships/customXml" Target="../ink/ink1155.xml"/><Relationship Id="rId236" Type="http://schemas.openxmlformats.org/officeDocument/2006/relationships/image" Target="../media/image1211.png"/><Relationship Id="rId257" Type="http://schemas.openxmlformats.org/officeDocument/2006/relationships/customXml" Target="../ink/ink1176.xml"/><Relationship Id="rId26" Type="http://schemas.openxmlformats.org/officeDocument/2006/relationships/image" Target="../media/image1106.png"/><Relationship Id="rId231" Type="http://schemas.openxmlformats.org/officeDocument/2006/relationships/customXml" Target="../ink/ink1163.xml"/><Relationship Id="rId252" Type="http://schemas.openxmlformats.org/officeDocument/2006/relationships/image" Target="../media/image1219.png"/><Relationship Id="rId47" Type="http://schemas.openxmlformats.org/officeDocument/2006/relationships/customXml" Target="../ink/ink1071.xml"/><Relationship Id="rId68" Type="http://schemas.openxmlformats.org/officeDocument/2006/relationships/image" Target="../media/image1127.png"/><Relationship Id="rId89" Type="http://schemas.openxmlformats.org/officeDocument/2006/relationships/customXml" Target="../ink/ink1092.xml"/><Relationship Id="rId112" Type="http://schemas.openxmlformats.org/officeDocument/2006/relationships/image" Target="../media/image1149.png"/><Relationship Id="rId133" Type="http://schemas.openxmlformats.org/officeDocument/2006/relationships/customXml" Target="../ink/ink1114.xml"/><Relationship Id="rId154" Type="http://schemas.openxmlformats.org/officeDocument/2006/relationships/image" Target="../media/image1170.png"/><Relationship Id="rId175" Type="http://schemas.openxmlformats.org/officeDocument/2006/relationships/customXml" Target="../ink/ink1135.xml"/><Relationship Id="rId196" Type="http://schemas.openxmlformats.org/officeDocument/2006/relationships/image" Target="../media/image1191.png"/><Relationship Id="rId200" Type="http://schemas.openxmlformats.org/officeDocument/2006/relationships/image" Target="../media/image1193.png"/><Relationship Id="rId16" Type="http://schemas.openxmlformats.org/officeDocument/2006/relationships/image" Target="../media/image1101.png"/><Relationship Id="rId221" Type="http://schemas.openxmlformats.org/officeDocument/2006/relationships/customXml" Target="../ink/ink1158.xml"/><Relationship Id="rId242" Type="http://schemas.openxmlformats.org/officeDocument/2006/relationships/image" Target="../media/image1214.png"/><Relationship Id="rId263" Type="http://schemas.openxmlformats.org/officeDocument/2006/relationships/customXml" Target="../ink/ink1179.xml"/><Relationship Id="rId37" Type="http://schemas.openxmlformats.org/officeDocument/2006/relationships/customXml" Target="../ink/ink1066.xml"/><Relationship Id="rId58" Type="http://schemas.openxmlformats.org/officeDocument/2006/relationships/image" Target="../media/image1122.png"/><Relationship Id="rId79" Type="http://schemas.openxmlformats.org/officeDocument/2006/relationships/customXml" Target="../ink/ink1087.xml"/><Relationship Id="rId102" Type="http://schemas.openxmlformats.org/officeDocument/2006/relationships/image" Target="../media/image1144.png"/><Relationship Id="rId123" Type="http://schemas.openxmlformats.org/officeDocument/2006/relationships/customXml" Target="../ink/ink1109.xml"/><Relationship Id="rId144" Type="http://schemas.openxmlformats.org/officeDocument/2006/relationships/image" Target="../media/image1165.png"/><Relationship Id="rId90" Type="http://schemas.openxmlformats.org/officeDocument/2006/relationships/image" Target="../media/image1138.png"/><Relationship Id="rId165" Type="http://schemas.openxmlformats.org/officeDocument/2006/relationships/customXml" Target="../ink/ink1130.xml"/><Relationship Id="rId186" Type="http://schemas.openxmlformats.org/officeDocument/2006/relationships/image" Target="../media/image1186.png"/><Relationship Id="rId211" Type="http://schemas.openxmlformats.org/officeDocument/2006/relationships/customXml" Target="../ink/ink1153.xml"/><Relationship Id="rId232" Type="http://schemas.openxmlformats.org/officeDocument/2006/relationships/image" Target="../media/image1209.png"/><Relationship Id="rId253" Type="http://schemas.openxmlformats.org/officeDocument/2006/relationships/customXml" Target="../ink/ink1174.xml"/><Relationship Id="rId27" Type="http://schemas.openxmlformats.org/officeDocument/2006/relationships/customXml" Target="../ink/ink1061.xml"/><Relationship Id="rId48" Type="http://schemas.openxmlformats.org/officeDocument/2006/relationships/image" Target="../media/image1117.png"/><Relationship Id="rId69" Type="http://schemas.openxmlformats.org/officeDocument/2006/relationships/customXml" Target="../ink/ink1082.xml"/><Relationship Id="rId113" Type="http://schemas.openxmlformats.org/officeDocument/2006/relationships/customXml" Target="../ink/ink1104.xml"/><Relationship Id="rId134" Type="http://schemas.openxmlformats.org/officeDocument/2006/relationships/image" Target="../media/image1160.png"/><Relationship Id="rId80" Type="http://schemas.openxmlformats.org/officeDocument/2006/relationships/image" Target="../media/image1133.png"/><Relationship Id="rId155" Type="http://schemas.openxmlformats.org/officeDocument/2006/relationships/customXml" Target="../ink/ink1125.xml"/><Relationship Id="rId176" Type="http://schemas.openxmlformats.org/officeDocument/2006/relationships/image" Target="../media/image1181.png"/><Relationship Id="rId197" Type="http://schemas.openxmlformats.org/officeDocument/2006/relationships/customXml" Target="../ink/ink1146.xml"/><Relationship Id="rId201" Type="http://schemas.openxmlformats.org/officeDocument/2006/relationships/customXml" Target="../ink/ink1148.xml"/><Relationship Id="rId222" Type="http://schemas.openxmlformats.org/officeDocument/2006/relationships/image" Target="../media/image1204.png"/><Relationship Id="rId243" Type="http://schemas.openxmlformats.org/officeDocument/2006/relationships/customXml" Target="../ink/ink1169.xml"/><Relationship Id="rId264" Type="http://schemas.openxmlformats.org/officeDocument/2006/relationships/image" Target="../media/image1225.png"/><Relationship Id="rId17" Type="http://schemas.openxmlformats.org/officeDocument/2006/relationships/customXml" Target="../ink/ink1056.xml"/><Relationship Id="rId38" Type="http://schemas.openxmlformats.org/officeDocument/2006/relationships/image" Target="../media/image1112.png"/><Relationship Id="rId59" Type="http://schemas.openxmlformats.org/officeDocument/2006/relationships/customXml" Target="../ink/ink1077.xml"/><Relationship Id="rId103" Type="http://schemas.openxmlformats.org/officeDocument/2006/relationships/customXml" Target="../ink/ink1099.xml"/><Relationship Id="rId124" Type="http://schemas.openxmlformats.org/officeDocument/2006/relationships/image" Target="../media/image1155.png"/><Relationship Id="rId70" Type="http://schemas.openxmlformats.org/officeDocument/2006/relationships/image" Target="../media/image1128.png"/><Relationship Id="rId91" Type="http://schemas.openxmlformats.org/officeDocument/2006/relationships/customXml" Target="../ink/ink1093.xml"/><Relationship Id="rId145" Type="http://schemas.openxmlformats.org/officeDocument/2006/relationships/customXml" Target="../ink/ink1120.xml"/><Relationship Id="rId166" Type="http://schemas.openxmlformats.org/officeDocument/2006/relationships/image" Target="../media/image1176.png"/><Relationship Id="rId187" Type="http://schemas.openxmlformats.org/officeDocument/2006/relationships/customXml" Target="../ink/ink114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99.png"/><Relationship Id="rId233" Type="http://schemas.openxmlformats.org/officeDocument/2006/relationships/customXml" Target="../ink/ink1164.xml"/><Relationship Id="rId254" Type="http://schemas.openxmlformats.org/officeDocument/2006/relationships/image" Target="../media/image1220.png"/></Relationships>
</file>

<file path=ppt/slides/_rels/slide4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36.xml"/><Relationship Id="rId299" Type="http://schemas.openxmlformats.org/officeDocument/2006/relationships/customXml" Target="../ink/ink1327.xml"/><Relationship Id="rId303" Type="http://schemas.openxmlformats.org/officeDocument/2006/relationships/customXml" Target="../ink/ink1329.xml"/><Relationship Id="rId21" Type="http://schemas.openxmlformats.org/officeDocument/2006/relationships/customXml" Target="../ink/ink1188.xml"/><Relationship Id="rId42" Type="http://schemas.openxmlformats.org/officeDocument/2006/relationships/image" Target="../media/image1244.png"/><Relationship Id="rId63" Type="http://schemas.openxmlformats.org/officeDocument/2006/relationships/customXml" Target="../ink/ink1209.xml"/><Relationship Id="rId84" Type="http://schemas.openxmlformats.org/officeDocument/2006/relationships/image" Target="../media/image1265.png"/><Relationship Id="rId138" Type="http://schemas.openxmlformats.org/officeDocument/2006/relationships/image" Target="../media/image1292.png"/><Relationship Id="rId159" Type="http://schemas.openxmlformats.org/officeDocument/2006/relationships/customXml" Target="../ink/ink1257.xml"/><Relationship Id="rId324" Type="http://schemas.openxmlformats.org/officeDocument/2006/relationships/image" Target="../media/image1385.png"/><Relationship Id="rId345" Type="http://schemas.openxmlformats.org/officeDocument/2006/relationships/customXml" Target="../ink/ink1350.xml"/><Relationship Id="rId366" Type="http://schemas.openxmlformats.org/officeDocument/2006/relationships/image" Target="../media/image1406.png"/><Relationship Id="rId170" Type="http://schemas.openxmlformats.org/officeDocument/2006/relationships/image" Target="../media/image1308.png"/><Relationship Id="rId191" Type="http://schemas.openxmlformats.org/officeDocument/2006/relationships/customXml" Target="../ink/ink1273.xml"/><Relationship Id="rId205" Type="http://schemas.openxmlformats.org/officeDocument/2006/relationships/customXml" Target="../ink/ink1280.xml"/><Relationship Id="rId226" Type="http://schemas.openxmlformats.org/officeDocument/2006/relationships/image" Target="../media/image1336.png"/><Relationship Id="rId247" Type="http://schemas.openxmlformats.org/officeDocument/2006/relationships/customXml" Target="../ink/ink1301.xml"/><Relationship Id="rId107" Type="http://schemas.openxmlformats.org/officeDocument/2006/relationships/customXml" Target="../ink/ink1231.xml"/><Relationship Id="rId268" Type="http://schemas.openxmlformats.org/officeDocument/2006/relationships/image" Target="../media/image1357.png"/><Relationship Id="rId289" Type="http://schemas.openxmlformats.org/officeDocument/2006/relationships/customXml" Target="../ink/ink1322.xml"/><Relationship Id="rId11" Type="http://schemas.openxmlformats.org/officeDocument/2006/relationships/customXml" Target="../ink/ink1183.xml"/><Relationship Id="rId32" Type="http://schemas.openxmlformats.org/officeDocument/2006/relationships/image" Target="../media/image1239.png"/><Relationship Id="rId53" Type="http://schemas.openxmlformats.org/officeDocument/2006/relationships/customXml" Target="../ink/ink1204.xml"/><Relationship Id="rId74" Type="http://schemas.openxmlformats.org/officeDocument/2006/relationships/image" Target="../media/image1260.png"/><Relationship Id="rId128" Type="http://schemas.openxmlformats.org/officeDocument/2006/relationships/image" Target="../media/image1287.png"/><Relationship Id="rId149" Type="http://schemas.openxmlformats.org/officeDocument/2006/relationships/customXml" Target="../ink/ink1252.xml"/><Relationship Id="rId314" Type="http://schemas.openxmlformats.org/officeDocument/2006/relationships/image" Target="../media/image1380.png"/><Relationship Id="rId335" Type="http://schemas.openxmlformats.org/officeDocument/2006/relationships/customXml" Target="../ink/ink1345.xml"/><Relationship Id="rId356" Type="http://schemas.openxmlformats.org/officeDocument/2006/relationships/image" Target="../media/image1401.png"/><Relationship Id="rId377" Type="http://schemas.openxmlformats.org/officeDocument/2006/relationships/customXml" Target="../ink/ink1366.xml"/><Relationship Id="rId5" Type="http://schemas.openxmlformats.org/officeDocument/2006/relationships/image" Target="../media/image242.png"/><Relationship Id="rId95" Type="http://schemas.openxmlformats.org/officeDocument/2006/relationships/customXml" Target="../ink/ink1225.xml"/><Relationship Id="rId160" Type="http://schemas.openxmlformats.org/officeDocument/2006/relationships/image" Target="../media/image1303.png"/><Relationship Id="rId181" Type="http://schemas.openxmlformats.org/officeDocument/2006/relationships/customXml" Target="../ink/ink1268.xml"/><Relationship Id="rId216" Type="http://schemas.openxmlformats.org/officeDocument/2006/relationships/image" Target="../media/image1331.png"/><Relationship Id="rId237" Type="http://schemas.openxmlformats.org/officeDocument/2006/relationships/customXml" Target="../ink/ink1296.xml"/><Relationship Id="rId258" Type="http://schemas.openxmlformats.org/officeDocument/2006/relationships/image" Target="../media/image1352.png"/><Relationship Id="rId279" Type="http://schemas.openxmlformats.org/officeDocument/2006/relationships/customXml" Target="../ink/ink1317.xml"/><Relationship Id="rId22" Type="http://schemas.openxmlformats.org/officeDocument/2006/relationships/image" Target="../media/image1234.png"/><Relationship Id="rId43" Type="http://schemas.openxmlformats.org/officeDocument/2006/relationships/customXml" Target="../ink/ink1199.xml"/><Relationship Id="rId64" Type="http://schemas.openxmlformats.org/officeDocument/2006/relationships/image" Target="../media/image1255.png"/><Relationship Id="rId118" Type="http://schemas.openxmlformats.org/officeDocument/2006/relationships/image" Target="../media/image1282.png"/><Relationship Id="rId139" Type="http://schemas.openxmlformats.org/officeDocument/2006/relationships/customXml" Target="../ink/ink1247.xml"/><Relationship Id="rId290" Type="http://schemas.openxmlformats.org/officeDocument/2006/relationships/image" Target="../media/image1368.png"/><Relationship Id="rId304" Type="http://schemas.openxmlformats.org/officeDocument/2006/relationships/image" Target="../media/image1375.png"/><Relationship Id="rId325" Type="http://schemas.openxmlformats.org/officeDocument/2006/relationships/customXml" Target="../ink/ink1340.xml"/><Relationship Id="rId346" Type="http://schemas.openxmlformats.org/officeDocument/2006/relationships/image" Target="../media/image1396.png"/><Relationship Id="rId367" Type="http://schemas.openxmlformats.org/officeDocument/2006/relationships/customXml" Target="../ink/ink1361.xml"/><Relationship Id="rId85" Type="http://schemas.openxmlformats.org/officeDocument/2006/relationships/customXml" Target="../ink/ink1220.xml"/><Relationship Id="rId150" Type="http://schemas.openxmlformats.org/officeDocument/2006/relationships/image" Target="../media/image1298.png"/><Relationship Id="rId171" Type="http://schemas.openxmlformats.org/officeDocument/2006/relationships/customXml" Target="../ink/ink1263.xml"/><Relationship Id="rId192" Type="http://schemas.openxmlformats.org/officeDocument/2006/relationships/image" Target="../media/image1319.png"/><Relationship Id="rId206" Type="http://schemas.openxmlformats.org/officeDocument/2006/relationships/image" Target="../media/image1326.png"/><Relationship Id="rId227" Type="http://schemas.openxmlformats.org/officeDocument/2006/relationships/customXml" Target="../ink/ink1291.xml"/><Relationship Id="rId248" Type="http://schemas.openxmlformats.org/officeDocument/2006/relationships/image" Target="../media/image1347.png"/><Relationship Id="rId269" Type="http://schemas.openxmlformats.org/officeDocument/2006/relationships/customXml" Target="../ink/ink1312.xml"/><Relationship Id="rId12" Type="http://schemas.openxmlformats.org/officeDocument/2006/relationships/image" Target="../media/image1229.png"/><Relationship Id="rId33" Type="http://schemas.openxmlformats.org/officeDocument/2006/relationships/customXml" Target="../ink/ink1194.xml"/><Relationship Id="rId108" Type="http://schemas.openxmlformats.org/officeDocument/2006/relationships/image" Target="../media/image1277.png"/><Relationship Id="rId129" Type="http://schemas.openxmlformats.org/officeDocument/2006/relationships/customXml" Target="../ink/ink1242.xml"/><Relationship Id="rId280" Type="http://schemas.openxmlformats.org/officeDocument/2006/relationships/image" Target="../media/image1363.png"/><Relationship Id="rId315" Type="http://schemas.openxmlformats.org/officeDocument/2006/relationships/customXml" Target="../ink/ink1335.xml"/><Relationship Id="rId336" Type="http://schemas.openxmlformats.org/officeDocument/2006/relationships/image" Target="../media/image1391.png"/><Relationship Id="rId357" Type="http://schemas.openxmlformats.org/officeDocument/2006/relationships/customXml" Target="../ink/ink1356.xml"/><Relationship Id="rId54" Type="http://schemas.openxmlformats.org/officeDocument/2006/relationships/image" Target="../media/image1250.png"/><Relationship Id="rId75" Type="http://schemas.openxmlformats.org/officeDocument/2006/relationships/customXml" Target="../ink/ink1215.xml"/><Relationship Id="rId96" Type="http://schemas.openxmlformats.org/officeDocument/2006/relationships/image" Target="../media/image1271.png"/><Relationship Id="rId140" Type="http://schemas.openxmlformats.org/officeDocument/2006/relationships/image" Target="../media/image1293.png"/><Relationship Id="rId161" Type="http://schemas.openxmlformats.org/officeDocument/2006/relationships/customXml" Target="../ink/ink1258.xml"/><Relationship Id="rId182" Type="http://schemas.openxmlformats.org/officeDocument/2006/relationships/image" Target="../media/image1314.png"/><Relationship Id="rId217" Type="http://schemas.openxmlformats.org/officeDocument/2006/relationships/customXml" Target="../ink/ink1286.xml"/><Relationship Id="rId378" Type="http://schemas.openxmlformats.org/officeDocument/2006/relationships/image" Target="../media/image1412.png"/><Relationship Id="rId6" Type="http://schemas.openxmlformats.org/officeDocument/2006/relationships/image" Target="../media/image243.png"/><Relationship Id="rId238" Type="http://schemas.openxmlformats.org/officeDocument/2006/relationships/image" Target="../media/image1342.png"/><Relationship Id="rId259" Type="http://schemas.openxmlformats.org/officeDocument/2006/relationships/customXml" Target="../ink/ink1307.xml"/><Relationship Id="rId23" Type="http://schemas.openxmlformats.org/officeDocument/2006/relationships/customXml" Target="../ink/ink1189.xml"/><Relationship Id="rId119" Type="http://schemas.openxmlformats.org/officeDocument/2006/relationships/customXml" Target="../ink/ink1237.xml"/><Relationship Id="rId270" Type="http://schemas.openxmlformats.org/officeDocument/2006/relationships/image" Target="../media/image1358.png"/><Relationship Id="rId291" Type="http://schemas.openxmlformats.org/officeDocument/2006/relationships/customXml" Target="../ink/ink1323.xml"/><Relationship Id="rId305" Type="http://schemas.openxmlformats.org/officeDocument/2006/relationships/customXml" Target="../ink/ink1330.xml"/><Relationship Id="rId326" Type="http://schemas.openxmlformats.org/officeDocument/2006/relationships/image" Target="../media/image1386.png"/><Relationship Id="rId347" Type="http://schemas.openxmlformats.org/officeDocument/2006/relationships/customXml" Target="../ink/ink1351.xml"/><Relationship Id="rId44" Type="http://schemas.openxmlformats.org/officeDocument/2006/relationships/image" Target="../media/image1245.png"/><Relationship Id="rId65" Type="http://schemas.openxmlformats.org/officeDocument/2006/relationships/customXml" Target="../ink/ink1210.xml"/><Relationship Id="rId86" Type="http://schemas.openxmlformats.org/officeDocument/2006/relationships/image" Target="../media/image1266.png"/><Relationship Id="rId130" Type="http://schemas.openxmlformats.org/officeDocument/2006/relationships/image" Target="../media/image1288.png"/><Relationship Id="rId151" Type="http://schemas.openxmlformats.org/officeDocument/2006/relationships/customXml" Target="../ink/ink1253.xml"/><Relationship Id="rId368" Type="http://schemas.openxmlformats.org/officeDocument/2006/relationships/image" Target="../media/image1407.png"/><Relationship Id="rId172" Type="http://schemas.openxmlformats.org/officeDocument/2006/relationships/image" Target="../media/image1309.png"/><Relationship Id="rId193" Type="http://schemas.openxmlformats.org/officeDocument/2006/relationships/customXml" Target="../ink/ink1274.xml"/><Relationship Id="rId207" Type="http://schemas.openxmlformats.org/officeDocument/2006/relationships/customXml" Target="../ink/ink1281.xml"/><Relationship Id="rId228" Type="http://schemas.openxmlformats.org/officeDocument/2006/relationships/image" Target="../media/image1337.png"/><Relationship Id="rId249" Type="http://schemas.openxmlformats.org/officeDocument/2006/relationships/customXml" Target="../ink/ink1302.xml"/><Relationship Id="rId13" Type="http://schemas.openxmlformats.org/officeDocument/2006/relationships/customXml" Target="../ink/ink1184.xml"/><Relationship Id="rId109" Type="http://schemas.openxmlformats.org/officeDocument/2006/relationships/customXml" Target="../ink/ink1232.xml"/><Relationship Id="rId260" Type="http://schemas.openxmlformats.org/officeDocument/2006/relationships/image" Target="../media/image1353.png"/><Relationship Id="rId281" Type="http://schemas.openxmlformats.org/officeDocument/2006/relationships/customXml" Target="../ink/ink1318.xml"/><Relationship Id="rId316" Type="http://schemas.openxmlformats.org/officeDocument/2006/relationships/image" Target="../media/image1381.png"/><Relationship Id="rId337" Type="http://schemas.openxmlformats.org/officeDocument/2006/relationships/customXml" Target="../ink/ink1346.xml"/><Relationship Id="rId34" Type="http://schemas.openxmlformats.org/officeDocument/2006/relationships/image" Target="../media/image1240.png"/><Relationship Id="rId55" Type="http://schemas.openxmlformats.org/officeDocument/2006/relationships/customXml" Target="../ink/ink1205.xml"/><Relationship Id="rId76" Type="http://schemas.openxmlformats.org/officeDocument/2006/relationships/image" Target="../media/image1261.png"/><Relationship Id="rId97" Type="http://schemas.openxmlformats.org/officeDocument/2006/relationships/customXml" Target="../ink/ink1226.xml"/><Relationship Id="rId120" Type="http://schemas.openxmlformats.org/officeDocument/2006/relationships/image" Target="../media/image1283.png"/><Relationship Id="rId141" Type="http://schemas.openxmlformats.org/officeDocument/2006/relationships/customXml" Target="../ink/ink1248.xml"/><Relationship Id="rId358" Type="http://schemas.openxmlformats.org/officeDocument/2006/relationships/image" Target="../media/image1402.png"/><Relationship Id="rId379" Type="http://schemas.openxmlformats.org/officeDocument/2006/relationships/customXml" Target="../ink/ink1367.xml"/><Relationship Id="rId7" Type="http://schemas.openxmlformats.org/officeDocument/2006/relationships/customXml" Target="../ink/ink1181.xml"/><Relationship Id="rId162" Type="http://schemas.openxmlformats.org/officeDocument/2006/relationships/image" Target="../media/image1304.png"/><Relationship Id="rId183" Type="http://schemas.openxmlformats.org/officeDocument/2006/relationships/customXml" Target="../ink/ink1269.xml"/><Relationship Id="rId218" Type="http://schemas.openxmlformats.org/officeDocument/2006/relationships/image" Target="../media/image1332.png"/><Relationship Id="rId239" Type="http://schemas.openxmlformats.org/officeDocument/2006/relationships/customXml" Target="../ink/ink1297.xml"/><Relationship Id="rId250" Type="http://schemas.openxmlformats.org/officeDocument/2006/relationships/image" Target="../media/image1348.png"/><Relationship Id="rId271" Type="http://schemas.openxmlformats.org/officeDocument/2006/relationships/customXml" Target="../ink/ink1313.xml"/><Relationship Id="rId292" Type="http://schemas.openxmlformats.org/officeDocument/2006/relationships/image" Target="../media/image1369.png"/><Relationship Id="rId306" Type="http://schemas.openxmlformats.org/officeDocument/2006/relationships/image" Target="../media/image1376.png"/><Relationship Id="rId24" Type="http://schemas.openxmlformats.org/officeDocument/2006/relationships/image" Target="../media/image1235.png"/><Relationship Id="rId45" Type="http://schemas.openxmlformats.org/officeDocument/2006/relationships/customXml" Target="../ink/ink1200.xml"/><Relationship Id="rId66" Type="http://schemas.openxmlformats.org/officeDocument/2006/relationships/image" Target="../media/image1256.png"/><Relationship Id="rId87" Type="http://schemas.openxmlformats.org/officeDocument/2006/relationships/customXml" Target="../ink/ink1221.xml"/><Relationship Id="rId110" Type="http://schemas.openxmlformats.org/officeDocument/2006/relationships/image" Target="../media/image1278.png"/><Relationship Id="rId131" Type="http://schemas.openxmlformats.org/officeDocument/2006/relationships/customXml" Target="../ink/ink1243.xml"/><Relationship Id="rId327" Type="http://schemas.openxmlformats.org/officeDocument/2006/relationships/customXml" Target="../ink/ink1341.xml"/><Relationship Id="rId348" Type="http://schemas.openxmlformats.org/officeDocument/2006/relationships/image" Target="../media/image1397.png"/><Relationship Id="rId369" Type="http://schemas.openxmlformats.org/officeDocument/2006/relationships/customXml" Target="../ink/ink1362.xml"/><Relationship Id="rId152" Type="http://schemas.openxmlformats.org/officeDocument/2006/relationships/image" Target="../media/image1299.png"/><Relationship Id="rId173" Type="http://schemas.openxmlformats.org/officeDocument/2006/relationships/customXml" Target="../ink/ink1264.xml"/><Relationship Id="rId194" Type="http://schemas.openxmlformats.org/officeDocument/2006/relationships/image" Target="../media/image1320.png"/><Relationship Id="rId208" Type="http://schemas.openxmlformats.org/officeDocument/2006/relationships/image" Target="../media/image1327.png"/><Relationship Id="rId229" Type="http://schemas.openxmlformats.org/officeDocument/2006/relationships/customXml" Target="../ink/ink1292.xml"/><Relationship Id="rId380" Type="http://schemas.openxmlformats.org/officeDocument/2006/relationships/image" Target="../media/image1413.png"/><Relationship Id="rId240" Type="http://schemas.openxmlformats.org/officeDocument/2006/relationships/image" Target="../media/image1343.png"/><Relationship Id="rId261" Type="http://schemas.openxmlformats.org/officeDocument/2006/relationships/customXml" Target="../ink/ink1308.xml"/><Relationship Id="rId14" Type="http://schemas.openxmlformats.org/officeDocument/2006/relationships/image" Target="../media/image1230.png"/><Relationship Id="rId35" Type="http://schemas.openxmlformats.org/officeDocument/2006/relationships/customXml" Target="../ink/ink1195.xml"/><Relationship Id="rId56" Type="http://schemas.openxmlformats.org/officeDocument/2006/relationships/image" Target="../media/image1251.png"/><Relationship Id="rId77" Type="http://schemas.openxmlformats.org/officeDocument/2006/relationships/customXml" Target="../ink/ink1216.xml"/><Relationship Id="rId100" Type="http://schemas.openxmlformats.org/officeDocument/2006/relationships/image" Target="../media/image1273.png"/><Relationship Id="rId282" Type="http://schemas.openxmlformats.org/officeDocument/2006/relationships/image" Target="../media/image1364.png"/><Relationship Id="rId317" Type="http://schemas.openxmlformats.org/officeDocument/2006/relationships/customXml" Target="../ink/ink1336.xml"/><Relationship Id="rId338" Type="http://schemas.openxmlformats.org/officeDocument/2006/relationships/image" Target="../media/image1392.png"/><Relationship Id="rId359" Type="http://schemas.openxmlformats.org/officeDocument/2006/relationships/customXml" Target="../ink/ink1357.xml"/><Relationship Id="rId8" Type="http://schemas.openxmlformats.org/officeDocument/2006/relationships/image" Target="../media/image1227.png"/><Relationship Id="rId98" Type="http://schemas.openxmlformats.org/officeDocument/2006/relationships/image" Target="../media/image1272.png"/><Relationship Id="rId121" Type="http://schemas.openxmlformats.org/officeDocument/2006/relationships/customXml" Target="../ink/ink1238.xml"/><Relationship Id="rId142" Type="http://schemas.openxmlformats.org/officeDocument/2006/relationships/image" Target="../media/image1294.png"/><Relationship Id="rId163" Type="http://schemas.openxmlformats.org/officeDocument/2006/relationships/customXml" Target="../ink/ink1259.xml"/><Relationship Id="rId184" Type="http://schemas.openxmlformats.org/officeDocument/2006/relationships/image" Target="../media/image1315.png"/><Relationship Id="rId219" Type="http://schemas.openxmlformats.org/officeDocument/2006/relationships/customXml" Target="../ink/ink1287.xml"/><Relationship Id="rId370" Type="http://schemas.openxmlformats.org/officeDocument/2006/relationships/image" Target="../media/image1408.png"/><Relationship Id="rId230" Type="http://schemas.openxmlformats.org/officeDocument/2006/relationships/image" Target="../media/image1338.png"/><Relationship Id="rId251" Type="http://schemas.openxmlformats.org/officeDocument/2006/relationships/customXml" Target="../ink/ink1303.xml"/><Relationship Id="rId25" Type="http://schemas.openxmlformats.org/officeDocument/2006/relationships/customXml" Target="../ink/ink1190.xml"/><Relationship Id="rId46" Type="http://schemas.openxmlformats.org/officeDocument/2006/relationships/image" Target="../media/image1246.png"/><Relationship Id="rId67" Type="http://schemas.openxmlformats.org/officeDocument/2006/relationships/customXml" Target="../ink/ink1211.xml"/><Relationship Id="rId272" Type="http://schemas.openxmlformats.org/officeDocument/2006/relationships/image" Target="../media/image1359.png"/><Relationship Id="rId293" Type="http://schemas.openxmlformats.org/officeDocument/2006/relationships/customXml" Target="../ink/ink1324.xml"/><Relationship Id="rId307" Type="http://schemas.openxmlformats.org/officeDocument/2006/relationships/customXml" Target="../ink/ink1331.xml"/><Relationship Id="rId328" Type="http://schemas.openxmlformats.org/officeDocument/2006/relationships/image" Target="../media/image1387.png"/><Relationship Id="rId349" Type="http://schemas.openxmlformats.org/officeDocument/2006/relationships/customXml" Target="../ink/ink1352.xml"/><Relationship Id="rId88" Type="http://schemas.openxmlformats.org/officeDocument/2006/relationships/image" Target="../media/image1267.png"/><Relationship Id="rId111" Type="http://schemas.openxmlformats.org/officeDocument/2006/relationships/customXml" Target="../ink/ink1233.xml"/><Relationship Id="rId132" Type="http://schemas.openxmlformats.org/officeDocument/2006/relationships/image" Target="../media/image1289.png"/><Relationship Id="rId153" Type="http://schemas.openxmlformats.org/officeDocument/2006/relationships/customXml" Target="../ink/ink1254.xml"/><Relationship Id="rId174" Type="http://schemas.openxmlformats.org/officeDocument/2006/relationships/image" Target="../media/image1310.png"/><Relationship Id="rId195" Type="http://schemas.openxmlformats.org/officeDocument/2006/relationships/customXml" Target="../ink/ink1275.xml"/><Relationship Id="rId209" Type="http://schemas.openxmlformats.org/officeDocument/2006/relationships/customXml" Target="../ink/ink1282.xml"/><Relationship Id="rId360" Type="http://schemas.openxmlformats.org/officeDocument/2006/relationships/image" Target="../media/image1403.png"/><Relationship Id="rId381" Type="http://schemas.openxmlformats.org/officeDocument/2006/relationships/customXml" Target="../ink/ink1368.xml"/><Relationship Id="rId220" Type="http://schemas.openxmlformats.org/officeDocument/2006/relationships/image" Target="../media/image1333.png"/><Relationship Id="rId241" Type="http://schemas.openxmlformats.org/officeDocument/2006/relationships/customXml" Target="../ink/ink1298.xml"/><Relationship Id="rId15" Type="http://schemas.openxmlformats.org/officeDocument/2006/relationships/customXml" Target="../ink/ink1185.xml"/><Relationship Id="rId36" Type="http://schemas.openxmlformats.org/officeDocument/2006/relationships/image" Target="../media/image1241.png"/><Relationship Id="rId57" Type="http://schemas.openxmlformats.org/officeDocument/2006/relationships/customXml" Target="../ink/ink1206.xml"/><Relationship Id="rId262" Type="http://schemas.openxmlformats.org/officeDocument/2006/relationships/image" Target="../media/image1354.png"/><Relationship Id="rId283" Type="http://schemas.openxmlformats.org/officeDocument/2006/relationships/customXml" Target="../ink/ink1319.xml"/><Relationship Id="rId318" Type="http://schemas.openxmlformats.org/officeDocument/2006/relationships/image" Target="../media/image1382.png"/><Relationship Id="rId339" Type="http://schemas.openxmlformats.org/officeDocument/2006/relationships/customXml" Target="../ink/ink1347.xml"/><Relationship Id="rId78" Type="http://schemas.openxmlformats.org/officeDocument/2006/relationships/image" Target="../media/image1262.png"/><Relationship Id="rId99" Type="http://schemas.openxmlformats.org/officeDocument/2006/relationships/customXml" Target="../ink/ink1227.xml"/><Relationship Id="rId101" Type="http://schemas.openxmlformats.org/officeDocument/2006/relationships/customXml" Target="../ink/ink1228.xml"/><Relationship Id="rId122" Type="http://schemas.openxmlformats.org/officeDocument/2006/relationships/image" Target="../media/image1284.png"/><Relationship Id="rId143" Type="http://schemas.openxmlformats.org/officeDocument/2006/relationships/customXml" Target="../ink/ink1249.xml"/><Relationship Id="rId164" Type="http://schemas.openxmlformats.org/officeDocument/2006/relationships/image" Target="../media/image1305.png"/><Relationship Id="rId185" Type="http://schemas.openxmlformats.org/officeDocument/2006/relationships/customXml" Target="../ink/ink1270.xml"/><Relationship Id="rId350" Type="http://schemas.openxmlformats.org/officeDocument/2006/relationships/image" Target="../media/image1398.png"/><Relationship Id="rId371" Type="http://schemas.openxmlformats.org/officeDocument/2006/relationships/customXml" Target="../ink/ink1363.xml"/><Relationship Id="rId9" Type="http://schemas.openxmlformats.org/officeDocument/2006/relationships/customXml" Target="../ink/ink1182.xml"/><Relationship Id="rId210" Type="http://schemas.openxmlformats.org/officeDocument/2006/relationships/image" Target="../media/image1328.png"/><Relationship Id="rId26" Type="http://schemas.openxmlformats.org/officeDocument/2006/relationships/image" Target="../media/image1236.png"/><Relationship Id="rId231" Type="http://schemas.openxmlformats.org/officeDocument/2006/relationships/customXml" Target="../ink/ink1293.xml"/><Relationship Id="rId252" Type="http://schemas.openxmlformats.org/officeDocument/2006/relationships/image" Target="../media/image1349.png"/><Relationship Id="rId273" Type="http://schemas.openxmlformats.org/officeDocument/2006/relationships/customXml" Target="../ink/ink1314.xml"/><Relationship Id="rId294" Type="http://schemas.openxmlformats.org/officeDocument/2006/relationships/image" Target="../media/image1370.png"/><Relationship Id="rId308" Type="http://schemas.openxmlformats.org/officeDocument/2006/relationships/image" Target="../media/image1377.png"/><Relationship Id="rId329" Type="http://schemas.openxmlformats.org/officeDocument/2006/relationships/customXml" Target="../ink/ink1342.xml"/><Relationship Id="rId47" Type="http://schemas.openxmlformats.org/officeDocument/2006/relationships/customXml" Target="../ink/ink1201.xml"/><Relationship Id="rId68" Type="http://schemas.openxmlformats.org/officeDocument/2006/relationships/image" Target="../media/image1257.png"/><Relationship Id="rId89" Type="http://schemas.openxmlformats.org/officeDocument/2006/relationships/customXml" Target="../ink/ink1222.xml"/><Relationship Id="rId112" Type="http://schemas.openxmlformats.org/officeDocument/2006/relationships/image" Target="../media/image1279.png"/><Relationship Id="rId133" Type="http://schemas.openxmlformats.org/officeDocument/2006/relationships/customXml" Target="../ink/ink1244.xml"/><Relationship Id="rId154" Type="http://schemas.openxmlformats.org/officeDocument/2006/relationships/image" Target="../media/image1300.png"/><Relationship Id="rId175" Type="http://schemas.openxmlformats.org/officeDocument/2006/relationships/customXml" Target="../ink/ink1265.xml"/><Relationship Id="rId340" Type="http://schemas.openxmlformats.org/officeDocument/2006/relationships/image" Target="../media/image1393.png"/><Relationship Id="rId361" Type="http://schemas.openxmlformats.org/officeDocument/2006/relationships/customXml" Target="../ink/ink1358.xml"/><Relationship Id="rId196" Type="http://schemas.openxmlformats.org/officeDocument/2006/relationships/image" Target="../media/image1321.png"/><Relationship Id="rId200" Type="http://schemas.openxmlformats.org/officeDocument/2006/relationships/image" Target="../media/image1323.png"/><Relationship Id="rId382" Type="http://schemas.openxmlformats.org/officeDocument/2006/relationships/image" Target="../media/image1414.png"/><Relationship Id="rId16" Type="http://schemas.openxmlformats.org/officeDocument/2006/relationships/image" Target="../media/image1231.png"/><Relationship Id="rId221" Type="http://schemas.openxmlformats.org/officeDocument/2006/relationships/customXml" Target="../ink/ink1288.xml"/><Relationship Id="rId242" Type="http://schemas.openxmlformats.org/officeDocument/2006/relationships/image" Target="../media/image1344.png"/><Relationship Id="rId263" Type="http://schemas.openxmlformats.org/officeDocument/2006/relationships/customXml" Target="../ink/ink1309.xml"/><Relationship Id="rId284" Type="http://schemas.openxmlformats.org/officeDocument/2006/relationships/image" Target="../media/image1365.png"/><Relationship Id="rId319" Type="http://schemas.openxmlformats.org/officeDocument/2006/relationships/customXml" Target="../ink/ink1337.xml"/><Relationship Id="rId37" Type="http://schemas.openxmlformats.org/officeDocument/2006/relationships/customXml" Target="../ink/ink1196.xml"/><Relationship Id="rId58" Type="http://schemas.openxmlformats.org/officeDocument/2006/relationships/image" Target="../media/image1252.png"/><Relationship Id="rId79" Type="http://schemas.openxmlformats.org/officeDocument/2006/relationships/customXml" Target="../ink/ink1217.xml"/><Relationship Id="rId102" Type="http://schemas.openxmlformats.org/officeDocument/2006/relationships/image" Target="../media/image1274.png"/><Relationship Id="rId123" Type="http://schemas.openxmlformats.org/officeDocument/2006/relationships/customXml" Target="../ink/ink1239.xml"/><Relationship Id="rId144" Type="http://schemas.openxmlformats.org/officeDocument/2006/relationships/image" Target="../media/image1295.png"/><Relationship Id="rId330" Type="http://schemas.openxmlformats.org/officeDocument/2006/relationships/image" Target="../media/image1388.png"/><Relationship Id="rId90" Type="http://schemas.openxmlformats.org/officeDocument/2006/relationships/image" Target="../media/image1268.png"/><Relationship Id="rId165" Type="http://schemas.openxmlformats.org/officeDocument/2006/relationships/customXml" Target="../ink/ink1260.xml"/><Relationship Id="rId186" Type="http://schemas.openxmlformats.org/officeDocument/2006/relationships/image" Target="../media/image1316.png"/><Relationship Id="rId351" Type="http://schemas.openxmlformats.org/officeDocument/2006/relationships/customXml" Target="../ink/ink1353.xml"/><Relationship Id="rId372" Type="http://schemas.openxmlformats.org/officeDocument/2006/relationships/image" Target="../media/image1409.png"/><Relationship Id="rId211" Type="http://schemas.openxmlformats.org/officeDocument/2006/relationships/customXml" Target="../ink/ink1283.xml"/><Relationship Id="rId232" Type="http://schemas.openxmlformats.org/officeDocument/2006/relationships/image" Target="../media/image1339.png"/><Relationship Id="rId253" Type="http://schemas.openxmlformats.org/officeDocument/2006/relationships/customXml" Target="../ink/ink1304.xml"/><Relationship Id="rId274" Type="http://schemas.openxmlformats.org/officeDocument/2006/relationships/image" Target="../media/image1360.png"/><Relationship Id="rId295" Type="http://schemas.openxmlformats.org/officeDocument/2006/relationships/customXml" Target="../ink/ink1325.xml"/><Relationship Id="rId309" Type="http://schemas.openxmlformats.org/officeDocument/2006/relationships/customXml" Target="../ink/ink1332.xml"/><Relationship Id="rId27" Type="http://schemas.openxmlformats.org/officeDocument/2006/relationships/customXml" Target="../ink/ink1191.xml"/><Relationship Id="rId48" Type="http://schemas.openxmlformats.org/officeDocument/2006/relationships/image" Target="../media/image1247.png"/><Relationship Id="rId69" Type="http://schemas.openxmlformats.org/officeDocument/2006/relationships/customXml" Target="../ink/ink1212.xml"/><Relationship Id="rId113" Type="http://schemas.openxmlformats.org/officeDocument/2006/relationships/customXml" Target="../ink/ink1234.xml"/><Relationship Id="rId134" Type="http://schemas.openxmlformats.org/officeDocument/2006/relationships/image" Target="../media/image1290.png"/><Relationship Id="rId320" Type="http://schemas.openxmlformats.org/officeDocument/2006/relationships/image" Target="../media/image1383.png"/><Relationship Id="rId80" Type="http://schemas.openxmlformats.org/officeDocument/2006/relationships/image" Target="../media/image1263.png"/><Relationship Id="rId155" Type="http://schemas.openxmlformats.org/officeDocument/2006/relationships/customXml" Target="../ink/ink1255.xml"/><Relationship Id="rId176" Type="http://schemas.openxmlformats.org/officeDocument/2006/relationships/image" Target="../media/image1311.png"/><Relationship Id="rId197" Type="http://schemas.openxmlformats.org/officeDocument/2006/relationships/customXml" Target="../ink/ink1276.xml"/><Relationship Id="rId341" Type="http://schemas.openxmlformats.org/officeDocument/2006/relationships/customXml" Target="../ink/ink1348.xml"/><Relationship Id="rId362" Type="http://schemas.openxmlformats.org/officeDocument/2006/relationships/image" Target="../media/image1404.png"/><Relationship Id="rId383" Type="http://schemas.openxmlformats.org/officeDocument/2006/relationships/customXml" Target="../ink/ink1369.xml"/><Relationship Id="rId201" Type="http://schemas.openxmlformats.org/officeDocument/2006/relationships/customXml" Target="../ink/ink1278.xml"/><Relationship Id="rId222" Type="http://schemas.openxmlformats.org/officeDocument/2006/relationships/image" Target="../media/image1334.png"/><Relationship Id="rId243" Type="http://schemas.openxmlformats.org/officeDocument/2006/relationships/customXml" Target="../ink/ink1299.xml"/><Relationship Id="rId264" Type="http://schemas.openxmlformats.org/officeDocument/2006/relationships/image" Target="../media/image1355.png"/><Relationship Id="rId285" Type="http://schemas.openxmlformats.org/officeDocument/2006/relationships/customXml" Target="../ink/ink1320.xml"/><Relationship Id="rId17" Type="http://schemas.openxmlformats.org/officeDocument/2006/relationships/customXml" Target="../ink/ink1186.xml"/><Relationship Id="rId38" Type="http://schemas.openxmlformats.org/officeDocument/2006/relationships/image" Target="../media/image1242.png"/><Relationship Id="rId59" Type="http://schemas.openxmlformats.org/officeDocument/2006/relationships/customXml" Target="../ink/ink1207.xml"/><Relationship Id="rId103" Type="http://schemas.openxmlformats.org/officeDocument/2006/relationships/customXml" Target="../ink/ink1229.xml"/><Relationship Id="rId124" Type="http://schemas.openxmlformats.org/officeDocument/2006/relationships/image" Target="../media/image1285.png"/><Relationship Id="rId310" Type="http://schemas.openxmlformats.org/officeDocument/2006/relationships/image" Target="../media/image1378.png"/><Relationship Id="rId70" Type="http://schemas.openxmlformats.org/officeDocument/2006/relationships/image" Target="../media/image1258.png"/><Relationship Id="rId91" Type="http://schemas.openxmlformats.org/officeDocument/2006/relationships/customXml" Target="../ink/ink1223.xml"/><Relationship Id="rId145" Type="http://schemas.openxmlformats.org/officeDocument/2006/relationships/customXml" Target="../ink/ink1250.xml"/><Relationship Id="rId166" Type="http://schemas.openxmlformats.org/officeDocument/2006/relationships/image" Target="../media/image1306.png"/><Relationship Id="rId187" Type="http://schemas.openxmlformats.org/officeDocument/2006/relationships/customXml" Target="../ink/ink1271.xml"/><Relationship Id="rId331" Type="http://schemas.openxmlformats.org/officeDocument/2006/relationships/customXml" Target="../ink/ink1343.xml"/><Relationship Id="rId352" Type="http://schemas.openxmlformats.org/officeDocument/2006/relationships/image" Target="../media/image1399.png"/><Relationship Id="rId373" Type="http://schemas.openxmlformats.org/officeDocument/2006/relationships/customXml" Target="../ink/ink136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29.png"/><Relationship Id="rId233" Type="http://schemas.openxmlformats.org/officeDocument/2006/relationships/customXml" Target="../ink/ink1294.xml"/><Relationship Id="rId254" Type="http://schemas.openxmlformats.org/officeDocument/2006/relationships/image" Target="../media/image1350.png"/><Relationship Id="rId28" Type="http://schemas.openxmlformats.org/officeDocument/2006/relationships/image" Target="../media/image1237.png"/><Relationship Id="rId49" Type="http://schemas.openxmlformats.org/officeDocument/2006/relationships/customXml" Target="../ink/ink1202.xml"/><Relationship Id="rId114" Type="http://schemas.openxmlformats.org/officeDocument/2006/relationships/image" Target="../media/image1280.png"/><Relationship Id="rId275" Type="http://schemas.openxmlformats.org/officeDocument/2006/relationships/customXml" Target="../ink/ink1315.xml"/><Relationship Id="rId296" Type="http://schemas.openxmlformats.org/officeDocument/2006/relationships/image" Target="../media/image1371.png"/><Relationship Id="rId300" Type="http://schemas.openxmlformats.org/officeDocument/2006/relationships/image" Target="../media/image1373.png"/><Relationship Id="rId60" Type="http://schemas.openxmlformats.org/officeDocument/2006/relationships/image" Target="../media/image1253.png"/><Relationship Id="rId81" Type="http://schemas.openxmlformats.org/officeDocument/2006/relationships/customXml" Target="../ink/ink1218.xml"/><Relationship Id="rId135" Type="http://schemas.openxmlformats.org/officeDocument/2006/relationships/customXml" Target="../ink/ink1245.xml"/><Relationship Id="rId156" Type="http://schemas.openxmlformats.org/officeDocument/2006/relationships/image" Target="../media/image1301.png"/><Relationship Id="rId177" Type="http://schemas.openxmlformats.org/officeDocument/2006/relationships/customXml" Target="../ink/ink1266.xml"/><Relationship Id="rId198" Type="http://schemas.openxmlformats.org/officeDocument/2006/relationships/image" Target="../media/image1322.png"/><Relationship Id="rId321" Type="http://schemas.openxmlformats.org/officeDocument/2006/relationships/customXml" Target="../ink/ink1338.xml"/><Relationship Id="rId342" Type="http://schemas.openxmlformats.org/officeDocument/2006/relationships/image" Target="../media/image1394.png"/><Relationship Id="rId363" Type="http://schemas.openxmlformats.org/officeDocument/2006/relationships/customXml" Target="../ink/ink1359.xml"/><Relationship Id="rId384" Type="http://schemas.openxmlformats.org/officeDocument/2006/relationships/image" Target="../media/image1415.png"/><Relationship Id="rId202" Type="http://schemas.openxmlformats.org/officeDocument/2006/relationships/image" Target="../media/image1324.png"/><Relationship Id="rId223" Type="http://schemas.openxmlformats.org/officeDocument/2006/relationships/customXml" Target="../ink/ink1289.xml"/><Relationship Id="rId244" Type="http://schemas.openxmlformats.org/officeDocument/2006/relationships/image" Target="../media/image1345.png"/><Relationship Id="rId18" Type="http://schemas.openxmlformats.org/officeDocument/2006/relationships/image" Target="../media/image1232.png"/><Relationship Id="rId39" Type="http://schemas.openxmlformats.org/officeDocument/2006/relationships/customXml" Target="../ink/ink1197.xml"/><Relationship Id="rId265" Type="http://schemas.openxmlformats.org/officeDocument/2006/relationships/customXml" Target="../ink/ink1310.xml"/><Relationship Id="rId286" Type="http://schemas.openxmlformats.org/officeDocument/2006/relationships/image" Target="../media/image1366.png"/><Relationship Id="rId50" Type="http://schemas.openxmlformats.org/officeDocument/2006/relationships/image" Target="../media/image1248.png"/><Relationship Id="rId104" Type="http://schemas.openxmlformats.org/officeDocument/2006/relationships/image" Target="../media/image1275.png"/><Relationship Id="rId125" Type="http://schemas.openxmlformats.org/officeDocument/2006/relationships/customXml" Target="../ink/ink1240.xml"/><Relationship Id="rId146" Type="http://schemas.openxmlformats.org/officeDocument/2006/relationships/image" Target="../media/image1296.png"/><Relationship Id="rId167" Type="http://schemas.openxmlformats.org/officeDocument/2006/relationships/customXml" Target="../ink/ink1261.xml"/><Relationship Id="rId188" Type="http://schemas.openxmlformats.org/officeDocument/2006/relationships/image" Target="../media/image1317.png"/><Relationship Id="rId311" Type="http://schemas.openxmlformats.org/officeDocument/2006/relationships/customXml" Target="../ink/ink1333.xml"/><Relationship Id="rId332" Type="http://schemas.openxmlformats.org/officeDocument/2006/relationships/image" Target="../media/image1389.png"/><Relationship Id="rId353" Type="http://schemas.openxmlformats.org/officeDocument/2006/relationships/customXml" Target="../ink/ink1354.xml"/><Relationship Id="rId374" Type="http://schemas.openxmlformats.org/officeDocument/2006/relationships/image" Target="../media/image1410.png"/><Relationship Id="rId71" Type="http://schemas.openxmlformats.org/officeDocument/2006/relationships/customXml" Target="../ink/ink1213.xml"/><Relationship Id="rId92" Type="http://schemas.openxmlformats.org/officeDocument/2006/relationships/image" Target="../media/image1269.png"/><Relationship Id="rId213" Type="http://schemas.openxmlformats.org/officeDocument/2006/relationships/customXml" Target="../ink/ink1284.xml"/><Relationship Id="rId234" Type="http://schemas.openxmlformats.org/officeDocument/2006/relationships/image" Target="../media/image1340.png"/><Relationship Id="rId2" Type="http://schemas.openxmlformats.org/officeDocument/2006/relationships/image" Target="../media/image2.png"/><Relationship Id="rId29" Type="http://schemas.openxmlformats.org/officeDocument/2006/relationships/customXml" Target="../ink/ink1192.xml"/><Relationship Id="rId255" Type="http://schemas.openxmlformats.org/officeDocument/2006/relationships/customXml" Target="../ink/ink1305.xml"/><Relationship Id="rId276" Type="http://schemas.openxmlformats.org/officeDocument/2006/relationships/image" Target="../media/image1361.png"/><Relationship Id="rId297" Type="http://schemas.openxmlformats.org/officeDocument/2006/relationships/customXml" Target="../ink/ink1326.xml"/><Relationship Id="rId40" Type="http://schemas.openxmlformats.org/officeDocument/2006/relationships/image" Target="../media/image1243.png"/><Relationship Id="rId115" Type="http://schemas.openxmlformats.org/officeDocument/2006/relationships/customXml" Target="../ink/ink1235.xml"/><Relationship Id="rId136" Type="http://schemas.openxmlformats.org/officeDocument/2006/relationships/image" Target="../media/image1291.png"/><Relationship Id="rId157" Type="http://schemas.openxmlformats.org/officeDocument/2006/relationships/customXml" Target="../ink/ink1256.xml"/><Relationship Id="rId178" Type="http://schemas.openxmlformats.org/officeDocument/2006/relationships/image" Target="../media/image1312.png"/><Relationship Id="rId301" Type="http://schemas.openxmlformats.org/officeDocument/2006/relationships/customXml" Target="../ink/ink1328.xml"/><Relationship Id="rId322" Type="http://schemas.openxmlformats.org/officeDocument/2006/relationships/image" Target="../media/image1384.png"/><Relationship Id="rId343" Type="http://schemas.openxmlformats.org/officeDocument/2006/relationships/customXml" Target="../ink/ink1349.xml"/><Relationship Id="rId364" Type="http://schemas.openxmlformats.org/officeDocument/2006/relationships/image" Target="../media/image1405.png"/><Relationship Id="rId61" Type="http://schemas.openxmlformats.org/officeDocument/2006/relationships/customXml" Target="../ink/ink1208.xml"/><Relationship Id="rId82" Type="http://schemas.openxmlformats.org/officeDocument/2006/relationships/image" Target="../media/image1264.png"/><Relationship Id="rId199" Type="http://schemas.openxmlformats.org/officeDocument/2006/relationships/customXml" Target="../ink/ink1277.xml"/><Relationship Id="rId203" Type="http://schemas.openxmlformats.org/officeDocument/2006/relationships/customXml" Target="../ink/ink1279.xml"/><Relationship Id="rId19" Type="http://schemas.openxmlformats.org/officeDocument/2006/relationships/customXml" Target="../ink/ink1187.xml"/><Relationship Id="rId224" Type="http://schemas.openxmlformats.org/officeDocument/2006/relationships/image" Target="../media/image1335.png"/><Relationship Id="rId245" Type="http://schemas.openxmlformats.org/officeDocument/2006/relationships/customXml" Target="../ink/ink1300.xml"/><Relationship Id="rId266" Type="http://schemas.openxmlformats.org/officeDocument/2006/relationships/image" Target="../media/image1356.png"/><Relationship Id="rId287" Type="http://schemas.openxmlformats.org/officeDocument/2006/relationships/customXml" Target="../ink/ink1321.xml"/><Relationship Id="rId30" Type="http://schemas.openxmlformats.org/officeDocument/2006/relationships/image" Target="../media/image1238.png"/><Relationship Id="rId105" Type="http://schemas.openxmlformats.org/officeDocument/2006/relationships/customXml" Target="../ink/ink1230.xml"/><Relationship Id="rId126" Type="http://schemas.openxmlformats.org/officeDocument/2006/relationships/image" Target="../media/image1286.png"/><Relationship Id="rId147" Type="http://schemas.openxmlformats.org/officeDocument/2006/relationships/customXml" Target="../ink/ink1251.xml"/><Relationship Id="rId168" Type="http://schemas.openxmlformats.org/officeDocument/2006/relationships/image" Target="../media/image1307.png"/><Relationship Id="rId312" Type="http://schemas.openxmlformats.org/officeDocument/2006/relationships/image" Target="../media/image1379.png"/><Relationship Id="rId333" Type="http://schemas.openxmlformats.org/officeDocument/2006/relationships/customXml" Target="../ink/ink1344.xml"/><Relationship Id="rId354" Type="http://schemas.openxmlformats.org/officeDocument/2006/relationships/image" Target="../media/image1400.png"/><Relationship Id="rId51" Type="http://schemas.openxmlformats.org/officeDocument/2006/relationships/customXml" Target="../ink/ink1203.xml"/><Relationship Id="rId72" Type="http://schemas.openxmlformats.org/officeDocument/2006/relationships/image" Target="../media/image1259.png"/><Relationship Id="rId93" Type="http://schemas.openxmlformats.org/officeDocument/2006/relationships/customXml" Target="../ink/ink1224.xml"/><Relationship Id="rId189" Type="http://schemas.openxmlformats.org/officeDocument/2006/relationships/customXml" Target="../ink/ink1272.xml"/><Relationship Id="rId375" Type="http://schemas.openxmlformats.org/officeDocument/2006/relationships/customXml" Target="../ink/ink1365.xml"/><Relationship Id="rId3" Type="http://schemas.openxmlformats.org/officeDocument/2006/relationships/image" Target="../media/image3.png"/><Relationship Id="rId214" Type="http://schemas.openxmlformats.org/officeDocument/2006/relationships/image" Target="../media/image1330.png"/><Relationship Id="rId235" Type="http://schemas.openxmlformats.org/officeDocument/2006/relationships/customXml" Target="../ink/ink1295.xml"/><Relationship Id="rId256" Type="http://schemas.openxmlformats.org/officeDocument/2006/relationships/image" Target="../media/image1351.png"/><Relationship Id="rId277" Type="http://schemas.openxmlformats.org/officeDocument/2006/relationships/customXml" Target="../ink/ink1316.xml"/><Relationship Id="rId298" Type="http://schemas.openxmlformats.org/officeDocument/2006/relationships/image" Target="../media/image1372.png"/><Relationship Id="rId116" Type="http://schemas.openxmlformats.org/officeDocument/2006/relationships/image" Target="../media/image1281.png"/><Relationship Id="rId137" Type="http://schemas.openxmlformats.org/officeDocument/2006/relationships/customXml" Target="../ink/ink1246.xml"/><Relationship Id="rId158" Type="http://schemas.openxmlformats.org/officeDocument/2006/relationships/image" Target="../media/image1302.png"/><Relationship Id="rId302" Type="http://schemas.openxmlformats.org/officeDocument/2006/relationships/image" Target="../media/image1374.png"/><Relationship Id="rId323" Type="http://schemas.openxmlformats.org/officeDocument/2006/relationships/customXml" Target="../ink/ink1339.xml"/><Relationship Id="rId344" Type="http://schemas.openxmlformats.org/officeDocument/2006/relationships/image" Target="../media/image1395.png"/><Relationship Id="rId20" Type="http://schemas.openxmlformats.org/officeDocument/2006/relationships/image" Target="../media/image1233.png"/><Relationship Id="rId41" Type="http://schemas.openxmlformats.org/officeDocument/2006/relationships/customXml" Target="../ink/ink1198.xml"/><Relationship Id="rId62" Type="http://schemas.openxmlformats.org/officeDocument/2006/relationships/image" Target="../media/image1254.png"/><Relationship Id="rId83" Type="http://schemas.openxmlformats.org/officeDocument/2006/relationships/customXml" Target="../ink/ink1219.xml"/><Relationship Id="rId179" Type="http://schemas.openxmlformats.org/officeDocument/2006/relationships/customXml" Target="../ink/ink1267.xml"/><Relationship Id="rId365" Type="http://schemas.openxmlformats.org/officeDocument/2006/relationships/customXml" Target="../ink/ink1360.xml"/><Relationship Id="rId190" Type="http://schemas.openxmlformats.org/officeDocument/2006/relationships/image" Target="../media/image1318.png"/><Relationship Id="rId204" Type="http://schemas.openxmlformats.org/officeDocument/2006/relationships/image" Target="../media/image1325.png"/><Relationship Id="rId225" Type="http://schemas.openxmlformats.org/officeDocument/2006/relationships/customXml" Target="../ink/ink1290.xml"/><Relationship Id="rId246" Type="http://schemas.openxmlformats.org/officeDocument/2006/relationships/image" Target="../media/image1346.png"/><Relationship Id="rId267" Type="http://schemas.openxmlformats.org/officeDocument/2006/relationships/customXml" Target="../ink/ink1311.xml"/><Relationship Id="rId288" Type="http://schemas.openxmlformats.org/officeDocument/2006/relationships/image" Target="../media/image1367.png"/><Relationship Id="rId106" Type="http://schemas.openxmlformats.org/officeDocument/2006/relationships/image" Target="../media/image1276.png"/><Relationship Id="rId127" Type="http://schemas.openxmlformats.org/officeDocument/2006/relationships/customXml" Target="../ink/ink1241.xml"/><Relationship Id="rId313" Type="http://schemas.openxmlformats.org/officeDocument/2006/relationships/customXml" Target="../ink/ink1334.xml"/><Relationship Id="rId10" Type="http://schemas.openxmlformats.org/officeDocument/2006/relationships/image" Target="../media/image1228.png"/><Relationship Id="rId31" Type="http://schemas.openxmlformats.org/officeDocument/2006/relationships/customXml" Target="../ink/ink1193.xml"/><Relationship Id="rId52" Type="http://schemas.openxmlformats.org/officeDocument/2006/relationships/image" Target="../media/image1249.png"/><Relationship Id="rId73" Type="http://schemas.openxmlformats.org/officeDocument/2006/relationships/customXml" Target="../ink/ink1214.xml"/><Relationship Id="rId94" Type="http://schemas.openxmlformats.org/officeDocument/2006/relationships/image" Target="../media/image1270.png"/><Relationship Id="rId148" Type="http://schemas.openxmlformats.org/officeDocument/2006/relationships/image" Target="../media/image1297.png"/><Relationship Id="rId169" Type="http://schemas.openxmlformats.org/officeDocument/2006/relationships/customXml" Target="../ink/ink1262.xml"/><Relationship Id="rId334" Type="http://schemas.openxmlformats.org/officeDocument/2006/relationships/image" Target="../media/image1390.png"/><Relationship Id="rId355" Type="http://schemas.openxmlformats.org/officeDocument/2006/relationships/customXml" Target="../ink/ink1355.xml"/><Relationship Id="rId376" Type="http://schemas.openxmlformats.org/officeDocument/2006/relationships/image" Target="../media/image1411.png"/><Relationship Id="rId4" Type="http://schemas.openxmlformats.org/officeDocument/2006/relationships/image" Target="../media/image1096.png"/><Relationship Id="rId180" Type="http://schemas.openxmlformats.org/officeDocument/2006/relationships/image" Target="../media/image1313.png"/><Relationship Id="rId215" Type="http://schemas.openxmlformats.org/officeDocument/2006/relationships/customXml" Target="../ink/ink1285.xml"/><Relationship Id="rId236" Type="http://schemas.openxmlformats.org/officeDocument/2006/relationships/image" Target="../media/image1341.png"/><Relationship Id="rId257" Type="http://schemas.openxmlformats.org/officeDocument/2006/relationships/customXml" Target="../ink/ink1306.xml"/><Relationship Id="rId278" Type="http://schemas.openxmlformats.org/officeDocument/2006/relationships/image" Target="../media/image1362.png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72.png"/><Relationship Id="rId21" Type="http://schemas.openxmlformats.org/officeDocument/2006/relationships/image" Target="../media/image1424.png"/><Relationship Id="rId42" Type="http://schemas.openxmlformats.org/officeDocument/2006/relationships/customXml" Target="../ink/ink1388.xml"/><Relationship Id="rId63" Type="http://schemas.openxmlformats.org/officeDocument/2006/relationships/image" Target="../media/image1445.png"/><Relationship Id="rId84" Type="http://schemas.openxmlformats.org/officeDocument/2006/relationships/customXml" Target="../ink/ink1409.xml"/><Relationship Id="rId138" Type="http://schemas.openxmlformats.org/officeDocument/2006/relationships/customXml" Target="../ink/ink1436.xml"/><Relationship Id="rId159" Type="http://schemas.openxmlformats.org/officeDocument/2006/relationships/image" Target="../media/image1493.png"/><Relationship Id="rId170" Type="http://schemas.openxmlformats.org/officeDocument/2006/relationships/customXml" Target="../ink/ink1452.xml"/><Relationship Id="rId191" Type="http://schemas.openxmlformats.org/officeDocument/2006/relationships/image" Target="../media/image1509.png"/><Relationship Id="rId205" Type="http://schemas.openxmlformats.org/officeDocument/2006/relationships/image" Target="../media/image1516.png"/><Relationship Id="rId226" Type="http://schemas.openxmlformats.org/officeDocument/2006/relationships/customXml" Target="../ink/ink1480.xml"/><Relationship Id="rId247" Type="http://schemas.openxmlformats.org/officeDocument/2006/relationships/image" Target="../media/image1537.png"/><Relationship Id="rId107" Type="http://schemas.openxmlformats.org/officeDocument/2006/relationships/image" Target="../media/image1467.png"/><Relationship Id="rId11" Type="http://schemas.openxmlformats.org/officeDocument/2006/relationships/image" Target="../media/image1419.png"/><Relationship Id="rId32" Type="http://schemas.openxmlformats.org/officeDocument/2006/relationships/customXml" Target="../ink/ink1383.xml"/><Relationship Id="rId53" Type="http://schemas.openxmlformats.org/officeDocument/2006/relationships/image" Target="../media/image1440.png"/><Relationship Id="rId74" Type="http://schemas.openxmlformats.org/officeDocument/2006/relationships/customXml" Target="../ink/ink1404.xml"/><Relationship Id="rId128" Type="http://schemas.openxmlformats.org/officeDocument/2006/relationships/customXml" Target="../ink/ink1431.xml"/><Relationship Id="rId149" Type="http://schemas.openxmlformats.org/officeDocument/2006/relationships/image" Target="../media/image1488.png"/><Relationship Id="rId5" Type="http://schemas.openxmlformats.org/officeDocument/2006/relationships/image" Target="../media/image1416.png"/><Relationship Id="rId95" Type="http://schemas.openxmlformats.org/officeDocument/2006/relationships/image" Target="../media/image1461.png"/><Relationship Id="rId160" Type="http://schemas.openxmlformats.org/officeDocument/2006/relationships/customXml" Target="../ink/ink1447.xml"/><Relationship Id="rId181" Type="http://schemas.openxmlformats.org/officeDocument/2006/relationships/image" Target="../media/image1504.png"/><Relationship Id="rId216" Type="http://schemas.openxmlformats.org/officeDocument/2006/relationships/customXml" Target="../ink/ink1475.xml"/><Relationship Id="rId237" Type="http://schemas.openxmlformats.org/officeDocument/2006/relationships/image" Target="../media/image1532.png"/><Relationship Id="rId258" Type="http://schemas.openxmlformats.org/officeDocument/2006/relationships/customXml" Target="../ink/ink1496.xml"/><Relationship Id="rId22" Type="http://schemas.openxmlformats.org/officeDocument/2006/relationships/customXml" Target="../ink/ink1378.xml"/><Relationship Id="rId43" Type="http://schemas.openxmlformats.org/officeDocument/2006/relationships/image" Target="../media/image1435.png"/><Relationship Id="rId64" Type="http://schemas.openxmlformats.org/officeDocument/2006/relationships/customXml" Target="../ink/ink1399.xml"/><Relationship Id="rId118" Type="http://schemas.openxmlformats.org/officeDocument/2006/relationships/customXml" Target="../ink/ink1426.xml"/><Relationship Id="rId139" Type="http://schemas.openxmlformats.org/officeDocument/2006/relationships/image" Target="../media/image1483.png"/><Relationship Id="rId85" Type="http://schemas.openxmlformats.org/officeDocument/2006/relationships/image" Target="../media/image1456.png"/><Relationship Id="rId150" Type="http://schemas.openxmlformats.org/officeDocument/2006/relationships/customXml" Target="../ink/ink1442.xml"/><Relationship Id="rId171" Type="http://schemas.openxmlformats.org/officeDocument/2006/relationships/image" Target="../media/image1499.png"/><Relationship Id="rId192" Type="http://schemas.openxmlformats.org/officeDocument/2006/relationships/customXml" Target="../ink/ink1463.xml"/><Relationship Id="rId206" Type="http://schemas.openxmlformats.org/officeDocument/2006/relationships/customXml" Target="../ink/ink1470.xml"/><Relationship Id="rId227" Type="http://schemas.openxmlformats.org/officeDocument/2006/relationships/image" Target="../media/image1527.png"/><Relationship Id="rId248" Type="http://schemas.openxmlformats.org/officeDocument/2006/relationships/customXml" Target="../ink/ink1491.xml"/><Relationship Id="rId12" Type="http://schemas.openxmlformats.org/officeDocument/2006/relationships/customXml" Target="../ink/ink1373.xml"/><Relationship Id="rId33" Type="http://schemas.openxmlformats.org/officeDocument/2006/relationships/image" Target="../media/image1430.png"/><Relationship Id="rId108" Type="http://schemas.openxmlformats.org/officeDocument/2006/relationships/customXml" Target="../ink/ink1421.xml"/><Relationship Id="rId129" Type="http://schemas.openxmlformats.org/officeDocument/2006/relationships/image" Target="../media/image1478.png"/><Relationship Id="rId54" Type="http://schemas.openxmlformats.org/officeDocument/2006/relationships/customXml" Target="../ink/ink1394.xml"/><Relationship Id="rId75" Type="http://schemas.openxmlformats.org/officeDocument/2006/relationships/image" Target="../media/image1451.png"/><Relationship Id="rId96" Type="http://schemas.openxmlformats.org/officeDocument/2006/relationships/customXml" Target="../ink/ink1415.xml"/><Relationship Id="rId140" Type="http://schemas.openxmlformats.org/officeDocument/2006/relationships/customXml" Target="../ink/ink1437.xml"/><Relationship Id="rId161" Type="http://schemas.openxmlformats.org/officeDocument/2006/relationships/image" Target="../media/image1494.png"/><Relationship Id="rId182" Type="http://schemas.openxmlformats.org/officeDocument/2006/relationships/customXml" Target="../ink/ink1458.xml"/><Relationship Id="rId217" Type="http://schemas.openxmlformats.org/officeDocument/2006/relationships/image" Target="../media/image1522.png"/><Relationship Id="rId6" Type="http://schemas.openxmlformats.org/officeDocument/2006/relationships/customXml" Target="../ink/ink1370.xml"/><Relationship Id="rId238" Type="http://schemas.openxmlformats.org/officeDocument/2006/relationships/customXml" Target="../ink/ink1486.xml"/><Relationship Id="rId259" Type="http://schemas.openxmlformats.org/officeDocument/2006/relationships/image" Target="../media/image1543.png"/><Relationship Id="rId23" Type="http://schemas.openxmlformats.org/officeDocument/2006/relationships/image" Target="../media/image1425.png"/><Relationship Id="rId28" Type="http://schemas.openxmlformats.org/officeDocument/2006/relationships/customXml" Target="../ink/ink1381.xml"/><Relationship Id="rId49" Type="http://schemas.openxmlformats.org/officeDocument/2006/relationships/image" Target="../media/image1438.png"/><Relationship Id="rId114" Type="http://schemas.openxmlformats.org/officeDocument/2006/relationships/customXml" Target="../ink/ink1424.xml"/><Relationship Id="rId119" Type="http://schemas.openxmlformats.org/officeDocument/2006/relationships/image" Target="../media/image1473.png"/><Relationship Id="rId44" Type="http://schemas.openxmlformats.org/officeDocument/2006/relationships/customXml" Target="../ink/ink1389.xml"/><Relationship Id="rId60" Type="http://schemas.openxmlformats.org/officeDocument/2006/relationships/customXml" Target="../ink/ink1397.xml"/><Relationship Id="rId65" Type="http://schemas.openxmlformats.org/officeDocument/2006/relationships/image" Target="../media/image1446.png"/><Relationship Id="rId81" Type="http://schemas.openxmlformats.org/officeDocument/2006/relationships/image" Target="../media/image1454.png"/><Relationship Id="rId86" Type="http://schemas.openxmlformats.org/officeDocument/2006/relationships/customXml" Target="../ink/ink1410.xml"/><Relationship Id="rId130" Type="http://schemas.openxmlformats.org/officeDocument/2006/relationships/customXml" Target="../ink/ink1432.xml"/><Relationship Id="rId135" Type="http://schemas.openxmlformats.org/officeDocument/2006/relationships/image" Target="../media/image1481.png"/><Relationship Id="rId151" Type="http://schemas.openxmlformats.org/officeDocument/2006/relationships/image" Target="../media/image1489.png"/><Relationship Id="rId156" Type="http://schemas.openxmlformats.org/officeDocument/2006/relationships/customXml" Target="../ink/ink1445.xml"/><Relationship Id="rId177" Type="http://schemas.openxmlformats.org/officeDocument/2006/relationships/image" Target="../media/image1502.png"/><Relationship Id="rId198" Type="http://schemas.openxmlformats.org/officeDocument/2006/relationships/customXml" Target="../ink/ink1466.xml"/><Relationship Id="rId172" Type="http://schemas.openxmlformats.org/officeDocument/2006/relationships/customXml" Target="../ink/ink1453.xml"/><Relationship Id="rId193" Type="http://schemas.openxmlformats.org/officeDocument/2006/relationships/image" Target="../media/image1510.png"/><Relationship Id="rId202" Type="http://schemas.openxmlformats.org/officeDocument/2006/relationships/customXml" Target="../ink/ink1468.xml"/><Relationship Id="rId207" Type="http://schemas.openxmlformats.org/officeDocument/2006/relationships/image" Target="../media/image1517.png"/><Relationship Id="rId223" Type="http://schemas.openxmlformats.org/officeDocument/2006/relationships/image" Target="../media/image1525.png"/><Relationship Id="rId228" Type="http://schemas.openxmlformats.org/officeDocument/2006/relationships/customXml" Target="../ink/ink1481.xml"/><Relationship Id="rId244" Type="http://schemas.openxmlformats.org/officeDocument/2006/relationships/customXml" Target="../ink/ink1489.xml"/><Relationship Id="rId249" Type="http://schemas.openxmlformats.org/officeDocument/2006/relationships/image" Target="../media/image1538.png"/><Relationship Id="rId13" Type="http://schemas.openxmlformats.org/officeDocument/2006/relationships/image" Target="../media/image1420.png"/><Relationship Id="rId18" Type="http://schemas.openxmlformats.org/officeDocument/2006/relationships/customXml" Target="../ink/ink1376.xml"/><Relationship Id="rId39" Type="http://schemas.openxmlformats.org/officeDocument/2006/relationships/image" Target="../media/image1433.png"/><Relationship Id="rId109" Type="http://schemas.openxmlformats.org/officeDocument/2006/relationships/image" Target="../media/image1468.png"/><Relationship Id="rId260" Type="http://schemas.openxmlformats.org/officeDocument/2006/relationships/customXml" Target="../ink/ink1497.xml"/><Relationship Id="rId265" Type="http://schemas.openxmlformats.org/officeDocument/2006/relationships/image" Target="../media/image1546.png"/><Relationship Id="rId34" Type="http://schemas.openxmlformats.org/officeDocument/2006/relationships/customXml" Target="../ink/ink1384.xml"/><Relationship Id="rId50" Type="http://schemas.openxmlformats.org/officeDocument/2006/relationships/customXml" Target="../ink/ink1392.xml"/><Relationship Id="rId55" Type="http://schemas.openxmlformats.org/officeDocument/2006/relationships/image" Target="../media/image1441.png"/><Relationship Id="rId76" Type="http://schemas.openxmlformats.org/officeDocument/2006/relationships/customXml" Target="../ink/ink1405.xml"/><Relationship Id="rId97" Type="http://schemas.openxmlformats.org/officeDocument/2006/relationships/image" Target="../media/image1462.png"/><Relationship Id="rId104" Type="http://schemas.openxmlformats.org/officeDocument/2006/relationships/customXml" Target="../ink/ink1419.xml"/><Relationship Id="rId120" Type="http://schemas.openxmlformats.org/officeDocument/2006/relationships/customXml" Target="../ink/ink1427.xml"/><Relationship Id="rId125" Type="http://schemas.openxmlformats.org/officeDocument/2006/relationships/image" Target="../media/image1476.png"/><Relationship Id="rId141" Type="http://schemas.openxmlformats.org/officeDocument/2006/relationships/image" Target="../media/image1484.png"/><Relationship Id="rId146" Type="http://schemas.openxmlformats.org/officeDocument/2006/relationships/customXml" Target="../ink/ink1440.xml"/><Relationship Id="rId167" Type="http://schemas.openxmlformats.org/officeDocument/2006/relationships/image" Target="../media/image1497.png"/><Relationship Id="rId188" Type="http://schemas.openxmlformats.org/officeDocument/2006/relationships/customXml" Target="../ink/ink1461.xml"/><Relationship Id="rId7" Type="http://schemas.openxmlformats.org/officeDocument/2006/relationships/image" Target="../media/image1417.png"/><Relationship Id="rId71" Type="http://schemas.openxmlformats.org/officeDocument/2006/relationships/image" Target="../media/image1449.png"/><Relationship Id="rId92" Type="http://schemas.openxmlformats.org/officeDocument/2006/relationships/customXml" Target="../ink/ink1413.xml"/><Relationship Id="rId162" Type="http://schemas.openxmlformats.org/officeDocument/2006/relationships/customXml" Target="../ink/ink1448.xml"/><Relationship Id="rId183" Type="http://schemas.openxmlformats.org/officeDocument/2006/relationships/image" Target="../media/image1505.png"/><Relationship Id="rId213" Type="http://schemas.openxmlformats.org/officeDocument/2006/relationships/image" Target="../media/image1520.png"/><Relationship Id="rId218" Type="http://schemas.openxmlformats.org/officeDocument/2006/relationships/customXml" Target="../ink/ink1476.xml"/><Relationship Id="rId234" Type="http://schemas.openxmlformats.org/officeDocument/2006/relationships/customXml" Target="../ink/ink1484.xml"/><Relationship Id="rId239" Type="http://schemas.openxmlformats.org/officeDocument/2006/relationships/image" Target="../media/image1533.png"/><Relationship Id="rId2" Type="http://schemas.openxmlformats.org/officeDocument/2006/relationships/image" Target="../media/image2.png"/><Relationship Id="rId29" Type="http://schemas.openxmlformats.org/officeDocument/2006/relationships/image" Target="../media/image1428.png"/><Relationship Id="rId250" Type="http://schemas.openxmlformats.org/officeDocument/2006/relationships/customXml" Target="../ink/ink1492.xml"/><Relationship Id="rId255" Type="http://schemas.openxmlformats.org/officeDocument/2006/relationships/image" Target="../media/image1541.png"/><Relationship Id="rId24" Type="http://schemas.openxmlformats.org/officeDocument/2006/relationships/customXml" Target="../ink/ink1379.xml"/><Relationship Id="rId40" Type="http://schemas.openxmlformats.org/officeDocument/2006/relationships/customXml" Target="../ink/ink1387.xml"/><Relationship Id="rId45" Type="http://schemas.openxmlformats.org/officeDocument/2006/relationships/image" Target="../media/image1436.png"/><Relationship Id="rId66" Type="http://schemas.openxmlformats.org/officeDocument/2006/relationships/customXml" Target="../ink/ink1400.xml"/><Relationship Id="rId87" Type="http://schemas.openxmlformats.org/officeDocument/2006/relationships/image" Target="../media/image1457.png"/><Relationship Id="rId110" Type="http://schemas.openxmlformats.org/officeDocument/2006/relationships/customXml" Target="../ink/ink1422.xml"/><Relationship Id="rId115" Type="http://schemas.openxmlformats.org/officeDocument/2006/relationships/image" Target="../media/image1471.png"/><Relationship Id="rId131" Type="http://schemas.openxmlformats.org/officeDocument/2006/relationships/image" Target="../media/image1479.png"/><Relationship Id="rId136" Type="http://schemas.openxmlformats.org/officeDocument/2006/relationships/customXml" Target="../ink/ink1435.xml"/><Relationship Id="rId157" Type="http://schemas.openxmlformats.org/officeDocument/2006/relationships/image" Target="../media/image1492.png"/><Relationship Id="rId178" Type="http://schemas.openxmlformats.org/officeDocument/2006/relationships/customXml" Target="../ink/ink1456.xml"/><Relationship Id="rId61" Type="http://schemas.openxmlformats.org/officeDocument/2006/relationships/image" Target="../media/image1444.png"/><Relationship Id="rId82" Type="http://schemas.openxmlformats.org/officeDocument/2006/relationships/customXml" Target="../ink/ink1408.xml"/><Relationship Id="rId152" Type="http://schemas.openxmlformats.org/officeDocument/2006/relationships/customXml" Target="../ink/ink1443.xml"/><Relationship Id="rId173" Type="http://schemas.openxmlformats.org/officeDocument/2006/relationships/image" Target="../media/image1500.png"/><Relationship Id="rId194" Type="http://schemas.openxmlformats.org/officeDocument/2006/relationships/customXml" Target="../ink/ink1464.xml"/><Relationship Id="rId199" Type="http://schemas.openxmlformats.org/officeDocument/2006/relationships/image" Target="../media/image1513.png"/><Relationship Id="rId203" Type="http://schemas.openxmlformats.org/officeDocument/2006/relationships/image" Target="../media/image1515.png"/><Relationship Id="rId208" Type="http://schemas.openxmlformats.org/officeDocument/2006/relationships/customXml" Target="../ink/ink1471.xml"/><Relationship Id="rId229" Type="http://schemas.openxmlformats.org/officeDocument/2006/relationships/image" Target="../media/image1528.png"/><Relationship Id="rId19" Type="http://schemas.openxmlformats.org/officeDocument/2006/relationships/image" Target="../media/image1423.png"/><Relationship Id="rId224" Type="http://schemas.openxmlformats.org/officeDocument/2006/relationships/customXml" Target="../ink/ink1479.xml"/><Relationship Id="rId240" Type="http://schemas.openxmlformats.org/officeDocument/2006/relationships/customXml" Target="../ink/ink1487.xml"/><Relationship Id="rId245" Type="http://schemas.openxmlformats.org/officeDocument/2006/relationships/image" Target="../media/image1536.png"/><Relationship Id="rId261" Type="http://schemas.openxmlformats.org/officeDocument/2006/relationships/image" Target="../media/image1544.png"/><Relationship Id="rId14" Type="http://schemas.openxmlformats.org/officeDocument/2006/relationships/customXml" Target="../ink/ink1374.xml"/><Relationship Id="rId30" Type="http://schemas.openxmlformats.org/officeDocument/2006/relationships/customXml" Target="../ink/ink1382.xml"/><Relationship Id="rId35" Type="http://schemas.openxmlformats.org/officeDocument/2006/relationships/image" Target="../media/image1431.png"/><Relationship Id="rId56" Type="http://schemas.openxmlformats.org/officeDocument/2006/relationships/customXml" Target="../ink/ink1395.xml"/><Relationship Id="rId77" Type="http://schemas.openxmlformats.org/officeDocument/2006/relationships/image" Target="../media/image1452.png"/><Relationship Id="rId100" Type="http://schemas.openxmlformats.org/officeDocument/2006/relationships/customXml" Target="../ink/ink1417.xml"/><Relationship Id="rId105" Type="http://schemas.openxmlformats.org/officeDocument/2006/relationships/image" Target="../media/image1466.png"/><Relationship Id="rId126" Type="http://schemas.openxmlformats.org/officeDocument/2006/relationships/customXml" Target="../ink/ink1430.xml"/><Relationship Id="rId147" Type="http://schemas.openxmlformats.org/officeDocument/2006/relationships/image" Target="../media/image1487.png"/><Relationship Id="rId168" Type="http://schemas.openxmlformats.org/officeDocument/2006/relationships/customXml" Target="../ink/ink1451.xml"/><Relationship Id="rId8" Type="http://schemas.openxmlformats.org/officeDocument/2006/relationships/customXml" Target="../ink/ink1371.xml"/><Relationship Id="rId51" Type="http://schemas.openxmlformats.org/officeDocument/2006/relationships/image" Target="../media/image1439.png"/><Relationship Id="rId72" Type="http://schemas.openxmlformats.org/officeDocument/2006/relationships/customXml" Target="../ink/ink1403.xml"/><Relationship Id="rId93" Type="http://schemas.openxmlformats.org/officeDocument/2006/relationships/image" Target="../media/image1460.png"/><Relationship Id="rId98" Type="http://schemas.openxmlformats.org/officeDocument/2006/relationships/customXml" Target="../ink/ink1416.xml"/><Relationship Id="rId121" Type="http://schemas.openxmlformats.org/officeDocument/2006/relationships/image" Target="../media/image1474.png"/><Relationship Id="rId142" Type="http://schemas.openxmlformats.org/officeDocument/2006/relationships/customXml" Target="../ink/ink1438.xml"/><Relationship Id="rId163" Type="http://schemas.openxmlformats.org/officeDocument/2006/relationships/image" Target="../media/image1495.png"/><Relationship Id="rId184" Type="http://schemas.openxmlformats.org/officeDocument/2006/relationships/customXml" Target="../ink/ink1459.xml"/><Relationship Id="rId189" Type="http://schemas.openxmlformats.org/officeDocument/2006/relationships/image" Target="../media/image1508.png"/><Relationship Id="rId219" Type="http://schemas.openxmlformats.org/officeDocument/2006/relationships/image" Target="../media/image1523.png"/><Relationship Id="rId3" Type="http://schemas.openxmlformats.org/officeDocument/2006/relationships/image" Target="../media/image3.png"/><Relationship Id="rId214" Type="http://schemas.openxmlformats.org/officeDocument/2006/relationships/customXml" Target="../ink/ink1474.xml"/><Relationship Id="rId230" Type="http://schemas.openxmlformats.org/officeDocument/2006/relationships/customXml" Target="../ink/ink1482.xml"/><Relationship Id="rId235" Type="http://schemas.openxmlformats.org/officeDocument/2006/relationships/image" Target="../media/image1531.png"/><Relationship Id="rId251" Type="http://schemas.openxmlformats.org/officeDocument/2006/relationships/image" Target="../media/image1539.png"/><Relationship Id="rId256" Type="http://schemas.openxmlformats.org/officeDocument/2006/relationships/customXml" Target="../ink/ink1495.xml"/><Relationship Id="rId25" Type="http://schemas.openxmlformats.org/officeDocument/2006/relationships/image" Target="../media/image1426.png"/><Relationship Id="rId46" Type="http://schemas.openxmlformats.org/officeDocument/2006/relationships/customXml" Target="../ink/ink1390.xml"/><Relationship Id="rId67" Type="http://schemas.openxmlformats.org/officeDocument/2006/relationships/image" Target="../media/image1447.png"/><Relationship Id="rId116" Type="http://schemas.openxmlformats.org/officeDocument/2006/relationships/customXml" Target="../ink/ink1425.xml"/><Relationship Id="rId137" Type="http://schemas.openxmlformats.org/officeDocument/2006/relationships/image" Target="../media/image1482.png"/><Relationship Id="rId158" Type="http://schemas.openxmlformats.org/officeDocument/2006/relationships/customXml" Target="../ink/ink1446.xml"/><Relationship Id="rId20" Type="http://schemas.openxmlformats.org/officeDocument/2006/relationships/customXml" Target="../ink/ink1377.xml"/><Relationship Id="rId41" Type="http://schemas.openxmlformats.org/officeDocument/2006/relationships/image" Target="../media/image1434.png"/><Relationship Id="rId62" Type="http://schemas.openxmlformats.org/officeDocument/2006/relationships/customXml" Target="../ink/ink1398.xml"/><Relationship Id="rId83" Type="http://schemas.openxmlformats.org/officeDocument/2006/relationships/image" Target="../media/image1455.png"/><Relationship Id="rId88" Type="http://schemas.openxmlformats.org/officeDocument/2006/relationships/customXml" Target="../ink/ink1411.xml"/><Relationship Id="rId111" Type="http://schemas.openxmlformats.org/officeDocument/2006/relationships/image" Target="../media/image1469.png"/><Relationship Id="rId132" Type="http://schemas.openxmlformats.org/officeDocument/2006/relationships/customXml" Target="../ink/ink1433.xml"/><Relationship Id="rId153" Type="http://schemas.openxmlformats.org/officeDocument/2006/relationships/image" Target="../media/image1490.png"/><Relationship Id="rId174" Type="http://schemas.openxmlformats.org/officeDocument/2006/relationships/customXml" Target="../ink/ink1454.xml"/><Relationship Id="rId179" Type="http://schemas.openxmlformats.org/officeDocument/2006/relationships/image" Target="../media/image1503.png"/><Relationship Id="rId195" Type="http://schemas.openxmlformats.org/officeDocument/2006/relationships/image" Target="../media/image1511.png"/><Relationship Id="rId209" Type="http://schemas.openxmlformats.org/officeDocument/2006/relationships/image" Target="../media/image1518.png"/><Relationship Id="rId190" Type="http://schemas.openxmlformats.org/officeDocument/2006/relationships/customXml" Target="../ink/ink1462.xml"/><Relationship Id="rId204" Type="http://schemas.openxmlformats.org/officeDocument/2006/relationships/customXml" Target="../ink/ink1469.xml"/><Relationship Id="rId220" Type="http://schemas.openxmlformats.org/officeDocument/2006/relationships/customXml" Target="../ink/ink1477.xml"/><Relationship Id="rId225" Type="http://schemas.openxmlformats.org/officeDocument/2006/relationships/image" Target="../media/image1526.png"/><Relationship Id="rId241" Type="http://schemas.openxmlformats.org/officeDocument/2006/relationships/image" Target="../media/image1534.png"/><Relationship Id="rId246" Type="http://schemas.openxmlformats.org/officeDocument/2006/relationships/customXml" Target="../ink/ink1490.xml"/><Relationship Id="rId15" Type="http://schemas.openxmlformats.org/officeDocument/2006/relationships/image" Target="../media/image1421.png"/><Relationship Id="rId36" Type="http://schemas.openxmlformats.org/officeDocument/2006/relationships/customXml" Target="../ink/ink1385.xml"/><Relationship Id="rId57" Type="http://schemas.openxmlformats.org/officeDocument/2006/relationships/image" Target="../media/image1442.png"/><Relationship Id="rId106" Type="http://schemas.openxmlformats.org/officeDocument/2006/relationships/customXml" Target="../ink/ink1420.xml"/><Relationship Id="rId127" Type="http://schemas.openxmlformats.org/officeDocument/2006/relationships/image" Target="../media/image1477.png"/><Relationship Id="rId262" Type="http://schemas.openxmlformats.org/officeDocument/2006/relationships/customXml" Target="../ink/ink1498.xml"/><Relationship Id="rId10" Type="http://schemas.openxmlformats.org/officeDocument/2006/relationships/customXml" Target="../ink/ink1372.xml"/><Relationship Id="rId31" Type="http://schemas.openxmlformats.org/officeDocument/2006/relationships/image" Target="../media/image1429.png"/><Relationship Id="rId52" Type="http://schemas.openxmlformats.org/officeDocument/2006/relationships/customXml" Target="../ink/ink1393.xml"/><Relationship Id="rId73" Type="http://schemas.openxmlformats.org/officeDocument/2006/relationships/image" Target="../media/image1450.png"/><Relationship Id="rId78" Type="http://schemas.openxmlformats.org/officeDocument/2006/relationships/customXml" Target="../ink/ink1406.xml"/><Relationship Id="rId94" Type="http://schemas.openxmlformats.org/officeDocument/2006/relationships/customXml" Target="../ink/ink1414.xml"/><Relationship Id="rId99" Type="http://schemas.openxmlformats.org/officeDocument/2006/relationships/image" Target="../media/image1463.png"/><Relationship Id="rId101" Type="http://schemas.openxmlformats.org/officeDocument/2006/relationships/image" Target="../media/image1464.png"/><Relationship Id="rId122" Type="http://schemas.openxmlformats.org/officeDocument/2006/relationships/customXml" Target="../ink/ink1428.xml"/><Relationship Id="rId143" Type="http://schemas.openxmlformats.org/officeDocument/2006/relationships/image" Target="../media/image1485.png"/><Relationship Id="rId148" Type="http://schemas.openxmlformats.org/officeDocument/2006/relationships/customXml" Target="../ink/ink1441.xml"/><Relationship Id="rId164" Type="http://schemas.openxmlformats.org/officeDocument/2006/relationships/customXml" Target="../ink/ink1449.xml"/><Relationship Id="rId169" Type="http://schemas.openxmlformats.org/officeDocument/2006/relationships/image" Target="../media/image1498.png"/><Relationship Id="rId185" Type="http://schemas.openxmlformats.org/officeDocument/2006/relationships/image" Target="../media/image1506.png"/><Relationship Id="rId4" Type="http://schemas.openxmlformats.org/officeDocument/2006/relationships/image" Target="../media/image563.png"/><Relationship Id="rId9" Type="http://schemas.openxmlformats.org/officeDocument/2006/relationships/image" Target="../media/image1418.png"/><Relationship Id="rId180" Type="http://schemas.openxmlformats.org/officeDocument/2006/relationships/customXml" Target="../ink/ink1457.xml"/><Relationship Id="rId210" Type="http://schemas.openxmlformats.org/officeDocument/2006/relationships/customXml" Target="../ink/ink1472.xml"/><Relationship Id="rId215" Type="http://schemas.openxmlformats.org/officeDocument/2006/relationships/image" Target="../media/image1521.png"/><Relationship Id="rId236" Type="http://schemas.openxmlformats.org/officeDocument/2006/relationships/customXml" Target="../ink/ink1485.xml"/><Relationship Id="rId257" Type="http://schemas.openxmlformats.org/officeDocument/2006/relationships/image" Target="../media/image1542.png"/><Relationship Id="rId26" Type="http://schemas.openxmlformats.org/officeDocument/2006/relationships/customXml" Target="../ink/ink1380.xml"/><Relationship Id="rId231" Type="http://schemas.openxmlformats.org/officeDocument/2006/relationships/image" Target="../media/image1529.png"/><Relationship Id="rId252" Type="http://schemas.openxmlformats.org/officeDocument/2006/relationships/customXml" Target="../ink/ink1493.xml"/><Relationship Id="rId47" Type="http://schemas.openxmlformats.org/officeDocument/2006/relationships/image" Target="../media/image1437.png"/><Relationship Id="rId68" Type="http://schemas.openxmlformats.org/officeDocument/2006/relationships/customXml" Target="../ink/ink1401.xml"/><Relationship Id="rId89" Type="http://schemas.openxmlformats.org/officeDocument/2006/relationships/image" Target="../media/image1458.png"/><Relationship Id="rId112" Type="http://schemas.openxmlformats.org/officeDocument/2006/relationships/customXml" Target="../ink/ink1423.xml"/><Relationship Id="rId133" Type="http://schemas.openxmlformats.org/officeDocument/2006/relationships/image" Target="../media/image1480.png"/><Relationship Id="rId154" Type="http://schemas.openxmlformats.org/officeDocument/2006/relationships/customXml" Target="../ink/ink1444.xml"/><Relationship Id="rId175" Type="http://schemas.openxmlformats.org/officeDocument/2006/relationships/image" Target="../media/image1501.png"/><Relationship Id="rId196" Type="http://schemas.openxmlformats.org/officeDocument/2006/relationships/customXml" Target="../ink/ink1465.xml"/><Relationship Id="rId200" Type="http://schemas.openxmlformats.org/officeDocument/2006/relationships/customXml" Target="../ink/ink1467.xml"/><Relationship Id="rId16" Type="http://schemas.openxmlformats.org/officeDocument/2006/relationships/customXml" Target="../ink/ink1375.xml"/><Relationship Id="rId221" Type="http://schemas.openxmlformats.org/officeDocument/2006/relationships/image" Target="../media/image1524.png"/><Relationship Id="rId242" Type="http://schemas.openxmlformats.org/officeDocument/2006/relationships/customXml" Target="../ink/ink1488.xml"/><Relationship Id="rId263" Type="http://schemas.openxmlformats.org/officeDocument/2006/relationships/image" Target="../media/image1545.png"/><Relationship Id="rId37" Type="http://schemas.openxmlformats.org/officeDocument/2006/relationships/image" Target="../media/image1432.png"/><Relationship Id="rId58" Type="http://schemas.openxmlformats.org/officeDocument/2006/relationships/customXml" Target="../ink/ink1396.xml"/><Relationship Id="rId79" Type="http://schemas.openxmlformats.org/officeDocument/2006/relationships/image" Target="../media/image1453.png"/><Relationship Id="rId102" Type="http://schemas.openxmlformats.org/officeDocument/2006/relationships/customXml" Target="../ink/ink1418.xml"/><Relationship Id="rId123" Type="http://schemas.openxmlformats.org/officeDocument/2006/relationships/image" Target="../media/image1475.png"/><Relationship Id="rId144" Type="http://schemas.openxmlformats.org/officeDocument/2006/relationships/customXml" Target="../ink/ink1439.xml"/><Relationship Id="rId90" Type="http://schemas.openxmlformats.org/officeDocument/2006/relationships/customXml" Target="../ink/ink1412.xml"/><Relationship Id="rId165" Type="http://schemas.openxmlformats.org/officeDocument/2006/relationships/image" Target="../media/image1496.png"/><Relationship Id="rId186" Type="http://schemas.openxmlformats.org/officeDocument/2006/relationships/customXml" Target="../ink/ink1460.xml"/><Relationship Id="rId211" Type="http://schemas.openxmlformats.org/officeDocument/2006/relationships/image" Target="../media/image1519.png"/><Relationship Id="rId232" Type="http://schemas.openxmlformats.org/officeDocument/2006/relationships/customXml" Target="../ink/ink1483.xml"/><Relationship Id="rId253" Type="http://schemas.openxmlformats.org/officeDocument/2006/relationships/image" Target="../media/image1540.png"/><Relationship Id="rId27" Type="http://schemas.openxmlformats.org/officeDocument/2006/relationships/image" Target="../media/image1427.png"/><Relationship Id="rId48" Type="http://schemas.openxmlformats.org/officeDocument/2006/relationships/customXml" Target="../ink/ink1391.xml"/><Relationship Id="rId69" Type="http://schemas.openxmlformats.org/officeDocument/2006/relationships/image" Target="../media/image1448.png"/><Relationship Id="rId113" Type="http://schemas.openxmlformats.org/officeDocument/2006/relationships/image" Target="../media/image1470.png"/><Relationship Id="rId134" Type="http://schemas.openxmlformats.org/officeDocument/2006/relationships/customXml" Target="../ink/ink1434.xml"/><Relationship Id="rId80" Type="http://schemas.openxmlformats.org/officeDocument/2006/relationships/customXml" Target="../ink/ink1407.xml"/><Relationship Id="rId155" Type="http://schemas.openxmlformats.org/officeDocument/2006/relationships/image" Target="../media/image1491.png"/><Relationship Id="rId176" Type="http://schemas.openxmlformats.org/officeDocument/2006/relationships/customXml" Target="../ink/ink1455.xml"/><Relationship Id="rId197" Type="http://schemas.openxmlformats.org/officeDocument/2006/relationships/image" Target="../media/image1512.png"/><Relationship Id="rId201" Type="http://schemas.openxmlformats.org/officeDocument/2006/relationships/image" Target="../media/image1514.png"/><Relationship Id="rId222" Type="http://schemas.openxmlformats.org/officeDocument/2006/relationships/customXml" Target="../ink/ink1478.xml"/><Relationship Id="rId243" Type="http://schemas.openxmlformats.org/officeDocument/2006/relationships/image" Target="../media/image1535.png"/><Relationship Id="rId264" Type="http://schemas.openxmlformats.org/officeDocument/2006/relationships/customXml" Target="../ink/ink1499.xml"/><Relationship Id="rId17" Type="http://schemas.openxmlformats.org/officeDocument/2006/relationships/image" Target="../media/image1422.png"/><Relationship Id="rId38" Type="http://schemas.openxmlformats.org/officeDocument/2006/relationships/customXml" Target="../ink/ink1386.xml"/><Relationship Id="rId59" Type="http://schemas.openxmlformats.org/officeDocument/2006/relationships/image" Target="../media/image1443.png"/><Relationship Id="rId103" Type="http://schemas.openxmlformats.org/officeDocument/2006/relationships/image" Target="../media/image1465.png"/><Relationship Id="rId124" Type="http://schemas.openxmlformats.org/officeDocument/2006/relationships/customXml" Target="../ink/ink1429.xml"/><Relationship Id="rId70" Type="http://schemas.openxmlformats.org/officeDocument/2006/relationships/customXml" Target="../ink/ink1402.xml"/><Relationship Id="rId91" Type="http://schemas.openxmlformats.org/officeDocument/2006/relationships/image" Target="../media/image1459.png"/><Relationship Id="rId145" Type="http://schemas.openxmlformats.org/officeDocument/2006/relationships/image" Target="../media/image1486.png"/><Relationship Id="rId166" Type="http://schemas.openxmlformats.org/officeDocument/2006/relationships/customXml" Target="../ink/ink1450.xml"/><Relationship Id="rId187" Type="http://schemas.openxmlformats.org/officeDocument/2006/relationships/image" Target="../media/image150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73.xml"/><Relationship Id="rId233" Type="http://schemas.openxmlformats.org/officeDocument/2006/relationships/image" Target="../media/image1530.png"/><Relationship Id="rId254" Type="http://schemas.openxmlformats.org/officeDocument/2006/relationships/customXml" Target="../ink/ink149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png"/><Relationship Id="rId3" Type="http://schemas.openxmlformats.org/officeDocument/2006/relationships/image" Target="../media/image3.png"/><Relationship Id="rId7" Type="http://schemas.openxmlformats.org/officeDocument/2006/relationships/customXml" Target="../ink/ink18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5" Type="http://schemas.openxmlformats.org/officeDocument/2006/relationships/customXml" Target="../ink/ink180.xml"/><Relationship Id="rId4" Type="http://schemas.openxmlformats.org/officeDocument/2006/relationships/image" Target="../media/image18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customXml" Target="../ink/ink182.xml"/><Relationship Id="rId4" Type="http://schemas.openxmlformats.org/officeDocument/2006/relationships/image" Target="../media/image18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1.png"/><Relationship Id="rId5" Type="http://schemas.openxmlformats.org/officeDocument/2006/relationships/customXml" Target="../ink/ink183.xml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92.png"/><Relationship Id="rId4" Type="http://schemas.openxmlformats.org/officeDocument/2006/relationships/hyperlink" Target="https://www.geogebra.org/m/G32rCeDZ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DE17-F083-44D9-A391-F5058581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749" y="1188379"/>
            <a:ext cx="10526501" cy="334964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ar-SA" sz="1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معادلة الدائرة</a:t>
            </a:r>
            <a:endParaRPr lang="en-US" sz="1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358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01CB3-305E-B399-9E12-AEE57ECF4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79" y="1909005"/>
            <a:ext cx="9000000" cy="31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4578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D2E9F-74BB-F966-DC53-6307BA6D0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408037C-76E3-C886-7470-1F3901325FEE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7F89725-8C53-CA50-3986-457E766D7014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3938C8E-4F24-C5BC-FC47-DABA4368A96B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8F042AC-8A58-C890-FB7D-BA5CB6A93C42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6B2C383-935A-D879-AA39-8BBC20F7F496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43C3EA3-C345-CA3C-178B-8F2ADB72726F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87708D13-0873-A805-7776-5B4391CE67DD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92112A0-C7F3-B1BF-455F-A33CE388C695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5F40D63-CF37-E00D-009D-4C01D9896D64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C3C838B3-F30C-6862-C6CE-91ABD38643C7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DAC8D53-D382-D9E8-CE87-3F22EC82AD94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3485A639-D7C4-2925-8A8F-010BAABFD392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93E9EF3-F03F-4F97-002B-B0C2F3EEB473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D5B5E7D-8AC6-3DA7-4A21-DCCAFF46F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53BF398A-440D-A606-538E-B54F1F51F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25ACBE4-792E-4A6B-9DA3-93E133AF10F9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1C227E3-3157-FAA4-8D51-87541713A98E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AC84723-AB24-7C6E-0646-D6771BB7428A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D5AD6-A4B5-5135-A18F-179024AA8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019" y="1238984"/>
            <a:ext cx="6867436" cy="50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0133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E9D7FE-22C3-B434-9E1A-D8F802001D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15"/>
          <a:stretch/>
        </p:blipFill>
        <p:spPr>
          <a:xfrm>
            <a:off x="3132999" y="1213067"/>
            <a:ext cx="6265112" cy="17222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DDD752-C1B2-BE8B-349D-410FBDAF7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0921" y="4069571"/>
            <a:ext cx="5814564" cy="7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6465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99F57-1DDE-A0CC-D11D-7BEA4D967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764D802-1572-BE08-943F-9E287847A9D8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0774E0C-6010-2425-4E32-9BDE9A1B705A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3C63B8D-A2EB-11CC-E83B-F294FB77E128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D43F36F-A0BC-753A-CE68-408F28EEAF97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66DF4AC-5F19-12DB-B0DB-5B3789E84703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737E8D2-6210-0C06-091C-499562949474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FF49511A-73E0-D487-6E19-6D6413FD5B75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02E62F8-434F-B832-3DED-765C1DB4A8AF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FDD20BDB-3F5D-42D4-B8B7-FCBB77A40D07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08A0A985-127C-E16C-9AFF-5889D51B953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FE49D28E-5A16-F96F-1BA0-6E8BD5A1224A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5FC16984-FBFB-EBAD-B4E3-54BCA56B2C19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385E12FC-416F-2741-B159-E01FB2F2A47E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1BB057E-5DEA-713B-F495-28074C5FB2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7C19D9E3-4194-A2C0-26F1-2AFA3E61F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C26E5BD-DA31-F22D-E330-C17EDE20FB59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05495C2-BAFD-0321-5BC7-99C51AB5317E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BE769D1-3F8B-283F-54E6-959CC409541B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AC5A9E-1EE5-4370-7153-7121472B09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15" b="30277"/>
          <a:stretch/>
        </p:blipFill>
        <p:spPr>
          <a:xfrm>
            <a:off x="3132999" y="1213068"/>
            <a:ext cx="6265112" cy="1200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DC232C-512E-6150-98BC-3AA472E7B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333" y="2482784"/>
            <a:ext cx="5220152" cy="5867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E8B23-7EA9-C8C3-EB9F-5C8B0257C2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217" y="2493415"/>
            <a:ext cx="2591025" cy="25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0095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Artificial Intelligence (AI) and Why People Should Learn About it -  UCF Business Incubation Program - University of Central Florida">
            <a:extLst>
              <a:ext uri="{FF2B5EF4-FFF2-40B4-BE49-F238E27FC236}">
                <a16:creationId xmlns:a16="http://schemas.microsoft.com/office/drawing/2014/main" id="{0B719623-A92C-2810-E713-44E082896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90" y="439270"/>
            <a:ext cx="4810219" cy="320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FF50B23-D1F1-6E0A-37B5-7F48476DC74A}"/>
              </a:ext>
            </a:extLst>
          </p:cNvPr>
          <p:cNvSpPr txBox="1"/>
          <p:nvPr/>
        </p:nvSpPr>
        <p:spPr>
          <a:xfrm>
            <a:off x="448235" y="3854824"/>
            <a:ext cx="10829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40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بدي نستخدم الذكاء الاصطناعي في كيفية إثبات معادلة الدائرة ( شرحاً وليس حفظاً أو كتابة )</a:t>
            </a:r>
            <a:endParaRPr lang="en-US" sz="4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144AD5-7298-7F2B-E2C2-39A54979BB03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rcRect l="53580" t="41031" r="20024" b="44793"/>
          <a:stretch>
            <a:fillRect/>
          </a:stretch>
        </p:blipFill>
        <p:spPr>
          <a:xfrm>
            <a:off x="3690890" y="4770957"/>
            <a:ext cx="5345998" cy="10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28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86ACB-405D-0847-48D7-9BCCEF097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058" y="1335657"/>
            <a:ext cx="5906012" cy="2133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467A23-A1E5-4DAD-6835-E3C1CF5FF2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334" y="1296327"/>
            <a:ext cx="815411" cy="5867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65967B-F082-A5EF-C36D-DEACD3D62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569" y="1219061"/>
            <a:ext cx="1161779" cy="1089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ساعة, مشاهدة, الوقت PNG تنزيل ، ساعة صور متجهة ، ملفات PSD ...">
            <a:extLst>
              <a:ext uri="{FF2B5EF4-FFF2-40B4-BE49-F238E27FC236}">
                <a16:creationId xmlns:a16="http://schemas.microsoft.com/office/drawing/2014/main" id="{76C14972-7FED-5E4D-BEC9-937D9AF4B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069" y="1219061"/>
            <a:ext cx="1214338" cy="108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7321ECE-631F-80F8-2C2C-DBD3BA9E7DEE}"/>
              </a:ext>
            </a:extLst>
          </p:cNvPr>
          <p:cNvGrpSpPr/>
          <p:nvPr/>
        </p:nvGrpSpPr>
        <p:grpSpPr>
          <a:xfrm>
            <a:off x="452965" y="3935259"/>
            <a:ext cx="364680" cy="479160"/>
            <a:chOff x="452965" y="3935259"/>
            <a:chExt cx="364680" cy="4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7A1D557-98CC-88D1-56B3-183EC97D73F4}"/>
                    </a:ext>
                  </a:extLst>
                </p14:cNvPr>
                <p14:cNvContentPartPr/>
                <p14:nvPr/>
              </p14:nvContentPartPr>
              <p14:xfrm>
                <a:off x="452965" y="4003299"/>
                <a:ext cx="219600" cy="173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7A1D557-98CC-88D1-56B3-183EC97D73F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7325" y="3967299"/>
                  <a:ext cx="291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A6231AF-4D4D-DD98-4008-4FA3737462C3}"/>
                    </a:ext>
                  </a:extLst>
                </p14:cNvPr>
                <p14:cNvContentPartPr/>
                <p14:nvPr/>
              </p14:nvContentPartPr>
              <p14:xfrm>
                <a:off x="746005" y="3935259"/>
                <a:ext cx="71640" cy="479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A6231AF-4D4D-DD98-4008-4FA3737462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0365" y="3899259"/>
                  <a:ext cx="143280" cy="55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69130D6-4C95-98ED-EC23-F60E3EDB69CF}"/>
              </a:ext>
            </a:extLst>
          </p:cNvPr>
          <p:cNvGrpSpPr/>
          <p:nvPr/>
        </p:nvGrpSpPr>
        <p:grpSpPr>
          <a:xfrm>
            <a:off x="1149205" y="3665619"/>
            <a:ext cx="2793960" cy="771120"/>
            <a:chOff x="1149205" y="3665619"/>
            <a:chExt cx="2793960" cy="77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25079D6-C394-4EEE-E509-D88C870331BE}"/>
                    </a:ext>
                  </a:extLst>
                </p14:cNvPr>
                <p14:cNvContentPartPr/>
                <p14:nvPr/>
              </p14:nvContentPartPr>
              <p14:xfrm>
                <a:off x="1149205" y="4022379"/>
                <a:ext cx="271440" cy="258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25079D6-C394-4EEE-E509-D88C870331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13565" y="3986379"/>
                  <a:ext cx="3430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8BE410-7679-F210-8C96-C66930EBC4AF}"/>
                    </a:ext>
                  </a:extLst>
                </p14:cNvPr>
                <p14:cNvContentPartPr/>
                <p14:nvPr/>
              </p14:nvContentPartPr>
              <p14:xfrm>
                <a:off x="1216525" y="4021299"/>
                <a:ext cx="168840" cy="2397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8BE410-7679-F210-8C96-C66930EBC4A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80885" y="3985299"/>
                  <a:ext cx="2404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7A7375-08FF-0B0A-FE93-71DC8207DED0}"/>
                    </a:ext>
                  </a:extLst>
                </p14:cNvPr>
                <p14:cNvContentPartPr/>
                <p14:nvPr/>
              </p14:nvContentPartPr>
              <p14:xfrm>
                <a:off x="1492285" y="3856419"/>
                <a:ext cx="92880" cy="100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7A7375-08FF-0B0A-FE93-71DC8207DE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56645" y="3820779"/>
                  <a:ext cx="164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490EFE6-26E7-BD30-1F90-D40F9B1B375C}"/>
                    </a:ext>
                  </a:extLst>
                </p14:cNvPr>
                <p14:cNvContentPartPr/>
                <p14:nvPr/>
              </p14:nvContentPartPr>
              <p14:xfrm>
                <a:off x="1787845" y="4184379"/>
                <a:ext cx="216720" cy="19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490EFE6-26E7-BD30-1F90-D40F9B1B37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52205" y="4148379"/>
                  <a:ext cx="288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ED0C1C6-9204-2306-F407-2C758E483D6F}"/>
                    </a:ext>
                  </a:extLst>
                </p14:cNvPr>
                <p14:cNvContentPartPr/>
                <p14:nvPr/>
              </p14:nvContentPartPr>
              <p14:xfrm>
                <a:off x="1857325" y="4096179"/>
                <a:ext cx="12240" cy="202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ED0C1C6-9204-2306-F407-2C758E483D6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21685" y="4060179"/>
                  <a:ext cx="838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C5CA35-171F-0CE6-5C47-DEE2E23FCBA6}"/>
                    </a:ext>
                  </a:extLst>
                </p14:cNvPr>
                <p14:cNvContentPartPr/>
                <p14:nvPr/>
              </p14:nvContentPartPr>
              <p14:xfrm>
                <a:off x="2279245" y="3991779"/>
                <a:ext cx="190080" cy="444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C5CA35-171F-0CE6-5C47-DEE2E23FCBA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43245" y="3956139"/>
                  <a:ext cx="26172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19DDB43-D7BE-BAF5-D505-2FC09C1844A1}"/>
                    </a:ext>
                  </a:extLst>
                </p14:cNvPr>
                <p14:cNvContentPartPr/>
                <p14:nvPr/>
              </p14:nvContentPartPr>
              <p14:xfrm>
                <a:off x="2630605" y="4137219"/>
                <a:ext cx="192960" cy="16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19DDB43-D7BE-BAF5-D505-2FC09C1844A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94965" y="4101219"/>
                  <a:ext cx="2646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3B11A3-2B6C-2DEC-0739-53F97BDB5999}"/>
                    </a:ext>
                  </a:extLst>
                </p14:cNvPr>
                <p14:cNvContentPartPr/>
                <p14:nvPr/>
              </p14:nvContentPartPr>
              <p14:xfrm>
                <a:off x="2911045" y="3965139"/>
                <a:ext cx="104400" cy="95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3B11A3-2B6C-2DEC-0739-53F97BDB599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75405" y="3929139"/>
                  <a:ext cx="176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345D4D1-680D-6B14-38BE-40DDEBB47EF9}"/>
                    </a:ext>
                  </a:extLst>
                </p14:cNvPr>
                <p14:cNvContentPartPr/>
                <p14:nvPr/>
              </p14:nvContentPartPr>
              <p14:xfrm>
                <a:off x="3007525" y="3924459"/>
                <a:ext cx="52920" cy="267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345D4D1-680D-6B14-38BE-40DDEBB47E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71885" y="3888819"/>
                  <a:ext cx="12456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AF4C70A-4E82-4886-096B-4BC7CD12676D}"/>
                    </a:ext>
                  </a:extLst>
                </p14:cNvPr>
                <p14:cNvContentPartPr/>
                <p14:nvPr/>
              </p14:nvContentPartPr>
              <p14:xfrm>
                <a:off x="3158365" y="3789099"/>
                <a:ext cx="147960" cy="4748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AF4C70A-4E82-4886-096B-4BC7CD12676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22725" y="3753099"/>
                  <a:ext cx="21960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7239D78-A05D-C1D7-0449-56CA6D345DD7}"/>
                    </a:ext>
                  </a:extLst>
                </p14:cNvPr>
                <p14:cNvContentPartPr/>
                <p14:nvPr/>
              </p14:nvContentPartPr>
              <p14:xfrm>
                <a:off x="2108965" y="3808899"/>
                <a:ext cx="177480" cy="489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7239D78-A05D-C1D7-0449-56CA6D345D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73325" y="3772899"/>
                  <a:ext cx="249120" cy="56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0AE1A96-445E-A150-0FFD-B4FBBC63F3EB}"/>
                    </a:ext>
                  </a:extLst>
                </p14:cNvPr>
                <p14:cNvContentPartPr/>
                <p14:nvPr/>
              </p14:nvContentPartPr>
              <p14:xfrm>
                <a:off x="3412525" y="3665619"/>
                <a:ext cx="184320" cy="161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0AE1A96-445E-A150-0FFD-B4FBBC63F3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376885" y="3629619"/>
                  <a:ext cx="2559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586BECC-36BE-279D-7ED1-3077D99AA7E9}"/>
                    </a:ext>
                  </a:extLst>
                </p14:cNvPr>
                <p14:cNvContentPartPr/>
                <p14:nvPr/>
              </p14:nvContentPartPr>
              <p14:xfrm>
                <a:off x="3750565" y="4083219"/>
                <a:ext cx="192600" cy="7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586BECC-36BE-279D-7ED1-3077D99AA7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14565" y="4047219"/>
                  <a:ext cx="264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4627293-416C-C4A0-5217-C8BD90C78BE2}"/>
                    </a:ext>
                  </a:extLst>
                </p14:cNvPr>
                <p14:cNvContentPartPr/>
                <p14:nvPr/>
              </p14:nvContentPartPr>
              <p14:xfrm>
                <a:off x="3698725" y="4192299"/>
                <a:ext cx="194400" cy="17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4627293-416C-C4A0-5217-C8BD90C78BE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63085" y="4156659"/>
                  <a:ext cx="266040" cy="8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C832AE-6165-DA5B-B34F-6609561B8E4C}"/>
              </a:ext>
            </a:extLst>
          </p:cNvPr>
          <p:cNvGrpSpPr/>
          <p:nvPr/>
        </p:nvGrpSpPr>
        <p:grpSpPr>
          <a:xfrm>
            <a:off x="4203445" y="3833019"/>
            <a:ext cx="367200" cy="311400"/>
            <a:chOff x="4203445" y="3833019"/>
            <a:chExt cx="367200" cy="31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666577-0ADB-CA39-6BD4-80A9ECC03BC6}"/>
                    </a:ext>
                  </a:extLst>
                </p14:cNvPr>
                <p14:cNvContentPartPr/>
                <p14:nvPr/>
              </p14:nvContentPartPr>
              <p14:xfrm>
                <a:off x="4521325" y="3894219"/>
                <a:ext cx="49320" cy="250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666577-0ADB-CA39-6BD4-80A9ECC03BC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85325" y="3858219"/>
                  <a:ext cx="1209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1F1019-E464-7A02-42E6-6E0F95238810}"/>
                    </a:ext>
                  </a:extLst>
                </p14:cNvPr>
                <p14:cNvContentPartPr/>
                <p14:nvPr/>
              </p14:nvContentPartPr>
              <p14:xfrm>
                <a:off x="4203445" y="3833019"/>
                <a:ext cx="221760" cy="291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1F1019-E464-7A02-42E6-6E0F9523881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67805" y="3797379"/>
                  <a:ext cx="29340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9145B62-F2AF-0A70-5279-B75327C283A2}"/>
              </a:ext>
            </a:extLst>
          </p:cNvPr>
          <p:cNvGrpSpPr/>
          <p:nvPr/>
        </p:nvGrpSpPr>
        <p:grpSpPr>
          <a:xfrm>
            <a:off x="638725" y="4631859"/>
            <a:ext cx="378000" cy="602640"/>
            <a:chOff x="638725" y="4631859"/>
            <a:chExt cx="378000" cy="60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E90F963-1131-CAF4-2691-5FA75CA4B98B}"/>
                    </a:ext>
                  </a:extLst>
                </p14:cNvPr>
                <p14:cNvContentPartPr/>
                <p14:nvPr/>
              </p14:nvContentPartPr>
              <p14:xfrm>
                <a:off x="638725" y="4711779"/>
                <a:ext cx="187920" cy="347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E90F963-1131-CAF4-2691-5FA75CA4B98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2725" y="4675779"/>
                  <a:ext cx="2595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DB660E8-D9B3-7262-1552-6B3DEE2C4E19}"/>
                    </a:ext>
                  </a:extLst>
                </p14:cNvPr>
                <p14:cNvContentPartPr/>
                <p14:nvPr/>
              </p14:nvContentPartPr>
              <p14:xfrm>
                <a:off x="834925" y="4631859"/>
                <a:ext cx="181800" cy="602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DB660E8-D9B3-7262-1552-6B3DEE2C4E1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9285" y="4595859"/>
                  <a:ext cx="253440" cy="67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AB4F94-9B9F-4E0B-A162-12340CD79D78}"/>
              </a:ext>
            </a:extLst>
          </p:cNvPr>
          <p:cNvGrpSpPr/>
          <p:nvPr/>
        </p:nvGrpSpPr>
        <p:grpSpPr>
          <a:xfrm>
            <a:off x="1540165" y="4578579"/>
            <a:ext cx="1942560" cy="738360"/>
            <a:chOff x="1540165" y="4578579"/>
            <a:chExt cx="1942560" cy="73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BAB4C06-926D-6358-2F8A-8BD594F39EEC}"/>
                    </a:ext>
                  </a:extLst>
                </p14:cNvPr>
                <p14:cNvContentPartPr/>
                <p14:nvPr/>
              </p14:nvContentPartPr>
              <p14:xfrm>
                <a:off x="1540165" y="4853979"/>
                <a:ext cx="332640" cy="2005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BAB4C06-926D-6358-2F8A-8BD594F39EE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504525" y="4818339"/>
                  <a:ext cx="404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BF26D2B-5A57-11AA-4921-D79C2FD0B1C4}"/>
                    </a:ext>
                  </a:extLst>
                </p14:cNvPr>
                <p14:cNvContentPartPr/>
                <p14:nvPr/>
              </p14:nvContentPartPr>
              <p14:xfrm>
                <a:off x="1631965" y="4842819"/>
                <a:ext cx="178200" cy="249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BF26D2B-5A57-11AA-4921-D79C2FD0B1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96325" y="4806819"/>
                  <a:ext cx="2498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4F446F2-2D04-FFE5-3F18-AE7ABE1BB452}"/>
                    </a:ext>
                  </a:extLst>
                </p14:cNvPr>
                <p14:cNvContentPartPr/>
                <p14:nvPr/>
              </p14:nvContentPartPr>
              <p14:xfrm>
                <a:off x="1901605" y="4676859"/>
                <a:ext cx="153720" cy="94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4F446F2-2D04-FFE5-3F18-AE7ABE1BB4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65605" y="4641219"/>
                  <a:ext cx="225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6C54F00-269C-1453-FF84-B56B3B85C8E8}"/>
                    </a:ext>
                  </a:extLst>
                </p14:cNvPr>
                <p14:cNvContentPartPr/>
                <p14:nvPr/>
              </p14:nvContentPartPr>
              <p14:xfrm>
                <a:off x="2284285" y="4992579"/>
                <a:ext cx="222120" cy="12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6C54F00-269C-1453-FF84-B56B3B85C8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48645" y="4956939"/>
                  <a:ext cx="293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BB8AC05-07E5-2130-E349-1F32417388B5}"/>
                    </a:ext>
                  </a:extLst>
                </p14:cNvPr>
                <p14:cNvContentPartPr/>
                <p14:nvPr/>
              </p14:nvContentPartPr>
              <p14:xfrm>
                <a:off x="2362765" y="4888899"/>
                <a:ext cx="28080" cy="214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BB8AC05-07E5-2130-E349-1F32417388B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327125" y="4853259"/>
                  <a:ext cx="997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78BC860-3062-8BFA-114B-02793007F3E3}"/>
                    </a:ext>
                  </a:extLst>
                </p14:cNvPr>
                <p14:cNvContentPartPr/>
                <p14:nvPr/>
              </p14:nvContentPartPr>
              <p14:xfrm>
                <a:off x="2589205" y="4830219"/>
                <a:ext cx="256680" cy="486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78BC860-3062-8BFA-114B-02793007F3E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53565" y="4794579"/>
                  <a:ext cx="32832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4735FA0-2DF0-E983-1378-300ED086F991}"/>
                    </a:ext>
                  </a:extLst>
                </p14:cNvPr>
                <p14:cNvContentPartPr/>
                <p14:nvPr/>
              </p14:nvContentPartPr>
              <p14:xfrm>
                <a:off x="2990605" y="4578579"/>
                <a:ext cx="117360" cy="129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4735FA0-2DF0-E983-1378-300ED086F99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54965" y="4542939"/>
                  <a:ext cx="189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A2AA90D-CC1F-FA18-5D9F-80F928D0A52E}"/>
                    </a:ext>
                  </a:extLst>
                </p14:cNvPr>
                <p14:cNvContentPartPr/>
                <p14:nvPr/>
              </p14:nvContentPartPr>
              <p14:xfrm>
                <a:off x="3231445" y="5004099"/>
                <a:ext cx="251280" cy="20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A2AA90D-CC1F-FA18-5D9F-80F928D0A52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95445" y="4968099"/>
                  <a:ext cx="322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79B3F4F-091D-4D5C-E6AB-40AD5C61ED5D}"/>
                    </a:ext>
                  </a:extLst>
                </p14:cNvPr>
                <p14:cNvContentPartPr/>
                <p14:nvPr/>
              </p14:nvContentPartPr>
              <p14:xfrm>
                <a:off x="3244765" y="5119299"/>
                <a:ext cx="198360" cy="61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79B3F4F-091D-4D5C-E6AB-40AD5C61ED5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09125" y="5083659"/>
                  <a:ext cx="27000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01C9E67B-873A-961A-5B0E-7270EC632194}"/>
              </a:ext>
            </a:extLst>
          </p:cNvPr>
          <p:cNvGrpSpPr/>
          <p:nvPr/>
        </p:nvGrpSpPr>
        <p:grpSpPr>
          <a:xfrm>
            <a:off x="3048205" y="2959299"/>
            <a:ext cx="3118320" cy="488520"/>
            <a:chOff x="3048205" y="2959299"/>
            <a:chExt cx="3118320" cy="4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B0B60FC-FCDC-8CDA-DC8B-6C45233D9861}"/>
                    </a:ext>
                  </a:extLst>
                </p14:cNvPr>
                <p14:cNvContentPartPr/>
                <p14:nvPr/>
              </p14:nvContentPartPr>
              <p14:xfrm>
                <a:off x="4425565" y="3364299"/>
                <a:ext cx="1740960" cy="83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B0B60FC-FCDC-8CDA-DC8B-6C45233D986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89925" y="3328659"/>
                  <a:ext cx="18126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78CC902-F625-641A-8613-21BE18DBCFDA}"/>
                    </a:ext>
                  </a:extLst>
                </p14:cNvPr>
                <p14:cNvContentPartPr/>
                <p14:nvPr/>
              </p14:nvContentPartPr>
              <p14:xfrm>
                <a:off x="3969445" y="2988459"/>
                <a:ext cx="554040" cy="178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78CC902-F625-641A-8613-21BE18DBCFD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33445" y="2952459"/>
                  <a:ext cx="6256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13C7751-AE13-5084-297A-97BF0606B3B1}"/>
                    </a:ext>
                  </a:extLst>
                </p14:cNvPr>
                <p14:cNvContentPartPr/>
                <p14:nvPr/>
              </p14:nvContentPartPr>
              <p14:xfrm>
                <a:off x="3048205" y="3030579"/>
                <a:ext cx="290160" cy="2106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13C7751-AE13-5084-297A-97BF0606B3B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012565" y="2994939"/>
                  <a:ext cx="36180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E2B5B79-2DBC-20EE-1072-B7EC92869790}"/>
                    </a:ext>
                  </a:extLst>
                </p14:cNvPr>
                <p14:cNvContentPartPr/>
                <p14:nvPr/>
              </p14:nvContentPartPr>
              <p14:xfrm>
                <a:off x="3383005" y="3070539"/>
                <a:ext cx="124200" cy="10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E2B5B79-2DBC-20EE-1072-B7EC928697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47005" y="3034899"/>
                  <a:ext cx="195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0D48ED9B-BF6D-3456-33E2-A58D54206488}"/>
                    </a:ext>
                  </a:extLst>
                </p14:cNvPr>
                <p14:cNvContentPartPr/>
                <p14:nvPr/>
              </p14:nvContentPartPr>
              <p14:xfrm>
                <a:off x="3366085" y="3165219"/>
                <a:ext cx="133560" cy="27360"/>
              </p14:xfrm>
            </p:contentPart>
          </mc:Choice>
          <mc:Fallback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0D48ED9B-BF6D-3456-33E2-A58D5420648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30085" y="3129219"/>
                  <a:ext cx="205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C2B2D255-486A-F124-A95B-BD1C8D3E922B}"/>
                    </a:ext>
                  </a:extLst>
                </p14:cNvPr>
                <p14:cNvContentPartPr/>
                <p14:nvPr/>
              </p14:nvContentPartPr>
              <p14:xfrm>
                <a:off x="3575965" y="2980539"/>
                <a:ext cx="91080" cy="93960"/>
              </p14:xfrm>
            </p:contentPart>
          </mc:Choice>
          <mc:Fallback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C2B2D255-486A-F124-A95B-BD1C8D3E922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540325" y="2944899"/>
                  <a:ext cx="162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E4693F7B-4A88-49C8-7F1C-76B1792DADC9}"/>
                    </a:ext>
                  </a:extLst>
                </p14:cNvPr>
                <p14:cNvContentPartPr/>
                <p14:nvPr/>
              </p14:nvContentPartPr>
              <p14:xfrm>
                <a:off x="3726085" y="2959299"/>
                <a:ext cx="6120" cy="242280"/>
              </p14:xfrm>
            </p:contentPart>
          </mc:Choice>
          <mc:Fallback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E4693F7B-4A88-49C8-7F1C-76B1792DAD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90085" y="2923299"/>
                  <a:ext cx="77760" cy="31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029" name="Ink 1028">
                <a:extLst>
                  <a:ext uri="{FF2B5EF4-FFF2-40B4-BE49-F238E27FC236}">
                    <a16:creationId xmlns:a16="http://schemas.microsoft.com/office/drawing/2014/main" id="{2901E966-5922-E2E4-A8F2-428A9AE57966}"/>
                  </a:ext>
                </a:extLst>
              </p14:cNvPr>
              <p14:cNvContentPartPr/>
              <p14:nvPr/>
            </p14:nvContentPartPr>
            <p14:xfrm>
              <a:off x="3698725" y="4771179"/>
              <a:ext cx="72720" cy="304920"/>
            </p14:xfrm>
          </p:contentPart>
        </mc:Choice>
        <mc:Fallback>
          <p:pic>
            <p:nvPicPr>
              <p:cNvPr id="1029" name="Ink 1028">
                <a:extLst>
                  <a:ext uri="{FF2B5EF4-FFF2-40B4-BE49-F238E27FC236}">
                    <a16:creationId xmlns:a16="http://schemas.microsoft.com/office/drawing/2014/main" id="{2901E966-5922-E2E4-A8F2-428A9AE5796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662725" y="4735539"/>
                <a:ext cx="144360" cy="37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030" name="Ink 1029">
                <a:extLst>
                  <a:ext uri="{FF2B5EF4-FFF2-40B4-BE49-F238E27FC236}">
                    <a16:creationId xmlns:a16="http://schemas.microsoft.com/office/drawing/2014/main" id="{D6B0C796-ADAF-A9EF-16C9-ED055F6E40D8}"/>
                  </a:ext>
                </a:extLst>
              </p14:cNvPr>
              <p14:cNvContentPartPr/>
              <p14:nvPr/>
            </p14:nvContentPartPr>
            <p14:xfrm>
              <a:off x="3870805" y="4746339"/>
              <a:ext cx="231480" cy="420840"/>
            </p14:xfrm>
          </p:contentPart>
        </mc:Choice>
        <mc:Fallback>
          <p:pic>
            <p:nvPicPr>
              <p:cNvPr id="1030" name="Ink 1029">
                <a:extLst>
                  <a:ext uri="{FF2B5EF4-FFF2-40B4-BE49-F238E27FC236}">
                    <a16:creationId xmlns:a16="http://schemas.microsoft.com/office/drawing/2014/main" id="{D6B0C796-ADAF-A9EF-16C9-ED055F6E40D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834805" y="4710699"/>
                <a:ext cx="303120" cy="49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568299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84399-B169-3457-B4A4-C1B08E751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424" y="1455914"/>
            <a:ext cx="6447079" cy="3292125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421EA228-E6DC-F4B8-697C-CF4C439DD471}"/>
              </a:ext>
            </a:extLst>
          </p:cNvPr>
          <p:cNvSpPr/>
          <p:nvPr/>
        </p:nvSpPr>
        <p:spPr>
          <a:xfrm>
            <a:off x="2626141" y="348423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Shape 4">
            <a:extLst>
              <a:ext uri="{FF2B5EF4-FFF2-40B4-BE49-F238E27FC236}">
                <a16:creationId xmlns:a16="http://schemas.microsoft.com/office/drawing/2014/main" id="{9B898167-A80F-EE9E-33AE-B5DD241EC359}"/>
              </a:ext>
            </a:extLst>
          </p:cNvPr>
          <p:cNvSpPr/>
          <p:nvPr/>
        </p:nvSpPr>
        <p:spPr>
          <a:xfrm>
            <a:off x="1976628" y="347591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2ACDC0C-0390-8AEB-3D41-FE02239C5A3A}"/>
              </a:ext>
            </a:extLst>
          </p:cNvPr>
          <p:cNvSpPr/>
          <p:nvPr/>
        </p:nvSpPr>
        <p:spPr>
          <a:xfrm>
            <a:off x="282216" y="608629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4A2CC17B-91FF-9161-FBAE-1307E1765866}"/>
              </a:ext>
            </a:extLst>
          </p:cNvPr>
          <p:cNvSpPr/>
          <p:nvPr/>
        </p:nvSpPr>
        <p:spPr>
          <a:xfrm>
            <a:off x="2826382" y="287277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8D7E2C2D-5541-C767-C277-80E11601ACBB}"/>
              </a:ext>
            </a:extLst>
          </p:cNvPr>
          <p:cNvSpPr/>
          <p:nvPr/>
        </p:nvSpPr>
        <p:spPr>
          <a:xfrm>
            <a:off x="2865053" y="412683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53677-DC05-69CD-1D50-4375C734D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58" y="1252852"/>
            <a:ext cx="845893" cy="586791"/>
          </a:xfrm>
          <a:prstGeom prst="rect">
            <a:avLst/>
          </a:prstGeom>
        </p:spPr>
      </p:pic>
      <p:pic>
        <p:nvPicPr>
          <p:cNvPr id="4" name="Picture 2" descr="Generated image">
            <a:extLst>
              <a:ext uri="{FF2B5EF4-FFF2-40B4-BE49-F238E27FC236}">
                <a16:creationId xmlns:a16="http://schemas.microsoft.com/office/drawing/2014/main" id="{1E4F1FF0-1A66-1332-F755-ED6AB70A5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6E6"/>
              </a:clrFrom>
              <a:clrTo>
                <a:srgbClr val="FDF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790" y="1252852"/>
            <a:ext cx="1581185" cy="10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ساعة, مشاهدة, الوقت PNG تنزيل ، ساعة صور متجهة ، ملفات PSD ...">
            <a:extLst>
              <a:ext uri="{FF2B5EF4-FFF2-40B4-BE49-F238E27FC236}">
                <a16:creationId xmlns:a16="http://schemas.microsoft.com/office/drawing/2014/main" id="{F49BE6EF-9E4F-E5D7-9DA0-08D4C4723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975" y="1273221"/>
            <a:ext cx="1214338" cy="108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5883F1F-9F39-BFF7-6ECD-1DF72AFB0CF1}"/>
              </a:ext>
            </a:extLst>
          </p:cNvPr>
          <p:cNvGrpSpPr/>
          <p:nvPr/>
        </p:nvGrpSpPr>
        <p:grpSpPr>
          <a:xfrm>
            <a:off x="137965" y="4732659"/>
            <a:ext cx="397080" cy="412560"/>
            <a:chOff x="137965" y="4732659"/>
            <a:chExt cx="39708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161C1E4-E176-D949-62B3-BCBFEA0B92B4}"/>
                    </a:ext>
                  </a:extLst>
                </p14:cNvPr>
                <p14:cNvContentPartPr/>
                <p14:nvPr/>
              </p14:nvContentPartPr>
              <p14:xfrm>
                <a:off x="348205" y="4828779"/>
                <a:ext cx="10440" cy="216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161C1E4-E176-D949-62B3-BCBFEA0B92B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0205" y="4811139"/>
                  <a:ext cx="460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E760BDD-35DB-60CA-54A0-968B05163E80}"/>
                    </a:ext>
                  </a:extLst>
                </p14:cNvPr>
                <p14:cNvContentPartPr/>
                <p14:nvPr/>
              </p14:nvContentPartPr>
              <p14:xfrm>
                <a:off x="137965" y="4732659"/>
                <a:ext cx="397080" cy="412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E760BDD-35DB-60CA-54A0-968B05163E8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965" y="4714659"/>
                  <a:ext cx="432720" cy="44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6A30A95-6E94-5793-B708-8E41C39EC6F0}"/>
              </a:ext>
            </a:extLst>
          </p:cNvPr>
          <p:cNvGrpSpPr/>
          <p:nvPr/>
        </p:nvGrpSpPr>
        <p:grpSpPr>
          <a:xfrm>
            <a:off x="670765" y="4630779"/>
            <a:ext cx="1649880" cy="707040"/>
            <a:chOff x="670765" y="4630779"/>
            <a:chExt cx="1649880" cy="70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6DF7A1-FFDB-BDE2-6A4C-7A7FD9E3F468}"/>
                    </a:ext>
                  </a:extLst>
                </p14:cNvPr>
                <p14:cNvContentPartPr/>
                <p14:nvPr/>
              </p14:nvContentPartPr>
              <p14:xfrm>
                <a:off x="670765" y="4874139"/>
                <a:ext cx="264600" cy="193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6DF7A1-FFDB-BDE2-6A4C-7A7FD9E3F46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2765" y="4856499"/>
                  <a:ext cx="300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5E9CB88-C622-668E-1451-691C15246704}"/>
                    </a:ext>
                  </a:extLst>
                </p14:cNvPr>
                <p14:cNvContentPartPr/>
                <p14:nvPr/>
              </p14:nvContentPartPr>
              <p14:xfrm>
                <a:off x="725125" y="4884939"/>
                <a:ext cx="158040" cy="211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5E9CB88-C622-668E-1451-691C1524670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7125" y="4867299"/>
                  <a:ext cx="1936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9F7DEF-6A2D-8DE0-A97A-76A3974E8E70}"/>
                    </a:ext>
                  </a:extLst>
                </p14:cNvPr>
                <p14:cNvContentPartPr/>
                <p14:nvPr/>
              </p14:nvContentPartPr>
              <p14:xfrm>
                <a:off x="910525" y="4703859"/>
                <a:ext cx="120600" cy="96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9F7DEF-6A2D-8DE0-A97A-76A3974E8E7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2525" y="4686219"/>
                  <a:ext cx="156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FF74395-D506-4852-8585-DA95C121998D}"/>
                    </a:ext>
                  </a:extLst>
                </p14:cNvPr>
                <p14:cNvContentPartPr/>
                <p14:nvPr/>
              </p14:nvContentPartPr>
              <p14:xfrm>
                <a:off x="1088365" y="5038659"/>
                <a:ext cx="144360" cy="10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FF74395-D506-4852-8585-DA95C12199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0365" y="5020659"/>
                  <a:ext cx="180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07DCD87-2304-64F1-D4E6-09DFAEC1FC67}"/>
                    </a:ext>
                  </a:extLst>
                </p14:cNvPr>
                <p14:cNvContentPartPr/>
                <p14:nvPr/>
              </p14:nvContentPartPr>
              <p14:xfrm>
                <a:off x="1129765" y="4942179"/>
                <a:ext cx="19800" cy="176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07DCD87-2304-64F1-D4E6-09DFAEC1FC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12125" y="4924539"/>
                  <a:ext cx="55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90A4591-24AF-6D23-0B83-38EC2234FE72}"/>
                    </a:ext>
                  </a:extLst>
                </p14:cNvPr>
                <p14:cNvContentPartPr/>
                <p14:nvPr/>
              </p14:nvContentPartPr>
              <p14:xfrm>
                <a:off x="1222285" y="4861899"/>
                <a:ext cx="223920" cy="475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90A4591-24AF-6D23-0B83-38EC2234FE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04285" y="4843899"/>
                  <a:ext cx="25956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7A8935-085D-26AE-5B9A-54A86501A552}"/>
                    </a:ext>
                  </a:extLst>
                </p14:cNvPr>
                <p14:cNvContentPartPr/>
                <p14:nvPr/>
              </p14:nvContentPartPr>
              <p14:xfrm>
                <a:off x="1465285" y="4630779"/>
                <a:ext cx="112320" cy="105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7A8935-085D-26AE-5B9A-54A86501A55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47285" y="4612779"/>
                  <a:ext cx="1479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E7C6786-F5D0-9722-A333-02BD6BAC7878}"/>
                    </a:ext>
                  </a:extLst>
                </p14:cNvPr>
                <p14:cNvContentPartPr/>
                <p14:nvPr/>
              </p14:nvContentPartPr>
              <p14:xfrm>
                <a:off x="1619365" y="4974219"/>
                <a:ext cx="155880" cy="3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E7C6786-F5D0-9722-A333-02BD6BAC78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01725" y="4956219"/>
                  <a:ext cx="191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D79D331-7E3D-C969-4799-36C5AA90F9C0}"/>
                    </a:ext>
                  </a:extLst>
                </p14:cNvPr>
                <p14:cNvContentPartPr/>
                <p14:nvPr/>
              </p14:nvContentPartPr>
              <p14:xfrm>
                <a:off x="1583725" y="5077539"/>
                <a:ext cx="110160" cy="24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D79D331-7E3D-C969-4799-36C5AA90F9C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66085" y="5059899"/>
                  <a:ext cx="1458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275E56A-429A-BEA9-E9C4-061014622B2F}"/>
                    </a:ext>
                  </a:extLst>
                </p14:cNvPr>
                <p14:cNvContentPartPr/>
                <p14:nvPr/>
              </p14:nvContentPartPr>
              <p14:xfrm>
                <a:off x="2182765" y="4782339"/>
                <a:ext cx="137880" cy="313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275E56A-429A-BEA9-E9C4-061014622B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64765" y="4764699"/>
                  <a:ext cx="1735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E29FAD-AEE0-552A-642D-07EB1B3ADA81}"/>
                    </a:ext>
                  </a:extLst>
                </p14:cNvPr>
                <p14:cNvContentPartPr/>
                <p14:nvPr/>
              </p14:nvContentPartPr>
              <p14:xfrm>
                <a:off x="1915285" y="4744179"/>
                <a:ext cx="140760" cy="148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E29FAD-AEE0-552A-642D-07EB1B3ADA8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97285" y="4726179"/>
                  <a:ext cx="176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F07A7B6-DB89-5A5F-49A3-7EFA91068D4A}"/>
                    </a:ext>
                  </a:extLst>
                </p14:cNvPr>
                <p14:cNvContentPartPr/>
                <p14:nvPr/>
              </p14:nvContentPartPr>
              <p14:xfrm>
                <a:off x="2037685" y="4722579"/>
                <a:ext cx="12240" cy="428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F07A7B6-DB89-5A5F-49A3-7EFA91068D4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20045" y="4704939"/>
                  <a:ext cx="47880" cy="46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05BE8B8-6B64-5CB7-C4E3-6CE1D5CEF621}"/>
              </a:ext>
            </a:extLst>
          </p:cNvPr>
          <p:cNvGrpSpPr/>
          <p:nvPr/>
        </p:nvGrpSpPr>
        <p:grpSpPr>
          <a:xfrm>
            <a:off x="2786485" y="4598379"/>
            <a:ext cx="3707280" cy="686520"/>
            <a:chOff x="2786485" y="4598379"/>
            <a:chExt cx="3707280" cy="68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9ED98B8-E6F7-445E-D834-45C3E621B465}"/>
                    </a:ext>
                  </a:extLst>
                </p14:cNvPr>
                <p14:cNvContentPartPr/>
                <p14:nvPr/>
              </p14:nvContentPartPr>
              <p14:xfrm>
                <a:off x="2884405" y="4901859"/>
                <a:ext cx="206640" cy="2134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9ED98B8-E6F7-445E-D834-45C3E621B46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66405" y="4884219"/>
                  <a:ext cx="24228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5442AF-B370-CAB0-E2EA-460A2841B61C}"/>
                    </a:ext>
                  </a:extLst>
                </p14:cNvPr>
                <p14:cNvContentPartPr/>
                <p14:nvPr/>
              </p14:nvContentPartPr>
              <p14:xfrm>
                <a:off x="2786485" y="4796019"/>
                <a:ext cx="432360" cy="391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5442AF-B370-CAB0-E2EA-460A2841B6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68845" y="4778019"/>
                  <a:ext cx="4680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0A5C1F9-002A-7D56-2C9F-A31BEDE8B668}"/>
                    </a:ext>
                  </a:extLst>
                </p14:cNvPr>
                <p14:cNvContentPartPr/>
                <p14:nvPr/>
              </p14:nvContentPartPr>
              <p14:xfrm>
                <a:off x="3531325" y="4881339"/>
                <a:ext cx="200880" cy="198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0A5C1F9-002A-7D56-2C9F-A31BEDE8B66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13325" y="4863699"/>
                  <a:ext cx="236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083EEC3-97D8-1FE2-E563-387A938489A9}"/>
                    </a:ext>
                  </a:extLst>
                </p14:cNvPr>
                <p14:cNvContentPartPr/>
                <p14:nvPr/>
              </p14:nvContentPartPr>
              <p14:xfrm>
                <a:off x="3483445" y="4900059"/>
                <a:ext cx="213120" cy="249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083EEC3-97D8-1FE2-E563-387A938489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65805" y="4882419"/>
                  <a:ext cx="248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986CCAF-D182-4001-4A25-F52C9A751D01}"/>
                    </a:ext>
                  </a:extLst>
                </p14:cNvPr>
                <p14:cNvContentPartPr/>
                <p14:nvPr/>
              </p14:nvContentPartPr>
              <p14:xfrm>
                <a:off x="3796285" y="4981779"/>
                <a:ext cx="164520" cy="23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986CCAF-D182-4001-4A25-F52C9A751D0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778285" y="4964139"/>
                  <a:ext cx="200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9351F17-FF6A-EEFE-00E2-DC4E870EA63A}"/>
                    </a:ext>
                  </a:extLst>
                </p14:cNvPr>
                <p14:cNvContentPartPr/>
                <p14:nvPr/>
              </p14:nvContentPartPr>
              <p14:xfrm>
                <a:off x="3880885" y="4919859"/>
                <a:ext cx="16560" cy="163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9351F17-FF6A-EEFE-00E2-DC4E870EA6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863245" y="4902219"/>
                  <a:ext cx="52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A6DE0BF-9B4B-2280-A8C7-BFBE87EB1C62}"/>
                    </a:ext>
                  </a:extLst>
                </p14:cNvPr>
                <p14:cNvContentPartPr/>
                <p14:nvPr/>
              </p14:nvContentPartPr>
              <p14:xfrm>
                <a:off x="4034965" y="4841379"/>
                <a:ext cx="23400" cy="2210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A6DE0BF-9B4B-2280-A8C7-BFBE87EB1C6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17325" y="4823739"/>
                  <a:ext cx="590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413EF9A-3F55-8FAD-B5B7-746712030BCC}"/>
                    </a:ext>
                  </a:extLst>
                </p14:cNvPr>
                <p14:cNvContentPartPr/>
                <p14:nvPr/>
              </p14:nvContentPartPr>
              <p14:xfrm>
                <a:off x="4105525" y="4761819"/>
                <a:ext cx="125640" cy="3744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413EF9A-3F55-8FAD-B5B7-746712030BC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087525" y="4743819"/>
                  <a:ext cx="1612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C65B809-A551-24B3-2A01-8D5F210528E6}"/>
                    </a:ext>
                  </a:extLst>
                </p14:cNvPr>
                <p14:cNvContentPartPr/>
                <p14:nvPr/>
              </p14:nvContentPartPr>
              <p14:xfrm>
                <a:off x="3357445" y="4736259"/>
                <a:ext cx="165600" cy="4140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C65B809-A551-24B3-2A01-8D5F210528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39805" y="4718619"/>
                  <a:ext cx="2012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04D41EC-54A7-1ADD-1A27-CB2DC761EEFD}"/>
                    </a:ext>
                  </a:extLst>
                </p14:cNvPr>
                <p14:cNvContentPartPr/>
                <p14:nvPr/>
              </p14:nvContentPartPr>
              <p14:xfrm>
                <a:off x="4270045" y="4677219"/>
                <a:ext cx="123840" cy="108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04D41EC-54A7-1ADD-1A27-CB2DC761EEF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52045" y="4659219"/>
                  <a:ext cx="159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8144ED-3316-E613-E9C0-70089DFE72C3}"/>
                    </a:ext>
                  </a:extLst>
                </p14:cNvPr>
                <p14:cNvContentPartPr/>
                <p14:nvPr/>
              </p14:nvContentPartPr>
              <p14:xfrm>
                <a:off x="4391725" y="4959819"/>
                <a:ext cx="151200" cy="19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8144ED-3316-E613-E9C0-70089DFE72C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73725" y="4942179"/>
                  <a:ext cx="186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96D12E4-4259-3E34-1405-EA2FB6C03F8B}"/>
                    </a:ext>
                  </a:extLst>
                </p14:cNvPr>
                <p14:cNvContentPartPr/>
                <p14:nvPr/>
              </p14:nvContentPartPr>
              <p14:xfrm>
                <a:off x="4488925" y="4906539"/>
                <a:ext cx="7200" cy="135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96D12E4-4259-3E34-1405-EA2FB6C03F8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71285" y="4888539"/>
                  <a:ext cx="42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F567C00-FE0A-8A05-A410-C5F9F95FBD47}"/>
                    </a:ext>
                  </a:extLst>
                </p14:cNvPr>
                <p14:cNvContentPartPr/>
                <p14:nvPr/>
              </p14:nvContentPartPr>
              <p14:xfrm>
                <a:off x="4583245" y="4860459"/>
                <a:ext cx="223920" cy="424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F567C00-FE0A-8A05-A410-C5F9F95FBD4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565245" y="4842819"/>
                  <a:ext cx="25956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15AC27C-CBED-66F9-3D88-1BABE4ED980D}"/>
                    </a:ext>
                  </a:extLst>
                </p14:cNvPr>
                <p14:cNvContentPartPr/>
                <p14:nvPr/>
              </p14:nvContentPartPr>
              <p14:xfrm>
                <a:off x="4900765" y="4964499"/>
                <a:ext cx="95400" cy="9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15AC27C-CBED-66F9-3D88-1BABE4ED980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883125" y="4946499"/>
                  <a:ext cx="131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300BAAD-0294-B130-EFF0-49DD11A5FAC6}"/>
                    </a:ext>
                  </a:extLst>
                </p14:cNvPr>
                <p14:cNvContentPartPr/>
                <p14:nvPr/>
              </p14:nvContentPartPr>
              <p14:xfrm>
                <a:off x="5028205" y="4783059"/>
                <a:ext cx="173160" cy="280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300BAAD-0294-B130-EFF0-49DD11A5FAC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010565" y="4765419"/>
                  <a:ext cx="2088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BD33FE-1345-7BD0-EB9C-44C68BC9ABB7}"/>
                    </a:ext>
                  </a:extLst>
                </p14:cNvPr>
                <p14:cNvContentPartPr/>
                <p14:nvPr/>
              </p14:nvContentPartPr>
              <p14:xfrm>
                <a:off x="5223325" y="4688379"/>
                <a:ext cx="235800" cy="4600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BD33FE-1345-7BD0-EB9C-44C68BC9ABB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05685" y="4670739"/>
                  <a:ext cx="271440" cy="49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5359A5A-C801-B473-2109-4C4D3D118877}"/>
                    </a:ext>
                  </a:extLst>
                </p14:cNvPr>
                <p14:cNvContentPartPr/>
                <p14:nvPr/>
              </p14:nvContentPartPr>
              <p14:xfrm>
                <a:off x="4548685" y="4732299"/>
                <a:ext cx="150840" cy="435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5359A5A-C801-B473-2109-4C4D3D11887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30685" y="4714299"/>
                  <a:ext cx="1864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72D5D47-0A16-9B7D-9A41-6DAA65D6DFC5}"/>
                    </a:ext>
                  </a:extLst>
                </p14:cNvPr>
                <p14:cNvContentPartPr/>
                <p14:nvPr/>
              </p14:nvContentPartPr>
              <p14:xfrm>
                <a:off x="5518165" y="4598379"/>
                <a:ext cx="105120" cy="129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72D5D47-0A16-9B7D-9A41-6DAA65D6DFC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00525" y="4580379"/>
                  <a:ext cx="1407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27C2CCC-E658-5B4D-8A3D-0385A5A6B6F9}"/>
                    </a:ext>
                  </a:extLst>
                </p14:cNvPr>
                <p14:cNvContentPartPr/>
                <p14:nvPr/>
              </p14:nvContentPartPr>
              <p14:xfrm>
                <a:off x="5779885" y="4848579"/>
                <a:ext cx="149760" cy="27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27C2CCC-E658-5B4D-8A3D-0385A5A6B6F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762245" y="4830579"/>
                  <a:ext cx="185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07906EE-F7A0-7D6A-D203-AEF1190EA8C6}"/>
                    </a:ext>
                  </a:extLst>
                </p14:cNvPr>
                <p14:cNvContentPartPr/>
                <p14:nvPr/>
              </p14:nvContentPartPr>
              <p14:xfrm>
                <a:off x="5739205" y="4959459"/>
                <a:ext cx="148680" cy="7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07906EE-F7A0-7D6A-D203-AEF1190EA8C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721565" y="4941459"/>
                  <a:ext cx="1843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EEF106E-F779-9A89-5FF7-99A0EE267622}"/>
                    </a:ext>
                  </a:extLst>
                </p14:cNvPr>
                <p14:cNvContentPartPr/>
                <p14:nvPr/>
              </p14:nvContentPartPr>
              <p14:xfrm>
                <a:off x="6076885" y="4749939"/>
                <a:ext cx="123120" cy="218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EEF106E-F779-9A89-5FF7-99A0EE26762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58885" y="4732299"/>
                  <a:ext cx="1587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8672B38-5DF9-BDF3-1FFE-FB19EB4C50A2}"/>
                    </a:ext>
                  </a:extLst>
                </p14:cNvPr>
                <p14:cNvContentPartPr/>
                <p14:nvPr/>
              </p14:nvContentPartPr>
              <p14:xfrm>
                <a:off x="6295045" y="4793139"/>
                <a:ext cx="86400" cy="206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8672B38-5DF9-BDF3-1FFE-FB19EB4C50A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277045" y="4775499"/>
                  <a:ext cx="1220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569D5C2-73A2-810C-FC76-394150568329}"/>
                    </a:ext>
                  </a:extLst>
                </p14:cNvPr>
                <p14:cNvContentPartPr/>
                <p14:nvPr/>
              </p14:nvContentPartPr>
              <p14:xfrm>
                <a:off x="6321325" y="4763619"/>
                <a:ext cx="172440" cy="35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569D5C2-73A2-810C-FC76-39415056832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303325" y="4745619"/>
                  <a:ext cx="20808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F2A922-FD11-7E93-4C3E-BB678C6274B4}"/>
              </a:ext>
            </a:extLst>
          </p:cNvPr>
          <p:cNvGrpSpPr/>
          <p:nvPr/>
        </p:nvGrpSpPr>
        <p:grpSpPr>
          <a:xfrm>
            <a:off x="134365" y="5549859"/>
            <a:ext cx="426960" cy="499680"/>
            <a:chOff x="134365" y="5549859"/>
            <a:chExt cx="426960" cy="49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05BB093-F55B-2B38-651C-D09B1ADAAB3F}"/>
                    </a:ext>
                  </a:extLst>
                </p14:cNvPr>
                <p14:cNvContentPartPr/>
                <p14:nvPr/>
              </p14:nvContentPartPr>
              <p14:xfrm>
                <a:off x="336325" y="5675859"/>
                <a:ext cx="109440" cy="255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05BB093-F55B-2B38-651C-D09B1ADAAB3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8325" y="5658219"/>
                  <a:ext cx="1450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8CBD19E-F38F-D594-9263-F963D726EB95}"/>
                    </a:ext>
                  </a:extLst>
                </p14:cNvPr>
                <p14:cNvContentPartPr/>
                <p14:nvPr/>
              </p14:nvContentPartPr>
              <p14:xfrm>
                <a:off x="134365" y="5549859"/>
                <a:ext cx="426960" cy="499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8CBD19E-F38F-D594-9263-F963D726EB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365" y="5531859"/>
                  <a:ext cx="462600" cy="53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40E8D79B-0FE8-377B-1438-4E0C5C3D2441}"/>
                  </a:ext>
                </a:extLst>
              </p14:cNvPr>
              <p14:cNvContentPartPr/>
              <p14:nvPr/>
            </p14:nvContentPartPr>
            <p14:xfrm>
              <a:off x="4253485" y="4490019"/>
              <a:ext cx="1065960" cy="669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40E8D79B-0FE8-377B-1438-4E0C5C3D244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235845" y="4472379"/>
                <a:ext cx="110160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B661D662-8D81-CB63-0C38-B45F060BC9BF}"/>
              </a:ext>
            </a:extLst>
          </p:cNvPr>
          <p:cNvGrpSpPr/>
          <p:nvPr/>
        </p:nvGrpSpPr>
        <p:grpSpPr>
          <a:xfrm>
            <a:off x="4761085" y="3975939"/>
            <a:ext cx="701280" cy="191160"/>
            <a:chOff x="4761085" y="3975939"/>
            <a:chExt cx="70128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5211CFB-8DCA-F261-6034-0C8E8FCF8738}"/>
                    </a:ext>
                  </a:extLst>
                </p14:cNvPr>
                <p14:cNvContentPartPr/>
                <p14:nvPr/>
              </p14:nvContentPartPr>
              <p14:xfrm>
                <a:off x="4761085" y="4011219"/>
                <a:ext cx="233640" cy="1486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5211CFB-8DCA-F261-6034-0C8E8FCF873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43085" y="3993219"/>
                  <a:ext cx="2692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F4790B8-82DD-540D-946F-B5A0976E3557}"/>
                    </a:ext>
                  </a:extLst>
                </p14:cNvPr>
                <p14:cNvContentPartPr/>
                <p14:nvPr/>
              </p14:nvContentPartPr>
              <p14:xfrm>
                <a:off x="4972765" y="4096539"/>
                <a:ext cx="102600" cy="104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F4790B8-82DD-540D-946F-B5A0976E355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54765" y="4078899"/>
                  <a:ext cx="138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D4D6BF3-3380-2F8F-9011-A4E737F9447E}"/>
                    </a:ext>
                  </a:extLst>
                </p14:cNvPr>
                <p14:cNvContentPartPr/>
                <p14:nvPr/>
              </p14:nvContentPartPr>
              <p14:xfrm>
                <a:off x="4916965" y="4151979"/>
                <a:ext cx="108000" cy="15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D4D6BF3-3380-2F8F-9011-A4E737F9447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98965" y="4133979"/>
                  <a:ext cx="143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AFB6103-7998-1EE1-E424-EE05B62A07D0}"/>
                    </a:ext>
                  </a:extLst>
                </p14:cNvPr>
                <p14:cNvContentPartPr/>
                <p14:nvPr/>
              </p14:nvContentPartPr>
              <p14:xfrm>
                <a:off x="5198485" y="4000779"/>
                <a:ext cx="113400" cy="143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AFB6103-7998-1EE1-E424-EE05B62A07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80845" y="3983139"/>
                  <a:ext cx="1490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98452A6-C4F8-BB35-1B6A-6CCFDB11908D}"/>
                    </a:ext>
                  </a:extLst>
                </p14:cNvPr>
                <p14:cNvContentPartPr/>
                <p14:nvPr/>
              </p14:nvContentPartPr>
              <p14:xfrm>
                <a:off x="5211445" y="3975939"/>
                <a:ext cx="250920" cy="15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98452A6-C4F8-BB35-1B6A-6CCFDB11908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93805" y="3958299"/>
                  <a:ext cx="28656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844E127-AF54-BFF9-BE3B-0BC6C9656A2D}"/>
              </a:ext>
            </a:extLst>
          </p:cNvPr>
          <p:cNvGrpSpPr/>
          <p:nvPr/>
        </p:nvGrpSpPr>
        <p:grpSpPr>
          <a:xfrm>
            <a:off x="814045" y="5456979"/>
            <a:ext cx="1829880" cy="820800"/>
            <a:chOff x="814045" y="5456979"/>
            <a:chExt cx="1829880" cy="82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3E33DE9-0831-1371-6C37-FA138F7A9FB2}"/>
                    </a:ext>
                  </a:extLst>
                </p14:cNvPr>
                <p14:cNvContentPartPr/>
                <p14:nvPr/>
              </p14:nvContentPartPr>
              <p14:xfrm>
                <a:off x="993325" y="5702499"/>
                <a:ext cx="226440" cy="194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3E33DE9-0831-1371-6C37-FA138F7A9FB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5685" y="5684859"/>
                  <a:ext cx="262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A8A9E16-E6AB-C086-4A19-8786BB7068AE}"/>
                    </a:ext>
                  </a:extLst>
                </p14:cNvPr>
                <p14:cNvContentPartPr/>
                <p14:nvPr/>
              </p14:nvContentPartPr>
              <p14:xfrm>
                <a:off x="1005205" y="5698539"/>
                <a:ext cx="151920" cy="248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A8A9E16-E6AB-C086-4A19-8786BB7068A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87565" y="5680539"/>
                  <a:ext cx="18756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E22BFD4-4857-8AAA-2154-0826EA5317F7}"/>
                    </a:ext>
                  </a:extLst>
                </p14:cNvPr>
                <p14:cNvContentPartPr/>
                <p14:nvPr/>
              </p14:nvContentPartPr>
              <p14:xfrm>
                <a:off x="1336405" y="5809419"/>
                <a:ext cx="190080" cy="16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E22BFD4-4857-8AAA-2154-0826EA5317F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18765" y="5791419"/>
                  <a:ext cx="225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71685ED-4457-00DB-6B03-B5907FF69405}"/>
                    </a:ext>
                  </a:extLst>
                </p14:cNvPr>
                <p14:cNvContentPartPr/>
                <p14:nvPr/>
              </p14:nvContentPartPr>
              <p14:xfrm>
                <a:off x="1390765" y="5718339"/>
                <a:ext cx="49320" cy="186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71685ED-4457-00DB-6B03-B5907FF6940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72765" y="5700339"/>
                  <a:ext cx="849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4BC05E9-5A5C-83CB-84BB-F970467CEB40}"/>
                    </a:ext>
                  </a:extLst>
                </p14:cNvPr>
                <p14:cNvContentPartPr/>
                <p14:nvPr/>
              </p14:nvContentPartPr>
              <p14:xfrm>
                <a:off x="1588045" y="5646339"/>
                <a:ext cx="149400" cy="253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4BC05E9-5A5C-83CB-84BB-F970467CEB4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570405" y="5628339"/>
                  <a:ext cx="1850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007672D-F7A7-A0C3-B51E-8D63F196B2D8}"/>
                    </a:ext>
                  </a:extLst>
                </p14:cNvPr>
                <p14:cNvContentPartPr/>
                <p14:nvPr/>
              </p14:nvContentPartPr>
              <p14:xfrm>
                <a:off x="1628725" y="5558859"/>
                <a:ext cx="327600" cy="590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007672D-F7A7-A0C3-B51E-8D63F196B2D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11085" y="5541219"/>
                  <a:ext cx="363240" cy="62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5D28DA-872A-830D-9DAB-4EB96D4E4B55}"/>
                    </a:ext>
                  </a:extLst>
                </p14:cNvPr>
                <p14:cNvContentPartPr/>
                <p14:nvPr/>
              </p14:nvContentPartPr>
              <p14:xfrm>
                <a:off x="814045" y="5530059"/>
                <a:ext cx="228600" cy="622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5D28DA-872A-830D-9DAB-4EB96D4E4B5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96405" y="5512419"/>
                  <a:ext cx="26424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E6F73F5-C1A1-C714-E93E-3D8E700647BB}"/>
                    </a:ext>
                  </a:extLst>
                </p14:cNvPr>
                <p14:cNvContentPartPr/>
                <p14:nvPr/>
              </p14:nvContentPartPr>
              <p14:xfrm>
                <a:off x="2043085" y="5456979"/>
                <a:ext cx="115560" cy="123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E6F73F5-C1A1-C714-E93E-3D8E700647B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25085" y="5439339"/>
                  <a:ext cx="1512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561F230-31FA-4DC3-BF5B-718E16C1182E}"/>
                    </a:ext>
                  </a:extLst>
                </p14:cNvPr>
                <p14:cNvContentPartPr/>
                <p14:nvPr/>
              </p14:nvContentPartPr>
              <p14:xfrm>
                <a:off x="2218405" y="5861259"/>
                <a:ext cx="190080" cy="39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561F230-31FA-4DC3-BF5B-718E16C1182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200405" y="5843619"/>
                  <a:ext cx="225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D2AD2C0-8F87-1B65-B6F5-2401724E53DF}"/>
                    </a:ext>
                  </a:extLst>
                </p14:cNvPr>
                <p14:cNvContentPartPr/>
                <p14:nvPr/>
              </p14:nvContentPartPr>
              <p14:xfrm>
                <a:off x="2297245" y="5797539"/>
                <a:ext cx="10440" cy="173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D2AD2C0-8F87-1B65-B6F5-2401724E53D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79245" y="5779539"/>
                  <a:ext cx="46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948DB40-3CC5-3101-4946-7EECD3676AD9}"/>
                    </a:ext>
                  </a:extLst>
                </p14:cNvPr>
                <p14:cNvContentPartPr/>
                <p14:nvPr/>
              </p14:nvContentPartPr>
              <p14:xfrm>
                <a:off x="2425045" y="5785659"/>
                <a:ext cx="218880" cy="4921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948DB40-3CC5-3101-4946-7EECD3676AD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07045" y="5767659"/>
                  <a:ext cx="25452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094542E-2228-6748-920C-3ED4838238B0}"/>
                    </a:ext>
                  </a:extLst>
                </p14:cNvPr>
                <p14:cNvContentPartPr/>
                <p14:nvPr/>
              </p14:nvContentPartPr>
              <p14:xfrm>
                <a:off x="2474365" y="5602779"/>
                <a:ext cx="100800" cy="474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094542E-2228-6748-920C-3ED4838238B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456365" y="5584779"/>
                  <a:ext cx="136440" cy="51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34E2A7C-AA05-11C5-ED71-776D733B4BAC}"/>
              </a:ext>
            </a:extLst>
          </p:cNvPr>
          <p:cNvGrpSpPr/>
          <p:nvPr/>
        </p:nvGrpSpPr>
        <p:grpSpPr>
          <a:xfrm>
            <a:off x="2879725" y="5496939"/>
            <a:ext cx="2512800" cy="538200"/>
            <a:chOff x="2879725" y="5496939"/>
            <a:chExt cx="2512800" cy="53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5115F06-C5F8-8B08-B6E1-209F8D58DA52}"/>
                    </a:ext>
                  </a:extLst>
                </p14:cNvPr>
                <p14:cNvContentPartPr/>
                <p14:nvPr/>
              </p14:nvContentPartPr>
              <p14:xfrm>
                <a:off x="2879725" y="5845059"/>
                <a:ext cx="184320" cy="13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5115F06-C5F8-8B08-B6E1-209F8D58DA5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862085" y="5827419"/>
                  <a:ext cx="219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8B205B8-48A7-C982-10EC-F87CA2F090D0}"/>
                    </a:ext>
                  </a:extLst>
                </p14:cNvPr>
                <p14:cNvContentPartPr/>
                <p14:nvPr/>
              </p14:nvContentPartPr>
              <p14:xfrm>
                <a:off x="2947405" y="5783139"/>
                <a:ext cx="14040" cy="178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8B205B8-48A7-C982-10EC-F87CA2F090D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29765" y="5765499"/>
                  <a:ext cx="49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3F0B3F8-0675-4EB9-9B98-710448B4E901}"/>
                    </a:ext>
                  </a:extLst>
                </p14:cNvPr>
                <p14:cNvContentPartPr/>
                <p14:nvPr/>
              </p14:nvContentPartPr>
              <p14:xfrm>
                <a:off x="3127045" y="5721219"/>
                <a:ext cx="142560" cy="174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3F0B3F8-0675-4EB9-9B98-710448B4E90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09405" y="5703579"/>
                  <a:ext cx="178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53412E6-C406-5B63-2F52-1400D3AC6709}"/>
                    </a:ext>
                  </a:extLst>
                </p14:cNvPr>
                <p14:cNvContentPartPr/>
                <p14:nvPr/>
              </p14:nvContentPartPr>
              <p14:xfrm>
                <a:off x="3326845" y="5598459"/>
                <a:ext cx="243720" cy="436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53412E6-C406-5B63-2F52-1400D3AC670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09205" y="5580459"/>
                  <a:ext cx="27936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88CD4AE-B66B-1859-62D6-78D037736A72}"/>
                    </a:ext>
                  </a:extLst>
                </p14:cNvPr>
                <p14:cNvContentPartPr/>
                <p14:nvPr/>
              </p14:nvContentPartPr>
              <p14:xfrm>
                <a:off x="3565165" y="5501259"/>
                <a:ext cx="162000" cy="117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88CD4AE-B66B-1859-62D6-78D037736A7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47165" y="5483619"/>
                  <a:ext cx="197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098DB0B-919D-4E27-4D2C-2082CD99DF58}"/>
                    </a:ext>
                  </a:extLst>
                </p14:cNvPr>
                <p14:cNvContentPartPr/>
                <p14:nvPr/>
              </p14:nvContentPartPr>
              <p14:xfrm>
                <a:off x="3856405" y="5847579"/>
                <a:ext cx="160560" cy="5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098DB0B-919D-4E27-4D2C-2082CD99DF5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38405" y="5829579"/>
                  <a:ext cx="1962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C0B00BA-FA27-DF9A-DB5E-6A25B779BE44}"/>
                    </a:ext>
                  </a:extLst>
                </p14:cNvPr>
                <p14:cNvContentPartPr/>
                <p14:nvPr/>
              </p14:nvContentPartPr>
              <p14:xfrm>
                <a:off x="3823645" y="5928579"/>
                <a:ext cx="149760" cy="165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C0B00BA-FA27-DF9A-DB5E-6A25B779BE4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06005" y="5910579"/>
                  <a:ext cx="185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09D29D5-B9E2-C975-5825-7E6AB426A330}"/>
                    </a:ext>
                  </a:extLst>
                </p14:cNvPr>
                <p14:cNvContentPartPr/>
                <p14:nvPr/>
              </p14:nvContentPartPr>
              <p14:xfrm>
                <a:off x="4129285" y="5638419"/>
                <a:ext cx="244440" cy="286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09D29D5-B9E2-C975-5825-7E6AB426A33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11285" y="5620419"/>
                  <a:ext cx="280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140CDE1-3005-2C55-C965-534D2773ED36}"/>
                    </a:ext>
                  </a:extLst>
                </p14:cNvPr>
                <p14:cNvContentPartPr/>
                <p14:nvPr/>
              </p14:nvContentPartPr>
              <p14:xfrm>
                <a:off x="4407925" y="5702499"/>
                <a:ext cx="271440" cy="288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140CDE1-3005-2C55-C965-534D2773ED3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89925" y="5684859"/>
                  <a:ext cx="3070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7504521-51EE-BCA5-0977-C75393301B53}"/>
                    </a:ext>
                  </a:extLst>
                </p14:cNvPr>
                <p14:cNvContentPartPr/>
                <p14:nvPr/>
              </p14:nvContentPartPr>
              <p14:xfrm>
                <a:off x="4468765" y="5496939"/>
                <a:ext cx="923760" cy="183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7504521-51EE-BCA5-0977-C75393301B5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51125" y="5478939"/>
                  <a:ext cx="959400" cy="21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67638346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erse Card | Uno Wiki | Fandom">
            <a:extLst>
              <a:ext uri="{FF2B5EF4-FFF2-40B4-BE49-F238E27FC236}">
                <a16:creationId xmlns:a16="http://schemas.microsoft.com/office/drawing/2014/main" id="{B8253815-3487-C74C-EC46-BA38EBB24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05" y="201733"/>
            <a:ext cx="3906931" cy="593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33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48DC0-A014-5610-F34E-7BA5DF5787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225" r="63704" b="30113"/>
          <a:stretch/>
        </p:blipFill>
        <p:spPr>
          <a:xfrm>
            <a:off x="779150" y="2981539"/>
            <a:ext cx="3971960" cy="674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76A4D0-543B-3CFC-3A34-9469DCADD7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9510"/>
          <a:stretch/>
        </p:blipFill>
        <p:spPr>
          <a:xfrm>
            <a:off x="2962424" y="1455915"/>
            <a:ext cx="6447079" cy="674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927124-77F7-7AC3-FDEB-49C97A83B4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096" b="67284"/>
          <a:stretch/>
        </p:blipFill>
        <p:spPr>
          <a:xfrm>
            <a:off x="3510593" y="2185509"/>
            <a:ext cx="5898910" cy="6756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5A97C8-8587-22FE-3EDB-7FCAF0DD3D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58" y="1252852"/>
            <a:ext cx="845893" cy="58679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CBF0084-5B48-22A5-4244-2D2F917ED300}"/>
              </a:ext>
            </a:extLst>
          </p:cNvPr>
          <p:cNvGrpSpPr/>
          <p:nvPr/>
        </p:nvGrpSpPr>
        <p:grpSpPr>
          <a:xfrm>
            <a:off x="5230165" y="3440259"/>
            <a:ext cx="1312920" cy="562320"/>
            <a:chOff x="5230165" y="3440259"/>
            <a:chExt cx="1312920" cy="56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DC1ABD-EAB9-BBDE-D86B-1C4B3D311290}"/>
                    </a:ext>
                  </a:extLst>
                </p14:cNvPr>
                <p14:cNvContentPartPr/>
                <p14:nvPr/>
              </p14:nvContentPartPr>
              <p14:xfrm>
                <a:off x="5230165" y="3485979"/>
                <a:ext cx="230040" cy="3844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FDC1ABD-EAB9-BBDE-D86B-1C4B3D31129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12525" y="3468339"/>
                  <a:ext cx="2656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3DE35F0-808D-5709-6812-0E08A414A236}"/>
                    </a:ext>
                  </a:extLst>
                </p14:cNvPr>
                <p14:cNvContentPartPr/>
                <p14:nvPr/>
              </p14:nvContentPartPr>
              <p14:xfrm>
                <a:off x="5402245" y="3712419"/>
                <a:ext cx="135720" cy="14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3DE35F0-808D-5709-6812-0E08A414A23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84245" y="3694779"/>
                  <a:ext cx="171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55ED30D-D219-7C45-A1B6-B9E43096F91D}"/>
                    </a:ext>
                  </a:extLst>
                </p14:cNvPr>
                <p14:cNvContentPartPr/>
                <p14:nvPr/>
              </p14:nvContentPartPr>
              <p14:xfrm>
                <a:off x="5611765" y="3622059"/>
                <a:ext cx="122040" cy="193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55ED30D-D219-7C45-A1B6-B9E43096F91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94125" y="3604059"/>
                  <a:ext cx="157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00C6A8-DAF5-D904-E463-2780FA2724B3}"/>
                    </a:ext>
                  </a:extLst>
                </p14:cNvPr>
                <p14:cNvContentPartPr/>
                <p14:nvPr/>
              </p14:nvContentPartPr>
              <p14:xfrm>
                <a:off x="5678365" y="3550419"/>
                <a:ext cx="230760" cy="51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00C6A8-DAF5-D904-E463-2780FA2724B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60365" y="3532779"/>
                  <a:ext cx="266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6761B2B-AB73-55D8-AB94-7BF1C7F6963F}"/>
                    </a:ext>
                  </a:extLst>
                </p14:cNvPr>
                <p14:cNvContentPartPr/>
                <p14:nvPr/>
              </p14:nvContentPartPr>
              <p14:xfrm>
                <a:off x="5820565" y="3794139"/>
                <a:ext cx="134640" cy="153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6761B2B-AB73-55D8-AB94-7BF1C7F696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02925" y="3776139"/>
                  <a:ext cx="170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B0E2A8-710C-C0FA-A87C-53D994F58C56}"/>
                    </a:ext>
                  </a:extLst>
                </p14:cNvPr>
                <p14:cNvContentPartPr/>
                <p14:nvPr/>
              </p14:nvContentPartPr>
              <p14:xfrm>
                <a:off x="6193165" y="3636819"/>
                <a:ext cx="213120" cy="200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B0E2A8-710C-C0FA-A87C-53D994F58C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75525" y="3618819"/>
                  <a:ext cx="248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C924C8B-0EB6-0F0E-569E-08EE78B43325}"/>
                    </a:ext>
                  </a:extLst>
                </p14:cNvPr>
                <p14:cNvContentPartPr/>
                <p14:nvPr/>
              </p14:nvContentPartPr>
              <p14:xfrm>
                <a:off x="6358405" y="3440259"/>
                <a:ext cx="184680" cy="562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C924C8B-0EB6-0F0E-569E-08EE78B4332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40765" y="3422259"/>
                  <a:ext cx="220320" cy="59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FEC7AFD-F86A-07C4-A825-AB8C06149827}"/>
              </a:ext>
            </a:extLst>
          </p:cNvPr>
          <p:cNvGrpSpPr/>
          <p:nvPr/>
        </p:nvGrpSpPr>
        <p:grpSpPr>
          <a:xfrm>
            <a:off x="7092085" y="3043899"/>
            <a:ext cx="2371680" cy="852480"/>
            <a:chOff x="7092085" y="3043899"/>
            <a:chExt cx="2371680" cy="85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88381FC-F297-E2E6-4FF6-65F5C77EE6EB}"/>
                    </a:ext>
                  </a:extLst>
                </p14:cNvPr>
                <p14:cNvContentPartPr/>
                <p14:nvPr/>
              </p14:nvContentPartPr>
              <p14:xfrm>
                <a:off x="7648285" y="3769299"/>
                <a:ext cx="15120" cy="127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88381FC-F297-E2E6-4FF6-65F5C77EE6E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630285" y="3751299"/>
                  <a:ext cx="50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530BD5-997D-0880-75B9-C2CEBB05EFA0}"/>
                    </a:ext>
                  </a:extLst>
                </p14:cNvPr>
                <p14:cNvContentPartPr/>
                <p14:nvPr/>
              </p14:nvContentPartPr>
              <p14:xfrm>
                <a:off x="7319965" y="3566619"/>
                <a:ext cx="434880" cy="254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530BD5-997D-0880-75B9-C2CEBB05EFA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01965" y="3548619"/>
                  <a:ext cx="4705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B2C32A-5EED-8ED4-E2A8-99899CA9D23C}"/>
                    </a:ext>
                  </a:extLst>
                </p14:cNvPr>
                <p14:cNvContentPartPr/>
                <p14:nvPr/>
              </p14:nvContentPartPr>
              <p14:xfrm>
                <a:off x="7155445" y="3476979"/>
                <a:ext cx="205560" cy="2746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B2C32A-5EED-8ED4-E2A8-99899CA9D23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37805" y="3458979"/>
                  <a:ext cx="2412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E6CAF2-4744-69C9-9E9C-4A7D880BC058}"/>
                    </a:ext>
                  </a:extLst>
                </p14:cNvPr>
                <p14:cNvContentPartPr/>
                <p14:nvPr/>
              </p14:nvContentPartPr>
              <p14:xfrm>
                <a:off x="7355245" y="3043899"/>
                <a:ext cx="573120" cy="404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E6CAF2-4744-69C9-9E9C-4A7D880BC05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37605" y="3025899"/>
                  <a:ext cx="6087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8BEBE0C-6542-D311-FCFC-3116FB0DBF31}"/>
                    </a:ext>
                  </a:extLst>
                </p14:cNvPr>
                <p14:cNvContentPartPr/>
                <p14:nvPr/>
              </p14:nvContentPartPr>
              <p14:xfrm>
                <a:off x="7092085" y="3458259"/>
                <a:ext cx="37800" cy="39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8BEBE0C-6542-D311-FCFC-3116FB0DBF3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74085" y="3440259"/>
                  <a:ext cx="734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2A46DC2-A945-1D2A-7947-A544C8956B1B}"/>
                    </a:ext>
                  </a:extLst>
                </p14:cNvPr>
                <p14:cNvContentPartPr/>
                <p14:nvPr/>
              </p14:nvContentPartPr>
              <p14:xfrm>
                <a:off x="9354325" y="3530619"/>
                <a:ext cx="38880" cy="172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2A46DC2-A945-1D2A-7947-A544C8956B1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36685" y="3512619"/>
                  <a:ext cx="745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EF5766-63DA-45F4-3384-5E71ECD5CE7C}"/>
                    </a:ext>
                  </a:extLst>
                </p14:cNvPr>
                <p14:cNvContentPartPr/>
                <p14:nvPr/>
              </p14:nvContentPartPr>
              <p14:xfrm>
                <a:off x="9433165" y="3722499"/>
                <a:ext cx="30600" cy="52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EF5766-63DA-45F4-3384-5E71ECD5CE7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15165" y="3704859"/>
                  <a:ext cx="66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8914BB2-5891-AA07-1DC2-F028097D6B10}"/>
                    </a:ext>
                  </a:extLst>
                </p14:cNvPr>
                <p14:cNvContentPartPr/>
                <p14:nvPr/>
              </p14:nvContentPartPr>
              <p14:xfrm>
                <a:off x="8963005" y="3579219"/>
                <a:ext cx="338760" cy="115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8914BB2-5891-AA07-1DC2-F028097D6B1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45365" y="3561219"/>
                  <a:ext cx="374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D231D66-282A-6863-B967-DC35E9C63D68}"/>
                    </a:ext>
                  </a:extLst>
                </p14:cNvPr>
                <p14:cNvContentPartPr/>
                <p14:nvPr/>
              </p14:nvContentPartPr>
              <p14:xfrm>
                <a:off x="8918005" y="3479139"/>
                <a:ext cx="38520" cy="134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D231D66-282A-6863-B967-DC35E9C63D6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00365" y="3461139"/>
                  <a:ext cx="74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036DD34-A7BB-5351-2173-5DC7118B7FF2}"/>
                    </a:ext>
                  </a:extLst>
                </p14:cNvPr>
                <p14:cNvContentPartPr/>
                <p14:nvPr/>
              </p14:nvContentPartPr>
              <p14:xfrm>
                <a:off x="8574205" y="3452859"/>
                <a:ext cx="254520" cy="224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036DD34-A7BB-5351-2173-5DC7118B7FF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56565" y="3435219"/>
                  <a:ext cx="2901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EC4A280-C476-751D-1B28-66054E32AB10}"/>
                    </a:ext>
                  </a:extLst>
                </p14:cNvPr>
                <p14:cNvContentPartPr/>
                <p14:nvPr/>
              </p14:nvContentPartPr>
              <p14:xfrm>
                <a:off x="8725045" y="3455739"/>
                <a:ext cx="91080" cy="16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EC4A280-C476-751D-1B28-66054E32AB1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707405" y="3437739"/>
                  <a:ext cx="126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34A993-5171-D7A9-1700-081A5877198E}"/>
                    </a:ext>
                  </a:extLst>
                </p14:cNvPr>
                <p14:cNvContentPartPr/>
                <p14:nvPr/>
              </p14:nvContentPartPr>
              <p14:xfrm>
                <a:off x="8773285" y="3373299"/>
                <a:ext cx="4680" cy="3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34A993-5171-D7A9-1700-081A5877198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55645" y="3355659"/>
                  <a:ext cx="40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051F8FA-63D8-5ADB-8E36-EB41E2F9DA0B}"/>
                    </a:ext>
                  </a:extLst>
                </p14:cNvPr>
                <p14:cNvContentPartPr/>
                <p14:nvPr/>
              </p14:nvContentPartPr>
              <p14:xfrm>
                <a:off x="8549005" y="3767499"/>
                <a:ext cx="127440" cy="16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051F8FA-63D8-5ADB-8E36-EB41E2F9DA0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531005" y="3749499"/>
                  <a:ext cx="1630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29399F2-38FC-F4A5-C77B-6C5A8A27CC75}"/>
                    </a:ext>
                  </a:extLst>
                </p14:cNvPr>
                <p14:cNvContentPartPr/>
                <p14:nvPr/>
              </p14:nvContentPartPr>
              <p14:xfrm>
                <a:off x="7885525" y="3521259"/>
                <a:ext cx="604440" cy="142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29399F2-38FC-F4A5-C77B-6C5A8A27CC7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67885" y="3503619"/>
                  <a:ext cx="640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1382226-86ED-A249-4941-EDCC658943D0}"/>
                    </a:ext>
                  </a:extLst>
                </p14:cNvPr>
                <p14:cNvContentPartPr/>
                <p14:nvPr/>
              </p14:nvContentPartPr>
              <p14:xfrm>
                <a:off x="8082085" y="3468699"/>
                <a:ext cx="221400" cy="507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1382226-86ED-A249-4941-EDCC658943D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64445" y="3450699"/>
                  <a:ext cx="25704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B2985EE-1CF3-B871-D060-79E9C7F446DD}"/>
              </a:ext>
            </a:extLst>
          </p:cNvPr>
          <p:cNvGrpSpPr/>
          <p:nvPr/>
        </p:nvGrpSpPr>
        <p:grpSpPr>
          <a:xfrm>
            <a:off x="5027485" y="4410459"/>
            <a:ext cx="542880" cy="284400"/>
            <a:chOff x="5027485" y="4410459"/>
            <a:chExt cx="54288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FD59052-8B82-42C4-3283-E1BEF294B63C}"/>
                    </a:ext>
                  </a:extLst>
                </p14:cNvPr>
                <p14:cNvContentPartPr/>
                <p14:nvPr/>
              </p14:nvContentPartPr>
              <p14:xfrm>
                <a:off x="5027485" y="4410459"/>
                <a:ext cx="364680" cy="245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FD59052-8B82-42C4-3283-E1BEF294B63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09845" y="4392459"/>
                  <a:ext cx="4003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5C5CFFB-1331-5572-B92F-1C6D464D134C}"/>
                    </a:ext>
                  </a:extLst>
                </p14:cNvPr>
                <p14:cNvContentPartPr/>
                <p14:nvPr/>
              </p14:nvContentPartPr>
              <p14:xfrm>
                <a:off x="5440405" y="4591179"/>
                <a:ext cx="129960" cy="7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5C5CFFB-1331-5572-B92F-1C6D464D134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22405" y="4573179"/>
                  <a:ext cx="165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0AD4E5B-41A0-F461-7703-D54465033503}"/>
                    </a:ext>
                  </a:extLst>
                </p14:cNvPr>
                <p14:cNvContentPartPr/>
                <p14:nvPr/>
              </p14:nvContentPartPr>
              <p14:xfrm>
                <a:off x="5376685" y="4667859"/>
                <a:ext cx="124920" cy="27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0AD4E5B-41A0-F461-7703-D5446503350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59045" y="4649859"/>
                  <a:ext cx="160560" cy="6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280FCB2-B0A3-5F50-7C3A-E3FD442036DC}"/>
              </a:ext>
            </a:extLst>
          </p:cNvPr>
          <p:cNvGrpSpPr/>
          <p:nvPr/>
        </p:nvGrpSpPr>
        <p:grpSpPr>
          <a:xfrm>
            <a:off x="5863765" y="4256739"/>
            <a:ext cx="1607400" cy="472320"/>
            <a:chOff x="5863765" y="4256739"/>
            <a:chExt cx="1607400" cy="47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1B96474-FCC1-6737-B49E-F6B77A51B986}"/>
                    </a:ext>
                  </a:extLst>
                </p14:cNvPr>
                <p14:cNvContentPartPr/>
                <p14:nvPr/>
              </p14:nvContentPartPr>
              <p14:xfrm>
                <a:off x="5863765" y="4256739"/>
                <a:ext cx="659160" cy="472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1B96474-FCC1-6737-B49E-F6B77A51B98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46125" y="4238739"/>
                  <a:ext cx="69480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5AD57EE-ADBE-0306-D302-6DC588CFFA9B}"/>
                    </a:ext>
                  </a:extLst>
                </p14:cNvPr>
                <p14:cNvContentPartPr/>
                <p14:nvPr/>
              </p14:nvContentPartPr>
              <p14:xfrm>
                <a:off x="6136645" y="4490379"/>
                <a:ext cx="137880" cy="199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5AD57EE-ADBE-0306-D302-6DC588CFFA9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18645" y="4472379"/>
                  <a:ext cx="173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2464798-A1EC-560B-5A75-5DF27C496333}"/>
                    </a:ext>
                  </a:extLst>
                </p14:cNvPr>
                <p14:cNvContentPartPr/>
                <p14:nvPr/>
              </p14:nvContentPartPr>
              <p14:xfrm>
                <a:off x="6373525" y="4423779"/>
                <a:ext cx="189360" cy="294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2464798-A1EC-560B-5A75-5DF27C49633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55885" y="4406139"/>
                  <a:ext cx="2250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5C3A5DF-BD76-4C7A-5B2E-F5993190E22B}"/>
                    </a:ext>
                  </a:extLst>
                </p14:cNvPr>
                <p14:cNvContentPartPr/>
                <p14:nvPr/>
              </p14:nvContentPartPr>
              <p14:xfrm>
                <a:off x="6806605" y="4544019"/>
                <a:ext cx="182520" cy="6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5C3A5DF-BD76-4C7A-5B2E-F5993190E22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88605" y="4526019"/>
                  <a:ext cx="218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BFD5E71-E1B9-6B43-A3EB-F408A3061D21}"/>
                    </a:ext>
                  </a:extLst>
                </p14:cNvPr>
                <p14:cNvContentPartPr/>
                <p14:nvPr/>
              </p14:nvContentPartPr>
              <p14:xfrm>
                <a:off x="6769165" y="4662459"/>
                <a:ext cx="126720" cy="9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BFD5E71-E1B9-6B43-A3EB-F408A3061D2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751525" y="4644819"/>
                  <a:ext cx="162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D80D0DA-A3C6-BDF4-4E52-38A9C7568E2B}"/>
                    </a:ext>
                  </a:extLst>
                </p14:cNvPr>
                <p14:cNvContentPartPr/>
                <p14:nvPr/>
              </p14:nvContentPartPr>
              <p14:xfrm>
                <a:off x="7190365" y="4320099"/>
                <a:ext cx="280800" cy="374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D80D0DA-A3C6-BDF4-4E52-38A9C7568E2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172365" y="4302099"/>
                  <a:ext cx="316440" cy="409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739489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F214C-EADE-8582-E371-6B005B328D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7225" r="63704" b="30113"/>
          <a:stretch/>
        </p:blipFill>
        <p:spPr>
          <a:xfrm>
            <a:off x="779150" y="2981539"/>
            <a:ext cx="3971960" cy="674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D89450-600D-BF6A-262D-29F1106839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9510"/>
          <a:stretch/>
        </p:blipFill>
        <p:spPr>
          <a:xfrm>
            <a:off x="2962424" y="1455915"/>
            <a:ext cx="6447079" cy="6745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C6B940-ABA9-9381-22E0-01DF2192CB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6096" b="67284"/>
          <a:stretch/>
        </p:blipFill>
        <p:spPr>
          <a:xfrm>
            <a:off x="3510593" y="2185509"/>
            <a:ext cx="5898910" cy="675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EF128F-926E-53A5-3295-127D47EA90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592" t="36563" r="13112" b="30774"/>
          <a:stretch/>
        </p:blipFill>
        <p:spPr>
          <a:xfrm>
            <a:off x="779150" y="3661897"/>
            <a:ext cx="3971960" cy="6745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3C9EB7-8998-40DA-5E11-1BE8AF324D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1" t="70559" r="63253" b="-3221"/>
          <a:stretch/>
        </p:blipFill>
        <p:spPr>
          <a:xfrm>
            <a:off x="846758" y="4305153"/>
            <a:ext cx="3971960" cy="6745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5307A2-FAE4-6F48-B98E-20D522D194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0775" t="73266" r="12929" b="-5928"/>
          <a:stretch/>
        </p:blipFill>
        <p:spPr>
          <a:xfrm>
            <a:off x="846758" y="5060111"/>
            <a:ext cx="3971960" cy="674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8026B4-AD19-5F98-1568-3F12ACDEA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58" y="1252852"/>
            <a:ext cx="845893" cy="586791"/>
          </a:xfrm>
          <a:prstGeom prst="rect">
            <a:avLst/>
          </a:prstGeom>
        </p:spPr>
      </p:pic>
      <p:pic>
        <p:nvPicPr>
          <p:cNvPr id="2" name="Picture 2" descr="Generated image">
            <a:extLst>
              <a:ext uri="{FF2B5EF4-FFF2-40B4-BE49-F238E27FC236}">
                <a16:creationId xmlns:a16="http://schemas.microsoft.com/office/drawing/2014/main" id="{8E9EE564-F9F3-9F0A-0CCD-2C1662173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DF6E6"/>
              </a:clrFrom>
              <a:clrTo>
                <a:srgbClr val="FDF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45" y="1195539"/>
            <a:ext cx="1581185" cy="105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ساعة, مشاهدة, الوقت PNG تنزيل ، ساعة صور متجهة ، ملفات PSD ...">
            <a:extLst>
              <a:ext uri="{FF2B5EF4-FFF2-40B4-BE49-F238E27FC236}">
                <a16:creationId xmlns:a16="http://schemas.microsoft.com/office/drawing/2014/main" id="{4498FC1E-8DC6-5537-8E44-2D4CF9B1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772" y="1255155"/>
            <a:ext cx="1214338" cy="108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8968119-E571-0C1E-F37D-0BBB9BDC9073}"/>
                  </a:ext>
                </a:extLst>
              </p14:cNvPr>
              <p14:cNvContentPartPr/>
              <p14:nvPr/>
            </p14:nvContentPartPr>
            <p14:xfrm>
              <a:off x="3479485" y="4500819"/>
              <a:ext cx="259560" cy="1540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8968119-E571-0C1E-F37D-0BBB9BDC907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1485" y="4482819"/>
                <a:ext cx="2952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774DFB3-D4CE-1EB7-0E56-EC51B8CC64C3}"/>
                  </a:ext>
                </a:extLst>
              </p14:cNvPr>
              <p14:cNvContentPartPr/>
              <p14:nvPr/>
            </p14:nvContentPartPr>
            <p14:xfrm>
              <a:off x="4480285" y="3901779"/>
              <a:ext cx="248760" cy="132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774DFB3-D4CE-1EB7-0E56-EC51B8CC64C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62645" y="3883779"/>
                <a:ext cx="2844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85CA918-A197-FE57-404D-B3B16DC175C7}"/>
                  </a:ext>
                </a:extLst>
              </p14:cNvPr>
              <p14:cNvContentPartPr/>
              <p14:nvPr/>
            </p14:nvContentPartPr>
            <p14:xfrm>
              <a:off x="5059525" y="3640419"/>
              <a:ext cx="158400" cy="366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85CA918-A197-FE57-404D-B3B16DC175C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41525" y="3622779"/>
                <a:ext cx="19404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EAD183B-1718-54C5-6354-DAEEFB355BC2}"/>
                  </a:ext>
                </a:extLst>
              </p14:cNvPr>
              <p14:cNvContentPartPr/>
              <p14:nvPr/>
            </p14:nvContentPartPr>
            <p14:xfrm>
              <a:off x="5341045" y="3744819"/>
              <a:ext cx="17280" cy="177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EAD183B-1718-54C5-6354-DAEEFB355B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23405" y="3727179"/>
                <a:ext cx="529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21471E1-7934-523C-EE83-C51F6F6ED3AF}"/>
                  </a:ext>
                </a:extLst>
              </p14:cNvPr>
              <p14:cNvContentPartPr/>
              <p14:nvPr/>
            </p14:nvContentPartPr>
            <p14:xfrm>
              <a:off x="5472805" y="3678579"/>
              <a:ext cx="116640" cy="3027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21471E1-7934-523C-EE83-C51F6F6ED3A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55165" y="3660939"/>
                <a:ext cx="15228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C9F7304-397E-20DA-651F-5F430F1EA15A}"/>
                  </a:ext>
                </a:extLst>
              </p14:cNvPr>
              <p14:cNvContentPartPr/>
              <p14:nvPr/>
            </p14:nvContentPartPr>
            <p14:xfrm>
              <a:off x="5674045" y="3919779"/>
              <a:ext cx="72720" cy="175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C9F7304-397E-20DA-651F-5F430F1EA15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56405" y="3902139"/>
                <a:ext cx="1083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9F8AFFC-67D0-A410-FA2A-7D78E5EACEE5}"/>
                  </a:ext>
                </a:extLst>
              </p14:cNvPr>
              <p14:cNvContentPartPr/>
              <p14:nvPr/>
            </p14:nvContentPartPr>
            <p14:xfrm>
              <a:off x="5921365" y="3712779"/>
              <a:ext cx="156960" cy="2520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9F8AFFC-67D0-A410-FA2A-7D78E5EACEE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03725" y="3695139"/>
                <a:ext cx="19260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210C6CF-67C1-AA48-E858-3DCDB5AF242D}"/>
                  </a:ext>
                </a:extLst>
              </p14:cNvPr>
              <p14:cNvContentPartPr/>
              <p14:nvPr/>
            </p14:nvContentPartPr>
            <p14:xfrm>
              <a:off x="6156805" y="3744459"/>
              <a:ext cx="124200" cy="214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210C6CF-67C1-AA48-E858-3DCDB5AF242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39165" y="3726459"/>
                <a:ext cx="15984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D60B6D7-7AAC-29E9-788E-AAC523E8DEA9}"/>
                  </a:ext>
                </a:extLst>
              </p14:cNvPr>
              <p14:cNvContentPartPr/>
              <p14:nvPr/>
            </p14:nvContentPartPr>
            <p14:xfrm>
              <a:off x="6291445" y="3602619"/>
              <a:ext cx="210600" cy="5259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D60B6D7-7AAC-29E9-788E-AAC523E8DEA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73805" y="3584619"/>
                <a:ext cx="24624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0F5B1EA-AB0F-146B-9782-BE2D8BF17962}"/>
                  </a:ext>
                </a:extLst>
              </p14:cNvPr>
              <p14:cNvContentPartPr/>
              <p14:nvPr/>
            </p14:nvContentPartPr>
            <p14:xfrm>
              <a:off x="6550645" y="3457539"/>
              <a:ext cx="470520" cy="615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0F5B1EA-AB0F-146B-9782-BE2D8BF179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33005" y="3439539"/>
                <a:ext cx="506160" cy="65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043048-27D3-F172-986A-436A7352448E}"/>
                  </a:ext>
                </a:extLst>
              </p14:cNvPr>
              <p14:cNvContentPartPr/>
              <p14:nvPr/>
            </p14:nvContentPartPr>
            <p14:xfrm>
              <a:off x="7043845" y="3746259"/>
              <a:ext cx="285840" cy="2059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043048-27D3-F172-986A-436A7352448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25845" y="3728619"/>
                <a:ext cx="32148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A73BD5D-5786-9B38-5395-54C78DC8CB3F}"/>
                  </a:ext>
                </a:extLst>
              </p14:cNvPr>
              <p14:cNvContentPartPr/>
              <p14:nvPr/>
            </p14:nvContentPartPr>
            <p14:xfrm>
              <a:off x="7358845" y="3888459"/>
              <a:ext cx="116280" cy="11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A73BD5D-5786-9B38-5395-54C78DC8CB3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340845" y="3870459"/>
                <a:ext cx="1519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8F00CF3-FFBA-C566-CA35-4BEAFFB0A2AE}"/>
                  </a:ext>
                </a:extLst>
              </p14:cNvPr>
              <p14:cNvContentPartPr/>
              <p14:nvPr/>
            </p14:nvContentPartPr>
            <p14:xfrm>
              <a:off x="7361365" y="3951099"/>
              <a:ext cx="94320" cy="126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8F00CF3-FFBA-C566-CA35-4BEAFFB0A2A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3365" y="3933459"/>
                <a:ext cx="12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AE32646-14A9-E7F9-5B3A-DA1C4069045B}"/>
                  </a:ext>
                </a:extLst>
              </p14:cNvPr>
              <p14:cNvContentPartPr/>
              <p14:nvPr/>
            </p14:nvContentPartPr>
            <p14:xfrm>
              <a:off x="7762765" y="3655539"/>
              <a:ext cx="239400" cy="296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AE32646-14A9-E7F9-5B3A-DA1C4069045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744765" y="3637539"/>
                <a:ext cx="27504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B2AB0D7-5ED9-7CFE-EF63-8B503E42C2ED}"/>
                  </a:ext>
                </a:extLst>
              </p14:cNvPr>
              <p14:cNvContentPartPr/>
              <p14:nvPr/>
            </p14:nvContentPartPr>
            <p14:xfrm>
              <a:off x="8070205" y="3697659"/>
              <a:ext cx="200160" cy="223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B2AB0D7-5ED9-7CFE-EF63-8B503E42C2E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052565" y="3679659"/>
                <a:ext cx="235800" cy="25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1C87F033-8E43-F08F-E012-F60FD909FE8B}"/>
              </a:ext>
            </a:extLst>
          </p:cNvPr>
          <p:cNvGrpSpPr/>
          <p:nvPr/>
        </p:nvGrpSpPr>
        <p:grpSpPr>
          <a:xfrm>
            <a:off x="4182565" y="4219659"/>
            <a:ext cx="5360040" cy="1297800"/>
            <a:chOff x="4182565" y="4219659"/>
            <a:chExt cx="5360040" cy="129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3E7DE7B-A004-58D8-C9C4-EBCE94494D35}"/>
                    </a:ext>
                  </a:extLst>
                </p14:cNvPr>
                <p14:cNvContentPartPr/>
                <p14:nvPr/>
              </p14:nvContentPartPr>
              <p14:xfrm>
                <a:off x="4182565" y="4333419"/>
                <a:ext cx="89280" cy="363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3E7DE7B-A004-58D8-C9C4-EBCE94494D3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64565" y="4315419"/>
                  <a:ext cx="1249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4E43656-BF50-66F6-614A-F2292FE55069}"/>
                    </a:ext>
                  </a:extLst>
                </p14:cNvPr>
                <p14:cNvContentPartPr/>
                <p14:nvPr/>
              </p14:nvContentPartPr>
              <p14:xfrm>
                <a:off x="4374805" y="4405419"/>
                <a:ext cx="159120" cy="191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4E43656-BF50-66F6-614A-F2292FE5506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56805" y="4387419"/>
                  <a:ext cx="194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6C39289-8021-7986-C4A4-4E7A30870260}"/>
                    </a:ext>
                  </a:extLst>
                </p14:cNvPr>
                <p14:cNvContentPartPr/>
                <p14:nvPr/>
              </p14:nvContentPartPr>
              <p14:xfrm>
                <a:off x="4664605" y="4625739"/>
                <a:ext cx="40680" cy="181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6C39289-8021-7986-C4A4-4E7A3087026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46605" y="4608099"/>
                  <a:ext cx="76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79B6832-D35E-80A0-FF0B-5A76743CBDE0}"/>
                    </a:ext>
                  </a:extLst>
                </p14:cNvPr>
                <p14:cNvContentPartPr/>
                <p14:nvPr/>
              </p14:nvContentPartPr>
              <p14:xfrm>
                <a:off x="4828045" y="4573899"/>
                <a:ext cx="154440" cy="11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79B6832-D35E-80A0-FF0B-5A76743CBDE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810045" y="4556259"/>
                  <a:ext cx="190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3BC952A-A348-19F7-1B4D-14B5F78914C6}"/>
                    </a:ext>
                  </a:extLst>
                </p14:cNvPr>
                <p14:cNvContentPartPr/>
                <p14:nvPr/>
              </p14:nvContentPartPr>
              <p14:xfrm>
                <a:off x="5054125" y="4443939"/>
                <a:ext cx="111240" cy="112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3BC952A-A348-19F7-1B4D-14B5F78914C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036485" y="4425939"/>
                  <a:ext cx="1468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6EEAA9C-95B6-00FE-1F97-E243B987B16E}"/>
                    </a:ext>
                  </a:extLst>
                </p14:cNvPr>
                <p14:cNvContentPartPr/>
                <p14:nvPr/>
              </p14:nvContentPartPr>
              <p14:xfrm>
                <a:off x="5176885" y="4427379"/>
                <a:ext cx="9720" cy="2217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6EEAA9C-95B6-00FE-1F97-E243B987B16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159245" y="4409379"/>
                  <a:ext cx="453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BCCF819-E014-A04C-027C-8065A5D55FEB}"/>
                    </a:ext>
                  </a:extLst>
                </p14:cNvPr>
                <p14:cNvContentPartPr/>
                <p14:nvPr/>
              </p14:nvContentPartPr>
              <p14:xfrm>
                <a:off x="5231965" y="4219659"/>
                <a:ext cx="162000" cy="539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BCCF819-E014-A04C-027C-8065A5D55FE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13965" y="4201659"/>
                  <a:ext cx="19764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5919B84-ABFF-1D46-46E4-B097FE063780}"/>
                    </a:ext>
                  </a:extLst>
                </p14:cNvPr>
                <p14:cNvContentPartPr/>
                <p14:nvPr/>
              </p14:nvContentPartPr>
              <p14:xfrm>
                <a:off x="5447965" y="4245939"/>
                <a:ext cx="348480" cy="553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5919B84-ABFF-1D46-46E4-B097FE06378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429965" y="4228299"/>
                  <a:ext cx="384120" cy="58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146C7B8-02C7-B86B-1E75-522AE5ED36B2}"/>
                    </a:ext>
                  </a:extLst>
                </p14:cNvPr>
                <p14:cNvContentPartPr/>
                <p14:nvPr/>
              </p14:nvContentPartPr>
              <p14:xfrm>
                <a:off x="5883205" y="4395339"/>
                <a:ext cx="280800" cy="255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146C7B8-02C7-B86B-1E75-522AE5ED36B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65565" y="4377339"/>
                  <a:ext cx="3164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668B6E0-5A55-3D56-2589-87C303A02F17}"/>
                    </a:ext>
                  </a:extLst>
                </p14:cNvPr>
                <p14:cNvContentPartPr/>
                <p14:nvPr/>
              </p14:nvContentPartPr>
              <p14:xfrm>
                <a:off x="6235645" y="4506939"/>
                <a:ext cx="126720" cy="6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668B6E0-5A55-3D56-2589-87C303A02F1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218005" y="4488939"/>
                  <a:ext cx="162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ED0F4F-B777-DFE0-DA12-72F3EA0D4F5E}"/>
                    </a:ext>
                  </a:extLst>
                </p14:cNvPr>
                <p14:cNvContentPartPr/>
                <p14:nvPr/>
              </p14:nvContentPartPr>
              <p14:xfrm>
                <a:off x="6196765" y="4616739"/>
                <a:ext cx="84240" cy="25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ED0F4F-B777-DFE0-DA12-72F3EA0D4F5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78765" y="4599099"/>
                  <a:ext cx="1198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8E73040-19BD-13C9-78B0-F174FC9790D6}"/>
                    </a:ext>
                  </a:extLst>
                </p14:cNvPr>
                <p14:cNvContentPartPr/>
                <p14:nvPr/>
              </p14:nvContentPartPr>
              <p14:xfrm>
                <a:off x="6482245" y="4368699"/>
                <a:ext cx="662040" cy="285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8E73040-19BD-13C9-78B0-F174FC9790D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64245" y="4350699"/>
                  <a:ext cx="6976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315D431-DD92-4BB1-D076-667A3F6B2E5F}"/>
                    </a:ext>
                  </a:extLst>
                </p14:cNvPr>
                <p14:cNvContentPartPr/>
                <p14:nvPr/>
              </p14:nvContentPartPr>
              <p14:xfrm>
                <a:off x="6756565" y="4471659"/>
                <a:ext cx="78120" cy="128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315D431-DD92-4BB1-D076-667A3F6B2E5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38925" y="4453659"/>
                  <a:ext cx="1137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2561058-08AB-2FD2-F161-57CF39F4AE6C}"/>
                    </a:ext>
                  </a:extLst>
                </p14:cNvPr>
                <p14:cNvContentPartPr/>
                <p14:nvPr/>
              </p14:nvContentPartPr>
              <p14:xfrm>
                <a:off x="6867445" y="4458339"/>
                <a:ext cx="18000" cy="200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2561058-08AB-2FD2-F161-57CF39F4AE6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49805" y="4440339"/>
                  <a:ext cx="53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F8D32B7-2A7A-D532-3915-40840235B8DD}"/>
                    </a:ext>
                  </a:extLst>
                </p14:cNvPr>
                <p14:cNvContentPartPr/>
                <p14:nvPr/>
              </p14:nvContentPartPr>
              <p14:xfrm>
                <a:off x="6999565" y="4512339"/>
                <a:ext cx="73800" cy="166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F8D32B7-2A7A-D532-3915-40840235B8D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81565" y="4494699"/>
                  <a:ext cx="109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B64131C-02FA-E9CF-2277-92463138635B}"/>
                    </a:ext>
                  </a:extLst>
                </p14:cNvPr>
                <p14:cNvContentPartPr/>
                <p14:nvPr/>
              </p14:nvContentPartPr>
              <p14:xfrm>
                <a:off x="7016485" y="4482459"/>
                <a:ext cx="180720" cy="33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B64131C-02FA-E9CF-2277-92463138635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998845" y="4464819"/>
                  <a:ext cx="216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104F9DF-F368-AA94-AAE5-E7C2E87E03EE}"/>
                    </a:ext>
                  </a:extLst>
                </p14:cNvPr>
                <p14:cNvContentPartPr/>
                <p14:nvPr/>
              </p14:nvContentPartPr>
              <p14:xfrm>
                <a:off x="7389445" y="4508739"/>
                <a:ext cx="104400" cy="27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104F9DF-F368-AA94-AAE5-E7C2E87E03E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71445" y="4490739"/>
                  <a:ext cx="140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D17BDEB-8861-166D-9008-9CE230FA0603}"/>
                    </a:ext>
                  </a:extLst>
                </p14:cNvPr>
                <p14:cNvContentPartPr/>
                <p14:nvPr/>
              </p14:nvContentPartPr>
              <p14:xfrm>
                <a:off x="7344445" y="4626459"/>
                <a:ext cx="113040" cy="25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D17BDEB-8861-166D-9008-9CE230FA060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326445" y="4608459"/>
                  <a:ext cx="148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52A1B5E-098B-4CB0-3B5F-3FC250FAB894}"/>
                    </a:ext>
                  </a:extLst>
                </p14:cNvPr>
                <p14:cNvContentPartPr/>
                <p14:nvPr/>
              </p14:nvContentPartPr>
              <p14:xfrm>
                <a:off x="7683205" y="4369059"/>
                <a:ext cx="207360" cy="263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52A1B5E-098B-4CB0-3B5F-3FC250FAB89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665565" y="4351419"/>
                  <a:ext cx="2430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FDFA68A-D81B-5BE3-2CA8-07AEC52B6615}"/>
                    </a:ext>
                  </a:extLst>
                </p14:cNvPr>
                <p14:cNvContentPartPr/>
                <p14:nvPr/>
              </p14:nvContentPartPr>
              <p14:xfrm>
                <a:off x="8072005" y="4256019"/>
                <a:ext cx="511200" cy="400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FDFA68A-D81B-5BE3-2CA8-07AEC52B661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54005" y="4238379"/>
                  <a:ext cx="5468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366B404-C662-EE24-467C-0F472CF339C7}"/>
                    </a:ext>
                  </a:extLst>
                </p14:cNvPr>
                <p14:cNvContentPartPr/>
                <p14:nvPr/>
              </p14:nvContentPartPr>
              <p14:xfrm>
                <a:off x="8392045" y="4413699"/>
                <a:ext cx="141480" cy="207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366B404-C662-EE24-467C-0F472CF339C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74405" y="4396059"/>
                  <a:ext cx="1771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E4F1CF-B8C3-D3D4-9E01-B577E1899383}"/>
                    </a:ext>
                  </a:extLst>
                </p14:cNvPr>
                <p14:cNvContentPartPr/>
                <p14:nvPr/>
              </p14:nvContentPartPr>
              <p14:xfrm>
                <a:off x="8448205" y="4336299"/>
                <a:ext cx="436680" cy="774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E4F1CF-B8C3-D3D4-9E01-B577E189938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30205" y="4318299"/>
                  <a:ext cx="472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0B072C8-21A3-49D5-C960-56D7E6A8994B}"/>
                    </a:ext>
                  </a:extLst>
                </p14:cNvPr>
                <p14:cNvContentPartPr/>
                <p14:nvPr/>
              </p14:nvContentPartPr>
              <p14:xfrm>
                <a:off x="4391725" y="5235579"/>
                <a:ext cx="255600" cy="130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0B072C8-21A3-49D5-C960-56D7E6A8994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373725" y="5217939"/>
                  <a:ext cx="291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81408AD-4F54-15DB-B4D3-DB098AE9FC0B}"/>
                    </a:ext>
                  </a:extLst>
                </p14:cNvPr>
                <p14:cNvContentPartPr/>
                <p14:nvPr/>
              </p14:nvContentPartPr>
              <p14:xfrm>
                <a:off x="4864405" y="5103819"/>
                <a:ext cx="146160" cy="289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81408AD-4F54-15DB-B4D3-DB098AE9FC0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46405" y="5085819"/>
                  <a:ext cx="1818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C966052-A1FE-F80C-C789-91FBF53D3AD8}"/>
                    </a:ext>
                  </a:extLst>
                </p14:cNvPr>
                <p14:cNvContentPartPr/>
                <p14:nvPr/>
              </p14:nvContentPartPr>
              <p14:xfrm>
                <a:off x="5106685" y="5144859"/>
                <a:ext cx="160200" cy="2160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C966052-A1FE-F80C-C789-91FBF53D3AD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088685" y="5127219"/>
                  <a:ext cx="195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E298DF6-11A7-D178-15E2-2798C46806C4}"/>
                    </a:ext>
                  </a:extLst>
                </p14:cNvPr>
                <p14:cNvContentPartPr/>
                <p14:nvPr/>
              </p14:nvContentPartPr>
              <p14:xfrm>
                <a:off x="5371645" y="5258259"/>
                <a:ext cx="74880" cy="185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E298DF6-11A7-D178-15E2-2798C46806C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354005" y="5240259"/>
                  <a:ext cx="1105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1180B5-B8D8-28C2-CCC2-3ECC350ED212}"/>
                    </a:ext>
                  </a:extLst>
                </p14:cNvPr>
                <p14:cNvContentPartPr/>
                <p14:nvPr/>
              </p14:nvContentPartPr>
              <p14:xfrm>
                <a:off x="5548765" y="5194179"/>
                <a:ext cx="180000" cy="7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1180B5-B8D8-28C2-CCC2-3ECC350ED21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530765" y="5176539"/>
                  <a:ext cx="215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7DAAAD0-42C9-62C7-5CBF-A2BC8B0DB9E3}"/>
                    </a:ext>
                  </a:extLst>
                </p14:cNvPr>
                <p14:cNvContentPartPr/>
                <p14:nvPr/>
              </p14:nvContentPartPr>
              <p14:xfrm>
                <a:off x="5788525" y="5147019"/>
                <a:ext cx="27360" cy="171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7DAAAD0-42C9-62C7-5CBF-A2BC8B0DB9E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770525" y="5129379"/>
                  <a:ext cx="63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7CB7C23-245F-03FF-FED5-23E6A6980B45}"/>
                    </a:ext>
                  </a:extLst>
                </p14:cNvPr>
                <p14:cNvContentPartPr/>
                <p14:nvPr/>
              </p14:nvContentPartPr>
              <p14:xfrm>
                <a:off x="5910925" y="5118219"/>
                <a:ext cx="106920" cy="166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7CB7C23-245F-03FF-FED5-23E6A6980B4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893285" y="5100219"/>
                  <a:ext cx="142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470EB51-E16F-9DF3-7EF6-FB706C964D52}"/>
                    </a:ext>
                  </a:extLst>
                </p14:cNvPr>
                <p14:cNvContentPartPr/>
                <p14:nvPr/>
              </p14:nvContentPartPr>
              <p14:xfrm>
                <a:off x="5997685" y="4987179"/>
                <a:ext cx="201960" cy="530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470EB51-E16F-9DF3-7EF6-FB706C964D5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979685" y="4969179"/>
                  <a:ext cx="237600" cy="56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1C76065-374E-2B16-1922-40FC19200453}"/>
                    </a:ext>
                  </a:extLst>
                </p14:cNvPr>
                <p14:cNvContentPartPr/>
                <p14:nvPr/>
              </p14:nvContentPartPr>
              <p14:xfrm>
                <a:off x="6149245" y="4978899"/>
                <a:ext cx="338400" cy="532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1C76065-374E-2B16-1922-40FC1920045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31605" y="4961259"/>
                  <a:ext cx="37404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1C2A5E8-F2E6-F100-ED48-381CD744316A}"/>
                    </a:ext>
                  </a:extLst>
                </p14:cNvPr>
                <p14:cNvContentPartPr/>
                <p14:nvPr/>
              </p14:nvContentPartPr>
              <p14:xfrm>
                <a:off x="6609325" y="5095539"/>
                <a:ext cx="255240" cy="249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1C2A5E8-F2E6-F100-ED48-381CD744316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91325" y="5077899"/>
                  <a:ext cx="290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391D90B-EC41-31C6-CF14-8DF89215C66B}"/>
                    </a:ext>
                  </a:extLst>
                </p14:cNvPr>
                <p14:cNvContentPartPr/>
                <p14:nvPr/>
              </p14:nvContentPartPr>
              <p14:xfrm>
                <a:off x="6978325" y="5171139"/>
                <a:ext cx="172440" cy="9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391D90B-EC41-31C6-CF14-8DF89215C66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960685" y="5153139"/>
                  <a:ext cx="208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1D3F002-20C0-FE7D-EDFE-7F3A32E3AFBC}"/>
                    </a:ext>
                  </a:extLst>
                </p14:cNvPr>
                <p14:cNvContentPartPr/>
                <p14:nvPr/>
              </p14:nvContentPartPr>
              <p14:xfrm>
                <a:off x="6963925" y="5307219"/>
                <a:ext cx="154440" cy="40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1D3F002-20C0-FE7D-EDFE-7F3A32E3AFB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946285" y="5289219"/>
                  <a:ext cx="1900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4745DE0-9063-B17A-4274-3091B7625BAA}"/>
                    </a:ext>
                  </a:extLst>
                </p14:cNvPr>
                <p14:cNvContentPartPr/>
                <p14:nvPr/>
              </p14:nvContentPartPr>
              <p14:xfrm>
                <a:off x="7363885" y="4945059"/>
                <a:ext cx="526320" cy="348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4745DE0-9063-B17A-4274-3091B7625BA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346245" y="4927419"/>
                  <a:ext cx="5619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FD53672-25AB-90FF-3380-52DD8EBFEA89}"/>
                    </a:ext>
                  </a:extLst>
                </p14:cNvPr>
                <p14:cNvContentPartPr/>
                <p14:nvPr/>
              </p14:nvContentPartPr>
              <p14:xfrm>
                <a:off x="7611205" y="5125059"/>
                <a:ext cx="130680" cy="163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FD53672-25AB-90FF-3380-52DD8EBFEA8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593205" y="5107059"/>
                  <a:ext cx="166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F7A20BF-7EBC-E4D3-F78C-14A4ACF78281}"/>
                    </a:ext>
                  </a:extLst>
                </p14:cNvPr>
                <p14:cNvContentPartPr/>
                <p14:nvPr/>
              </p14:nvContentPartPr>
              <p14:xfrm>
                <a:off x="7884805" y="5063859"/>
                <a:ext cx="131760" cy="270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F7A20BF-7EBC-E4D3-F78C-14A4ACF7828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866805" y="5045859"/>
                  <a:ext cx="1674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E82B2D3-EA62-9021-04F3-FEBF98950CEF}"/>
                    </a:ext>
                  </a:extLst>
                </p14:cNvPr>
                <p14:cNvContentPartPr/>
                <p14:nvPr/>
              </p14:nvContentPartPr>
              <p14:xfrm>
                <a:off x="8177125" y="5176179"/>
                <a:ext cx="167400" cy="11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E82B2D3-EA62-9021-04F3-FEBF98950CE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159125" y="5158539"/>
                  <a:ext cx="203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E1E88C7-03EB-4F05-41CC-ACFF43E42892}"/>
                    </a:ext>
                  </a:extLst>
                </p14:cNvPr>
                <p14:cNvContentPartPr/>
                <p14:nvPr/>
              </p14:nvContentPartPr>
              <p14:xfrm>
                <a:off x="8252725" y="5282019"/>
                <a:ext cx="171000" cy="25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E1E88C7-03EB-4F05-41CC-ACFF43E4289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235085" y="5264019"/>
                  <a:ext cx="206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E09F761-B758-D316-F634-C135C267215F}"/>
                    </a:ext>
                  </a:extLst>
                </p14:cNvPr>
                <p14:cNvContentPartPr/>
                <p14:nvPr/>
              </p14:nvContentPartPr>
              <p14:xfrm>
                <a:off x="8569885" y="4997979"/>
                <a:ext cx="252000" cy="215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E09F761-B758-D316-F634-C135C267215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552245" y="4979979"/>
                  <a:ext cx="287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893BCE0-B56D-B3D4-0632-8CC349DF0073}"/>
                    </a:ext>
                  </a:extLst>
                </p14:cNvPr>
                <p14:cNvContentPartPr/>
                <p14:nvPr/>
              </p14:nvContentPartPr>
              <p14:xfrm>
                <a:off x="8943565" y="4795659"/>
                <a:ext cx="481320" cy="441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893BCE0-B56D-B3D4-0632-8CC349DF007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925925" y="4777659"/>
                  <a:ext cx="51696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713B49C-4769-7EED-8B60-74B066B5BCED}"/>
                    </a:ext>
                  </a:extLst>
                </p14:cNvPr>
                <p14:cNvContentPartPr/>
                <p14:nvPr/>
              </p14:nvContentPartPr>
              <p14:xfrm>
                <a:off x="9053005" y="4975299"/>
                <a:ext cx="280080" cy="235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713B49C-4769-7EED-8B60-74B066B5BCE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035005" y="4957299"/>
                  <a:ext cx="3157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2482ED3-739A-C6B6-5CDB-0088BD646FD1}"/>
                    </a:ext>
                  </a:extLst>
                </p14:cNvPr>
                <p14:cNvContentPartPr/>
                <p14:nvPr/>
              </p14:nvContentPartPr>
              <p14:xfrm>
                <a:off x="9203485" y="5087979"/>
                <a:ext cx="339120" cy="162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2482ED3-739A-C6B6-5CDB-0088BD646FD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185845" y="5070339"/>
                  <a:ext cx="374760" cy="5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2023259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B2738-854D-E659-74B7-C3C2EA716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76" y="1993223"/>
            <a:ext cx="10421247" cy="26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84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أ.سلمان العطاوي on X: &quot;كن #مدير الدقيقة الواحدة فمدير الدقيقة الواحدة هو  قائد يحترمه من هم تحته ويعود سر نجاحه لأسرار عظيمة من اهمها :- ١- ادارة  وتنظيم الوقت ٢- تحقيق التوازن">
            <a:extLst>
              <a:ext uri="{FF2B5EF4-FFF2-40B4-BE49-F238E27FC236}">
                <a16:creationId xmlns:a16="http://schemas.microsoft.com/office/drawing/2014/main" id="{D520BC21-8B7A-E288-DE17-2AC91185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0DFDD"/>
              </a:clrFrom>
              <a:clrTo>
                <a:srgbClr val="E0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21" y="857839"/>
            <a:ext cx="6020790" cy="47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79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FC8D60-0404-0CBC-AEEB-E23FD51AF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04" y="2310826"/>
            <a:ext cx="11105657" cy="15484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F79CF9B-3FA6-6288-E1F2-94EA259C61C1}"/>
              </a:ext>
            </a:extLst>
          </p:cNvPr>
          <p:cNvGrpSpPr/>
          <p:nvPr/>
        </p:nvGrpSpPr>
        <p:grpSpPr>
          <a:xfrm>
            <a:off x="2337565" y="967419"/>
            <a:ext cx="5106600" cy="1311120"/>
            <a:chOff x="2337565" y="967419"/>
            <a:chExt cx="5106600" cy="13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22B9E1E-E901-CCD0-6D24-E239F9CA9A6D}"/>
                    </a:ext>
                  </a:extLst>
                </p14:cNvPr>
                <p14:cNvContentPartPr/>
                <p14:nvPr/>
              </p14:nvContentPartPr>
              <p14:xfrm>
                <a:off x="6796525" y="970659"/>
                <a:ext cx="647640" cy="299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22B9E1E-E901-CCD0-6D24-E239F9CA9A6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78525" y="953019"/>
                  <a:ext cx="68328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8558964-FA25-CDBC-3189-6A7DB1E41640}"/>
                    </a:ext>
                  </a:extLst>
                </p14:cNvPr>
                <p14:cNvContentPartPr/>
                <p14:nvPr/>
              </p14:nvContentPartPr>
              <p14:xfrm>
                <a:off x="6331405" y="1035819"/>
                <a:ext cx="481320" cy="3427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8558964-FA25-CDBC-3189-6A7DB1E4164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13405" y="1017819"/>
                  <a:ext cx="5169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C338814-D8E9-0E64-CFFF-3100C84363CD}"/>
                    </a:ext>
                  </a:extLst>
                </p14:cNvPr>
                <p14:cNvContentPartPr/>
                <p14:nvPr/>
              </p14:nvContentPartPr>
              <p14:xfrm>
                <a:off x="6650725" y="1471419"/>
                <a:ext cx="36000" cy="4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C338814-D8E9-0E64-CFFF-3100C84363C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32725" y="1453419"/>
                  <a:ext cx="71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794726F-04FA-2C1A-15C0-392F873A1440}"/>
                    </a:ext>
                  </a:extLst>
                </p14:cNvPr>
                <p14:cNvContentPartPr/>
                <p14:nvPr/>
              </p14:nvContentPartPr>
              <p14:xfrm>
                <a:off x="6174805" y="1171899"/>
                <a:ext cx="154080" cy="1486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794726F-04FA-2C1A-15C0-392F873A144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56805" y="1154259"/>
                  <a:ext cx="189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08F0D2B-057D-D063-5924-55AC2438029D}"/>
                    </a:ext>
                  </a:extLst>
                </p14:cNvPr>
                <p14:cNvContentPartPr/>
                <p14:nvPr/>
              </p14:nvContentPartPr>
              <p14:xfrm>
                <a:off x="5766925" y="1149219"/>
                <a:ext cx="172440" cy="223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08F0D2B-057D-D063-5924-55AC2438029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749285" y="1131579"/>
                  <a:ext cx="208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493E65D-99FE-1EBA-5F5B-A7E02D55D42F}"/>
                    </a:ext>
                  </a:extLst>
                </p14:cNvPr>
                <p14:cNvContentPartPr/>
                <p14:nvPr/>
              </p14:nvContentPartPr>
              <p14:xfrm>
                <a:off x="5729125" y="967419"/>
                <a:ext cx="21600" cy="15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93E65D-99FE-1EBA-5F5B-A7E02D55D42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1485" y="949419"/>
                  <a:ext cx="572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298315B-1E88-FD97-7646-0338C9EE2DCB}"/>
                    </a:ext>
                  </a:extLst>
                </p14:cNvPr>
                <p14:cNvContentPartPr/>
                <p14:nvPr/>
              </p14:nvContentPartPr>
              <p14:xfrm>
                <a:off x="5796085" y="1475739"/>
                <a:ext cx="174960" cy="565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298315B-1E88-FD97-7646-0338C9EE2DC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78085" y="1457739"/>
                  <a:ext cx="210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B0097E3-0769-53CE-9887-AF1093FDEDA6}"/>
                    </a:ext>
                  </a:extLst>
                </p14:cNvPr>
                <p14:cNvContentPartPr/>
                <p14:nvPr/>
              </p14:nvContentPartPr>
              <p14:xfrm>
                <a:off x="5459845" y="1277739"/>
                <a:ext cx="155160" cy="151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B0097E3-0769-53CE-9887-AF1093FDEDA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41845" y="1260099"/>
                  <a:ext cx="1908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F31E1BC-4026-8A27-010D-F6CB48ACBE6A}"/>
                    </a:ext>
                  </a:extLst>
                </p14:cNvPr>
                <p14:cNvContentPartPr/>
                <p14:nvPr/>
              </p14:nvContentPartPr>
              <p14:xfrm>
                <a:off x="5243125" y="1386459"/>
                <a:ext cx="115560" cy="83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F31E1BC-4026-8A27-010D-F6CB48ACBE6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25125" y="1368819"/>
                  <a:ext cx="151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FC6D4E2-8AD8-627C-466A-CB1BE1EBC2D8}"/>
                    </a:ext>
                  </a:extLst>
                </p14:cNvPr>
                <p14:cNvContentPartPr/>
                <p14:nvPr/>
              </p14:nvContentPartPr>
              <p14:xfrm>
                <a:off x="4573885" y="1215459"/>
                <a:ext cx="723960" cy="433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FC6D4E2-8AD8-627C-466A-CB1BE1EBC2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55885" y="1197819"/>
                  <a:ext cx="75960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926726A-A25A-3FB1-9F2F-ACACF02D5EF0}"/>
                    </a:ext>
                  </a:extLst>
                </p14:cNvPr>
                <p14:cNvContentPartPr/>
                <p14:nvPr/>
              </p14:nvContentPartPr>
              <p14:xfrm>
                <a:off x="4569565" y="1330659"/>
                <a:ext cx="139320" cy="37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926726A-A25A-3FB1-9F2F-ACACF02D5E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51925" y="1313019"/>
                  <a:ext cx="174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F161AC8-8AB7-97F7-FAA2-C46FF4105A67}"/>
                    </a:ext>
                  </a:extLst>
                </p14:cNvPr>
                <p14:cNvContentPartPr/>
                <p14:nvPr/>
              </p14:nvContentPartPr>
              <p14:xfrm>
                <a:off x="4908325" y="989739"/>
                <a:ext cx="196920" cy="97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F161AC8-8AB7-97F7-FAA2-C46FF4105A6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90685" y="971739"/>
                  <a:ext cx="232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872A496-6EDD-744D-9C15-038AAB3A65E2}"/>
                    </a:ext>
                  </a:extLst>
                </p14:cNvPr>
                <p14:cNvContentPartPr/>
                <p14:nvPr/>
              </p14:nvContentPartPr>
              <p14:xfrm>
                <a:off x="4331605" y="1685619"/>
                <a:ext cx="155520" cy="173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872A496-6EDD-744D-9C15-038AAB3A65E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13605" y="1667979"/>
                  <a:ext cx="191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6824631-5C1A-8BD2-ACA4-F6B0F0824F8F}"/>
                    </a:ext>
                  </a:extLst>
                </p14:cNvPr>
                <p14:cNvContentPartPr/>
                <p14:nvPr/>
              </p14:nvContentPartPr>
              <p14:xfrm>
                <a:off x="2337565" y="1320219"/>
                <a:ext cx="2013120" cy="958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6824631-5C1A-8BD2-ACA4-F6B0F0824F8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319925" y="1302219"/>
                  <a:ext cx="2048760" cy="993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7634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A7200-C1CF-ACB1-E929-E9A00CCF8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أ.سلمان العطاوي on X: &quot;كن #مدير الدقيقة الواحدة فمدير الدقيقة الواحدة هو  قائد يحترمه من هم تحته ويعود سر نجاحه لأسرار عظيمة من اهمها :- ١- ادارة  وتنظيم الوقت ٢- تحقيق التوازن">
            <a:extLst>
              <a:ext uri="{FF2B5EF4-FFF2-40B4-BE49-F238E27FC236}">
                <a16:creationId xmlns:a16="http://schemas.microsoft.com/office/drawing/2014/main" id="{AD8EA8BF-4A6E-B83E-FD4F-1070ECEE4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0DFDD"/>
              </a:clrFrom>
              <a:clrTo>
                <a:srgbClr val="E0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21" y="857839"/>
            <a:ext cx="6020790" cy="47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66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6C3279-F90D-FEAF-75D0-F822E0F75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62" y="2073267"/>
            <a:ext cx="11779475" cy="14319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AE91C3-2C25-3AF1-A81D-2F3D58F3CEC7}"/>
                  </a:ext>
                </a:extLst>
              </p14:cNvPr>
              <p14:cNvContentPartPr/>
              <p14:nvPr/>
            </p14:nvContentPartPr>
            <p14:xfrm>
              <a:off x="8145805" y="733779"/>
              <a:ext cx="486000" cy="300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AE91C3-2C25-3AF1-A81D-2F3D58F3CE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27805" y="716139"/>
                <a:ext cx="5216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2CCCFDC-B619-018B-1AA9-8AFBF3E5B259}"/>
                  </a:ext>
                </a:extLst>
              </p14:cNvPr>
              <p14:cNvContentPartPr/>
              <p14:nvPr/>
            </p14:nvContentPartPr>
            <p14:xfrm>
              <a:off x="7445245" y="791379"/>
              <a:ext cx="610200" cy="331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2CCCFDC-B619-018B-1AA9-8AFBF3E5B25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7245" y="773739"/>
                <a:ext cx="64584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444377-E332-1CB0-5EE3-89F9FA1A951C}"/>
                  </a:ext>
                </a:extLst>
              </p14:cNvPr>
              <p14:cNvContentPartPr/>
              <p14:nvPr/>
            </p14:nvContentPartPr>
            <p14:xfrm>
              <a:off x="7242925" y="960939"/>
              <a:ext cx="197280" cy="171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444377-E332-1CB0-5EE3-89F9FA1A95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24925" y="943299"/>
                <a:ext cx="23292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B5C3811-9437-0B8B-F2AE-652B3093628E}"/>
                  </a:ext>
                </a:extLst>
              </p14:cNvPr>
              <p14:cNvContentPartPr/>
              <p14:nvPr/>
            </p14:nvContentPartPr>
            <p14:xfrm>
              <a:off x="7628125" y="1267299"/>
              <a:ext cx="19080" cy="9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B5C3811-9437-0B8B-F2AE-652B3093628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10485" y="1249659"/>
                <a:ext cx="547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1E7CA6A-C825-4EE0-7676-60319B9FE88F}"/>
                  </a:ext>
                </a:extLst>
              </p14:cNvPr>
              <p14:cNvContentPartPr/>
              <p14:nvPr/>
            </p14:nvContentPartPr>
            <p14:xfrm>
              <a:off x="5861245" y="914499"/>
              <a:ext cx="1137960" cy="38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1E7CA6A-C825-4EE0-7676-60319B9FE88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843605" y="896499"/>
                <a:ext cx="117360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CD7E505-A33E-CD37-6F9A-9A1EED0F85E2}"/>
                  </a:ext>
                </a:extLst>
              </p14:cNvPr>
              <p14:cNvContentPartPr/>
              <p14:nvPr/>
            </p14:nvContentPartPr>
            <p14:xfrm>
              <a:off x="6755845" y="646659"/>
              <a:ext cx="19800" cy="298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CD7E505-A33E-CD37-6F9A-9A1EED0F85E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37845" y="628659"/>
                <a:ext cx="55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B3573ED-6B96-5495-FCF3-235A022E4AB3}"/>
                  </a:ext>
                </a:extLst>
              </p14:cNvPr>
              <p14:cNvContentPartPr/>
              <p14:nvPr/>
            </p14:nvContentPartPr>
            <p14:xfrm>
              <a:off x="6550645" y="1365579"/>
              <a:ext cx="218880" cy="547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B3573ED-6B96-5495-FCF3-235A022E4AB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33005" y="1347579"/>
                <a:ext cx="25452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784FD8A-AC0B-2787-F816-0908156CA15C}"/>
                  </a:ext>
                </a:extLst>
              </p14:cNvPr>
              <p14:cNvContentPartPr/>
              <p14:nvPr/>
            </p14:nvContentPartPr>
            <p14:xfrm>
              <a:off x="5468125" y="1137339"/>
              <a:ext cx="172440" cy="1652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784FD8A-AC0B-2787-F816-0908156CA15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50485" y="1119699"/>
                <a:ext cx="2080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16EC09F-DAC0-607A-DD12-3D9D12821A87}"/>
                  </a:ext>
                </a:extLst>
              </p14:cNvPr>
              <p14:cNvContentPartPr/>
              <p14:nvPr/>
            </p14:nvContentPartPr>
            <p14:xfrm>
              <a:off x="5250685" y="1241379"/>
              <a:ext cx="150120" cy="103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16EC09F-DAC0-607A-DD12-3D9D12821A8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32685" y="1223379"/>
                <a:ext cx="1857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6CDAC74-0750-6F65-AD26-4D692B3D4C05}"/>
                  </a:ext>
                </a:extLst>
              </p14:cNvPr>
              <p14:cNvContentPartPr/>
              <p14:nvPr/>
            </p14:nvContentPartPr>
            <p14:xfrm>
              <a:off x="4583245" y="1139139"/>
              <a:ext cx="632520" cy="3916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6CDAC74-0750-6F65-AD26-4D692B3D4C0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565605" y="1121499"/>
                <a:ext cx="6681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8A2418A-B56F-F671-4013-81136FBB138F}"/>
                  </a:ext>
                </a:extLst>
              </p14:cNvPr>
              <p14:cNvContentPartPr/>
              <p14:nvPr/>
            </p14:nvContentPartPr>
            <p14:xfrm>
              <a:off x="4595845" y="1204659"/>
              <a:ext cx="96840" cy="29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8A2418A-B56F-F671-4013-81136FBB138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77845" y="1186659"/>
                <a:ext cx="13248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C7C7D0-64C5-97F4-2914-40407256B96D}"/>
                  </a:ext>
                </a:extLst>
              </p14:cNvPr>
              <p14:cNvContentPartPr/>
              <p14:nvPr/>
            </p14:nvContentPartPr>
            <p14:xfrm>
              <a:off x="4919485" y="962019"/>
              <a:ext cx="201240" cy="93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C7C7D0-64C5-97F4-2914-40407256B96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01485" y="944019"/>
                <a:ext cx="2368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FCC552F-E830-AF2F-5EBD-06059F71C54E}"/>
                  </a:ext>
                </a:extLst>
              </p14:cNvPr>
              <p14:cNvContentPartPr/>
              <p14:nvPr/>
            </p14:nvContentPartPr>
            <p14:xfrm>
              <a:off x="4398565" y="1508499"/>
              <a:ext cx="78120" cy="1360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FCC552F-E830-AF2F-5EBD-06059F71C54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80565" y="1490499"/>
                <a:ext cx="1137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96883D5-9287-039C-6BF7-6A821929251A}"/>
                  </a:ext>
                </a:extLst>
              </p14:cNvPr>
              <p14:cNvContentPartPr/>
              <p14:nvPr/>
            </p14:nvContentPartPr>
            <p14:xfrm>
              <a:off x="2831485" y="1183059"/>
              <a:ext cx="1487880" cy="11714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96883D5-9287-039C-6BF7-6A821929251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13845" y="1165419"/>
                <a:ext cx="1523520" cy="120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6665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633FE-8DFA-8766-2E18-2F2B0482E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أ.سلمان العطاوي on X: &quot;كن #مدير الدقيقة الواحدة فمدير الدقيقة الواحدة هو  قائد يحترمه من هم تحته ويعود سر نجاحه لأسرار عظيمة من اهمها :- ١- ادارة  وتنظيم الوقت ٢- تحقيق التوازن">
            <a:extLst>
              <a:ext uri="{FF2B5EF4-FFF2-40B4-BE49-F238E27FC236}">
                <a16:creationId xmlns:a16="http://schemas.microsoft.com/office/drawing/2014/main" id="{D64D97B2-CF04-1EEC-CED0-7A45A7E4C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0DFDD"/>
              </a:clrFrom>
              <a:clrTo>
                <a:srgbClr val="E0D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321" y="857839"/>
            <a:ext cx="6020790" cy="47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7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8FA337-F2C0-1866-31FD-4332F8B8E39A}"/>
                  </a:ext>
                </a:extLst>
              </p:cNvPr>
              <p:cNvSpPr txBox="1"/>
              <p:nvPr/>
            </p:nvSpPr>
            <p:spPr>
              <a:xfrm>
                <a:off x="193965" y="2457253"/>
                <a:ext cx="11877962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r" rtl="1">
                  <a:buNone/>
                  <a:tabLst>
                    <a:tab pos="360045" algn="l"/>
                    <a:tab pos="1440180" algn="l"/>
                    <a:tab pos="2520315" algn="l"/>
                    <a:tab pos="3600450" algn="l"/>
                  </a:tabLst>
                </a:pPr>
                <a:r>
                  <a:rPr lang="ar-JO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دائرة معادلتها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−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𝑦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−</m:t>
                            </m:r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36</m:t>
                    </m:r>
                  </m:oMath>
                </a14:m>
                <a:r>
                  <a:rPr lang="en-US" sz="32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Al-QuranAlKareem"/>
                  </a:rPr>
                  <a:t> </a:t>
                </a:r>
                <a:r>
                  <a:rPr lang="ar-JO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، فإن طول قطرها يساوي:                                                                 </a:t>
                </a:r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l-QuranAlKareem"/>
                </a:endParaRPr>
              </a:p>
              <a:p>
                <a:pPr marL="0" marR="0" algn="l">
                  <a:buNone/>
                  <a:tabLst>
                    <a:tab pos="360045" algn="l"/>
                    <a:tab pos="1440180" algn="l"/>
                    <a:tab pos="2520315" algn="l"/>
                    <a:tab pos="3600450" algn="l"/>
                  </a:tabLst>
                </a:pPr>
                <a:r>
                  <a:rPr lang="ar-SA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 </a:t>
                </a:r>
                <a:r>
                  <a:rPr lang="ar-JO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 Light" panose="020F0302020204030204" pitchFamily="34" charset="0"/>
                  </a:rPr>
                  <a:t>  </a:t>
                </a:r>
                <a:r>
                  <a:rPr lang="en-US" sz="32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Al-QuranAlKareem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6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  </m:t>
                    </m:r>
                  </m:oMath>
                </a14:m>
                <a:r>
                  <a:rPr lang="en-US" sz="32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Al-QuranAlKareem"/>
                  </a:rPr>
                  <a:t>             </a:t>
                </a:r>
                <a:r>
                  <a:rPr lang="ar-JO" sz="32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Al-QuranAlKareem"/>
                  </a:rPr>
                  <a:t>        </a:t>
                </a:r>
                <a:r>
                  <a:rPr lang="en-US" sz="32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Al-QuranAlKareem"/>
                  </a:rPr>
                  <a:t>   b)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12</m:t>
                    </m:r>
                  </m:oMath>
                </a14:m>
                <a:r>
                  <a:rPr lang="en-US" sz="32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Al-QuranAlKareem"/>
                  </a:rPr>
                  <a:t>                         c)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18</m:t>
                    </m:r>
                  </m:oMath>
                </a14:m>
                <a:r>
                  <a:rPr lang="en-US" sz="32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Al-QuranAlKareem"/>
                  </a:rPr>
                  <a:t>      </a:t>
                </a:r>
                <a:r>
                  <a:rPr lang="ar-JO" sz="32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Al-QuranAlKareem"/>
                  </a:rPr>
                  <a:t>       </a:t>
                </a:r>
                <a:r>
                  <a:rPr lang="en-US" sz="32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Al-QuranAlKareem"/>
                  </a:rPr>
                  <a:t>  </a:t>
                </a:r>
                <a:r>
                  <a:rPr lang="ar-JO" sz="32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Al-QuranAlKareem"/>
                  </a:rPr>
                  <a:t>   </a:t>
                </a:r>
                <a:r>
                  <a:rPr lang="en-US" sz="32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Al-QuranAlKareem"/>
                  </a:rPr>
                  <a:t>     d)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36</m:t>
                    </m:r>
                  </m:oMath>
                </a14:m>
                <a:r>
                  <a:rPr lang="en-US" sz="32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Al-QuranAlKareem"/>
                  </a:rPr>
                  <a:t>            </a:t>
                </a:r>
                <a:r>
                  <a:rPr lang="ar-JO" sz="32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  <a:cs typeface="Al-QuranAlKareem"/>
                  </a:rPr>
                  <a:t>  </a:t>
                </a:r>
                <a:endParaRPr lang="en-US" sz="3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l-QuranAlKareem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8FA337-F2C0-1866-31FD-4332F8B8E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65" y="2457253"/>
                <a:ext cx="11877962" cy="1077218"/>
              </a:xfrm>
              <a:prstGeom prst="rect">
                <a:avLst/>
              </a:prstGeom>
              <a:blipFill>
                <a:blip r:embed="rId2"/>
                <a:stretch>
                  <a:fillRect l="-34600" t="-6780" r="-1283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C367012-A812-9800-54CB-ABC78C6C9586}"/>
                  </a:ext>
                </a:extLst>
              </p14:cNvPr>
              <p14:cNvContentPartPr/>
              <p14:nvPr/>
            </p14:nvContentPartPr>
            <p14:xfrm>
              <a:off x="9155520" y="1302411"/>
              <a:ext cx="399960" cy="207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C367012-A812-9800-54CB-ABC78C6C95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37880" y="1284771"/>
                <a:ext cx="4356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950649F-2C32-4432-1E1E-50EF4334FA91}"/>
                  </a:ext>
                </a:extLst>
              </p14:cNvPr>
              <p14:cNvContentPartPr/>
              <p14:nvPr/>
            </p14:nvContentPartPr>
            <p14:xfrm>
              <a:off x="8486280" y="1335891"/>
              <a:ext cx="496440" cy="263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950649F-2C32-4432-1E1E-50EF4334FA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68280" y="1317891"/>
                <a:ext cx="5320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B9B8211-0E28-8301-D523-BE338D03EEA5}"/>
                  </a:ext>
                </a:extLst>
              </p14:cNvPr>
              <p14:cNvContentPartPr/>
              <p14:nvPr/>
            </p14:nvContentPartPr>
            <p14:xfrm>
              <a:off x="8664480" y="1702371"/>
              <a:ext cx="16920" cy="10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B9B8211-0E28-8301-D523-BE338D03EE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46480" y="1684731"/>
                <a:ext cx="5256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52F85D5-6061-D999-A338-C9A443F42045}"/>
                  </a:ext>
                </a:extLst>
              </p14:cNvPr>
              <p14:cNvContentPartPr/>
              <p14:nvPr/>
            </p14:nvContentPartPr>
            <p14:xfrm>
              <a:off x="8181000" y="1436331"/>
              <a:ext cx="189000" cy="130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52F85D5-6061-D999-A338-C9A443F420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63000" y="1418691"/>
                <a:ext cx="22464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F01C97F-5947-FFA2-5337-190D786EB0B3}"/>
                  </a:ext>
                </a:extLst>
              </p14:cNvPr>
              <p14:cNvContentPartPr/>
              <p14:nvPr/>
            </p14:nvContentPartPr>
            <p14:xfrm>
              <a:off x="7709760" y="1376211"/>
              <a:ext cx="156600" cy="2026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F01C97F-5947-FFA2-5337-190D786EB0B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91760" y="1358211"/>
                <a:ext cx="1922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EB1571E-5F48-759B-EAB6-8C841CE5DE08}"/>
                  </a:ext>
                </a:extLst>
              </p14:cNvPr>
              <p14:cNvContentPartPr/>
              <p14:nvPr/>
            </p14:nvContentPartPr>
            <p14:xfrm>
              <a:off x="7678080" y="1198371"/>
              <a:ext cx="29160" cy="3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EB1571E-5F48-759B-EAB6-8C841CE5DE0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60440" y="1180731"/>
                <a:ext cx="648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F874F90-5CDB-F477-DEAE-40018876ACF2}"/>
                  </a:ext>
                </a:extLst>
              </p14:cNvPr>
              <p14:cNvContentPartPr/>
              <p14:nvPr/>
            </p14:nvContentPartPr>
            <p14:xfrm>
              <a:off x="7634520" y="1658811"/>
              <a:ext cx="120960" cy="392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F874F90-5CDB-F477-DEAE-40018876ACF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16880" y="1641171"/>
                <a:ext cx="156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1B40ECD-85C3-261C-1A7E-15EE9D6E5141}"/>
                  </a:ext>
                </a:extLst>
              </p14:cNvPr>
              <p14:cNvContentPartPr/>
              <p14:nvPr/>
            </p14:nvContentPartPr>
            <p14:xfrm>
              <a:off x="7250400" y="1450731"/>
              <a:ext cx="145440" cy="127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1B40ECD-85C3-261C-1A7E-15EE9D6E514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232760" y="1433091"/>
                <a:ext cx="181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9352CE4-04F0-1117-E8A7-A83F887DD807}"/>
                  </a:ext>
                </a:extLst>
              </p14:cNvPr>
              <p14:cNvContentPartPr/>
              <p14:nvPr/>
            </p14:nvContentPartPr>
            <p14:xfrm>
              <a:off x="6891120" y="1531371"/>
              <a:ext cx="190080" cy="1152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9352CE4-04F0-1117-E8A7-A83F887DD80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73120" y="1513371"/>
                <a:ext cx="2257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BE8146A-8488-4882-8BD5-79EF3393B610}"/>
                  </a:ext>
                </a:extLst>
              </p14:cNvPr>
              <p14:cNvContentPartPr/>
              <p14:nvPr/>
            </p14:nvContentPartPr>
            <p14:xfrm>
              <a:off x="6160680" y="1416171"/>
              <a:ext cx="767520" cy="368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BE8146A-8488-4882-8BD5-79EF3393B61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42680" y="1398531"/>
                <a:ext cx="80316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6E0A0E2-6A83-4D84-00F8-439B11581EC4}"/>
                  </a:ext>
                </a:extLst>
              </p14:cNvPr>
              <p14:cNvContentPartPr/>
              <p14:nvPr/>
            </p14:nvContentPartPr>
            <p14:xfrm>
              <a:off x="6184080" y="1461531"/>
              <a:ext cx="120960" cy="38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6E0A0E2-6A83-4D84-00F8-439B11581EC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66440" y="1443531"/>
                <a:ext cx="1566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0047D3A-CF51-CA04-BF8C-745A09CB8987}"/>
                  </a:ext>
                </a:extLst>
              </p14:cNvPr>
              <p14:cNvContentPartPr/>
              <p14:nvPr/>
            </p14:nvContentPartPr>
            <p14:xfrm>
              <a:off x="6518520" y="1259211"/>
              <a:ext cx="170640" cy="615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0047D3A-CF51-CA04-BF8C-745A09CB898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00520" y="1241571"/>
                <a:ext cx="20628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A7979DEC-4140-FEBC-D523-217A1D2700E0}"/>
                  </a:ext>
                </a:extLst>
              </p14:cNvPr>
              <p14:cNvContentPartPr/>
              <p14:nvPr/>
            </p14:nvContentPartPr>
            <p14:xfrm>
              <a:off x="5869080" y="1708491"/>
              <a:ext cx="118080" cy="1843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A7979DEC-4140-FEBC-D523-217A1D2700E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851440" y="1690491"/>
                <a:ext cx="1537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14FA2D6-0ADB-74FD-A2FB-44D38B42BC25}"/>
                  </a:ext>
                </a:extLst>
              </p14:cNvPr>
              <p14:cNvContentPartPr/>
              <p14:nvPr/>
            </p14:nvContentPartPr>
            <p14:xfrm>
              <a:off x="2868840" y="1449291"/>
              <a:ext cx="2899440" cy="738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14FA2D6-0ADB-74FD-A2FB-44D38B42BC2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50840" y="1431651"/>
                <a:ext cx="2935080" cy="77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93455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قد التحدي | Damietta">
            <a:extLst>
              <a:ext uri="{FF2B5EF4-FFF2-40B4-BE49-F238E27FC236}">
                <a16:creationId xmlns:a16="http://schemas.microsoft.com/office/drawing/2014/main" id="{403D69E7-9D5D-7244-F4BE-ADD674B2B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52" y="515750"/>
            <a:ext cx="5199530" cy="52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097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4FC1AE-6899-C0F9-9A61-0692A64C07CA}"/>
                  </a:ext>
                </a:extLst>
              </p:cNvPr>
              <p:cNvSpPr txBox="1"/>
              <p:nvPr/>
            </p:nvSpPr>
            <p:spPr>
              <a:xfrm>
                <a:off x="1129554" y="1792051"/>
                <a:ext cx="9681882" cy="2585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ar-JO" sz="5400" dirty="0">
                    <a:effectLst/>
                    <a:ea typeface="Times New Roman" panose="02020603050405020304" pitchFamily="18" charset="0"/>
                    <a:cs typeface="Calibri Light" panose="020F0302020204030204" pitchFamily="34" charset="0"/>
                  </a:rPr>
                  <a:t>دائرة معادلتها</a:t>
                </a:r>
              </a:p>
              <a:p>
                <a:pPr algn="ctr" rtl="1"/>
                <a:r>
                  <a:rPr lang="ar-JO" sz="5400" dirty="0">
                    <a:effectLst/>
                    <a:ea typeface="Times New Roman" panose="02020603050405020304" pitchFamily="18" charset="0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𝑥</m:t>
                            </m:r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−</m:t>
                            </m:r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+</m:t>
                    </m:r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cs typeface="Calibri Light" panose="020F03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𝑦</m:t>
                            </m:r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−</m:t>
                            </m:r>
                            <m: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 Light" panose="020F0302020204030204" pitchFamily="34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 Light" panose="020F03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=</m:t>
                    </m:r>
                    <m:r>
                      <a:rPr lang="ar-JO" sz="5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 Light" panose="020F0302020204030204" pitchFamily="34" charset="0"/>
                      </a:rPr>
                      <m:t>25</m:t>
                    </m:r>
                  </m:oMath>
                </a14:m>
                <a:r>
                  <a:rPr lang="en-US" sz="5400" dirty="0">
                    <a:effectLst/>
                    <a:latin typeface="Calibri Light" panose="020F03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ar-JO" sz="5400" dirty="0">
                    <a:effectLst/>
                    <a:ea typeface="Times New Roman" panose="02020603050405020304" pitchFamily="18" charset="0"/>
                    <a:cs typeface="Calibri Light" panose="020F0302020204030204" pitchFamily="34" charset="0"/>
                  </a:rPr>
                  <a:t>،</a:t>
                </a:r>
              </a:p>
              <a:p>
                <a:pPr algn="ctr" rtl="1"/>
                <a:r>
                  <a:rPr lang="ar-JO" sz="5400" dirty="0">
                    <a:effectLst/>
                    <a:ea typeface="Times New Roman" panose="02020603050405020304" pitchFamily="18" charset="0"/>
                    <a:cs typeface="Calibri Light" panose="020F0302020204030204" pitchFamily="34" charset="0"/>
                  </a:rPr>
                  <a:t> جد محيط الدائرة ومساحتها.</a:t>
                </a:r>
                <a:endParaRPr lang="en-US" sz="5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4FC1AE-6899-C0F9-9A61-0692A64C0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54" y="1792051"/>
                <a:ext cx="9681882" cy="2585323"/>
              </a:xfrm>
              <a:prstGeom prst="rect">
                <a:avLst/>
              </a:prstGeom>
              <a:blipFill>
                <a:blip r:embed="rId2"/>
                <a:stretch>
                  <a:fillRect t="-6604" b="-1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97944C5B-DD6A-0860-77A2-671A34A3100C}"/>
              </a:ext>
            </a:extLst>
          </p:cNvPr>
          <p:cNvGrpSpPr/>
          <p:nvPr/>
        </p:nvGrpSpPr>
        <p:grpSpPr>
          <a:xfrm>
            <a:off x="8226445" y="3967299"/>
            <a:ext cx="3450240" cy="2045160"/>
            <a:chOff x="8226445" y="3967299"/>
            <a:chExt cx="3450240" cy="204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124563D-2D0F-EF95-405C-6E1F2A36AF1A}"/>
                    </a:ext>
                  </a:extLst>
                </p14:cNvPr>
                <p14:cNvContentPartPr/>
                <p14:nvPr/>
              </p14:nvContentPartPr>
              <p14:xfrm>
                <a:off x="11163685" y="4454019"/>
                <a:ext cx="38520" cy="1382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124563D-2D0F-EF95-405C-6E1F2A36AF1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145685" y="4436019"/>
                  <a:ext cx="741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4EE9912-3581-79FA-5B5B-F279E8899A02}"/>
                    </a:ext>
                  </a:extLst>
                </p14:cNvPr>
                <p14:cNvContentPartPr/>
                <p14:nvPr/>
              </p14:nvContentPartPr>
              <p14:xfrm>
                <a:off x="11247565" y="4646979"/>
                <a:ext cx="29160" cy="50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4EE9912-3581-79FA-5B5B-F279E8899A0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229565" y="4628979"/>
                  <a:ext cx="64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CF69DE-60B0-3FA2-E04D-C3E9A9EDBF51}"/>
                    </a:ext>
                  </a:extLst>
                </p14:cNvPr>
                <p14:cNvContentPartPr/>
                <p14:nvPr/>
              </p14:nvContentPartPr>
              <p14:xfrm>
                <a:off x="10610365" y="4468779"/>
                <a:ext cx="435960" cy="126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CF69DE-60B0-3FA2-E04D-C3E9A9EDBF5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592725" y="4450779"/>
                  <a:ext cx="471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1EF844-1447-2163-EA3A-F5BE300DE364}"/>
                    </a:ext>
                  </a:extLst>
                </p14:cNvPr>
                <p14:cNvContentPartPr/>
                <p14:nvPr/>
              </p14:nvContentPartPr>
              <p14:xfrm>
                <a:off x="10404805" y="4329099"/>
                <a:ext cx="47880" cy="124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1EF844-1447-2163-EA3A-F5BE300DE36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386805" y="4311099"/>
                  <a:ext cx="835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04FBA8D-43A2-83E2-F2D4-737B56D930D0}"/>
                    </a:ext>
                  </a:extLst>
                </p14:cNvPr>
                <p14:cNvContentPartPr/>
                <p14:nvPr/>
              </p14:nvContentPartPr>
              <p14:xfrm>
                <a:off x="10077565" y="4333779"/>
                <a:ext cx="265320" cy="183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04FBA8D-43A2-83E2-F2D4-737B56D930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59925" y="4316139"/>
                  <a:ext cx="300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529BF67-B4B6-0B63-CADB-1B9F2305219F}"/>
                    </a:ext>
                  </a:extLst>
                </p14:cNvPr>
                <p14:cNvContentPartPr/>
                <p14:nvPr/>
              </p14:nvContentPartPr>
              <p14:xfrm>
                <a:off x="10253245" y="4283739"/>
                <a:ext cx="106200" cy="16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529BF67-B4B6-0B63-CADB-1B9F2305219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35245" y="4266099"/>
                  <a:ext cx="141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E640D28-51CC-EB96-46B7-084B608E8A7E}"/>
                    </a:ext>
                  </a:extLst>
                </p14:cNvPr>
                <p14:cNvContentPartPr/>
                <p14:nvPr/>
              </p14:nvContentPartPr>
              <p14:xfrm>
                <a:off x="10102405" y="4619259"/>
                <a:ext cx="91800" cy="19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E640D28-51CC-EB96-46B7-084B608E8A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84405" y="4601259"/>
                  <a:ext cx="1274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675D1C0-8998-0C97-B205-6C32D5638FE0}"/>
                    </a:ext>
                  </a:extLst>
                </p14:cNvPr>
                <p14:cNvContentPartPr/>
                <p14:nvPr/>
              </p14:nvContentPartPr>
              <p14:xfrm>
                <a:off x="9405085" y="4429899"/>
                <a:ext cx="573120" cy="133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675D1C0-8998-0C97-B205-6C32D5638FE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387445" y="4412259"/>
                  <a:ext cx="608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4047580-195E-6B07-0D4C-C043E3673E6A}"/>
                    </a:ext>
                  </a:extLst>
                </p14:cNvPr>
                <p14:cNvContentPartPr/>
                <p14:nvPr/>
              </p14:nvContentPartPr>
              <p14:xfrm>
                <a:off x="9611005" y="4385259"/>
                <a:ext cx="135000" cy="28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4047580-195E-6B07-0D4C-C043E3673E6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93365" y="4367619"/>
                  <a:ext cx="170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6C69135-3DAF-0116-7B4B-9D3690BB7710}"/>
                    </a:ext>
                  </a:extLst>
                </p14:cNvPr>
                <p14:cNvContentPartPr/>
                <p14:nvPr/>
              </p14:nvContentPartPr>
              <p14:xfrm>
                <a:off x="9198445" y="4603419"/>
                <a:ext cx="78120" cy="1429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6C69135-3DAF-0116-7B4B-9D3690BB77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80805" y="4585779"/>
                  <a:ext cx="1137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D9AE6E2-3B6A-A15C-4000-A826BA5A68DF}"/>
                    </a:ext>
                  </a:extLst>
                </p14:cNvPr>
                <p14:cNvContentPartPr/>
                <p14:nvPr/>
              </p14:nvContentPartPr>
              <p14:xfrm>
                <a:off x="8992885" y="4353219"/>
                <a:ext cx="312120" cy="303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D9AE6E2-3B6A-A15C-4000-A826BA5A68D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974885" y="4335219"/>
                  <a:ext cx="3477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149ACE4-370D-5D2A-4580-A366DEB275A2}"/>
                    </a:ext>
                  </a:extLst>
                </p14:cNvPr>
                <p14:cNvContentPartPr/>
                <p14:nvPr/>
              </p14:nvContentPartPr>
              <p14:xfrm>
                <a:off x="8747005" y="4352859"/>
                <a:ext cx="175680" cy="258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149ACE4-370D-5D2A-4580-A366DEB275A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29365" y="4335219"/>
                  <a:ext cx="2113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B5F7E7A-CC08-B15C-002A-EBBE836E11AA}"/>
                    </a:ext>
                  </a:extLst>
                </p14:cNvPr>
                <p14:cNvContentPartPr/>
                <p14:nvPr/>
              </p14:nvContentPartPr>
              <p14:xfrm>
                <a:off x="8927365" y="3967299"/>
                <a:ext cx="556920" cy="357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B5F7E7A-CC08-B15C-002A-EBBE836E11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09725" y="3949659"/>
                  <a:ext cx="5925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A6377DD-3620-0F9E-3A97-0EFBE4F849D6}"/>
                    </a:ext>
                  </a:extLst>
                </p14:cNvPr>
                <p14:cNvContentPartPr/>
                <p14:nvPr/>
              </p14:nvContentPartPr>
              <p14:xfrm>
                <a:off x="8666005" y="4335219"/>
                <a:ext cx="14400" cy="32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A6377DD-3620-0F9E-3A97-0EFBE4F849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648365" y="4317579"/>
                  <a:ext cx="50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03E3F80-D72B-4642-36AE-D5EEEB94F2BB}"/>
                    </a:ext>
                  </a:extLst>
                </p14:cNvPr>
                <p14:cNvContentPartPr/>
                <p14:nvPr/>
              </p14:nvContentPartPr>
              <p14:xfrm>
                <a:off x="9216445" y="4855419"/>
                <a:ext cx="176400" cy="337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03E3F80-D72B-4642-36AE-D5EEEB94F2B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198445" y="4837419"/>
                  <a:ext cx="2120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9F60C2D-F9F4-BA10-79B2-932D4BAF79E6}"/>
                    </a:ext>
                  </a:extLst>
                </p14:cNvPr>
                <p14:cNvContentPartPr/>
                <p14:nvPr/>
              </p14:nvContentPartPr>
              <p14:xfrm>
                <a:off x="9586525" y="4916979"/>
                <a:ext cx="121680" cy="196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9F60C2D-F9F4-BA10-79B2-932D4BAF79E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68525" y="4899339"/>
                  <a:ext cx="157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6ABCCFE-96FB-260B-A3A9-1D4982127124}"/>
                    </a:ext>
                  </a:extLst>
                </p14:cNvPr>
                <p14:cNvContentPartPr/>
                <p14:nvPr/>
              </p14:nvContentPartPr>
              <p14:xfrm>
                <a:off x="9816925" y="5080059"/>
                <a:ext cx="6480" cy="124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6ABCCFE-96FB-260B-A3A9-1D498212712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98925" y="5062059"/>
                  <a:ext cx="42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AF95CA-BA41-C659-7DFE-B62E74ED0F90}"/>
                    </a:ext>
                  </a:extLst>
                </p14:cNvPr>
                <p14:cNvContentPartPr/>
                <p14:nvPr/>
              </p14:nvContentPartPr>
              <p14:xfrm>
                <a:off x="10004845" y="4933539"/>
                <a:ext cx="162360" cy="1760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AF95CA-BA41-C659-7DFE-B62E74ED0F9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87205" y="4915899"/>
                  <a:ext cx="198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4794539-FCC7-03C6-CC08-96931474B5D7}"/>
                    </a:ext>
                  </a:extLst>
                </p14:cNvPr>
                <p14:cNvContentPartPr/>
                <p14:nvPr/>
              </p14:nvContentPartPr>
              <p14:xfrm>
                <a:off x="10062445" y="4902219"/>
                <a:ext cx="248400" cy="162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4794539-FCC7-03C6-CC08-96931474B5D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44805" y="4884579"/>
                  <a:ext cx="284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7B963A0-4CF0-52B7-AAB5-8A57FAA8E022}"/>
                    </a:ext>
                  </a:extLst>
                </p14:cNvPr>
                <p14:cNvContentPartPr/>
                <p14:nvPr/>
              </p14:nvContentPartPr>
              <p14:xfrm>
                <a:off x="10314085" y="4787379"/>
                <a:ext cx="320400" cy="624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7B963A0-4CF0-52B7-AAB5-8A57FAA8E02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96085" y="4769379"/>
                  <a:ext cx="356040" cy="66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21A391C-7865-ED7B-46F3-C1FBFBAA9507}"/>
                    </a:ext>
                  </a:extLst>
                </p14:cNvPr>
                <p14:cNvContentPartPr/>
                <p14:nvPr/>
              </p14:nvContentPartPr>
              <p14:xfrm>
                <a:off x="11556805" y="5644539"/>
                <a:ext cx="119880" cy="104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21A391C-7865-ED7B-46F3-C1FBFBAA950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538805" y="5626539"/>
                  <a:ext cx="1555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4993472-024B-5BDA-C13F-5CAA7D58090A}"/>
                    </a:ext>
                  </a:extLst>
                </p14:cNvPr>
                <p14:cNvContentPartPr/>
                <p14:nvPr/>
              </p14:nvContentPartPr>
              <p14:xfrm>
                <a:off x="11211205" y="5491179"/>
                <a:ext cx="264240" cy="230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4993472-024B-5BDA-C13F-5CAA7D58090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93205" y="5473539"/>
                  <a:ext cx="299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852F99F-E8D6-7873-B82C-D0EA87B2A20C}"/>
                    </a:ext>
                  </a:extLst>
                </p14:cNvPr>
                <p14:cNvContentPartPr/>
                <p14:nvPr/>
              </p14:nvContentPartPr>
              <p14:xfrm>
                <a:off x="10948405" y="5549859"/>
                <a:ext cx="37800" cy="164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852F99F-E8D6-7873-B82C-D0EA87B2A20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930765" y="5531859"/>
                  <a:ext cx="734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C7A7F0-0BE2-20C0-E50C-1735C4B60D0C}"/>
                    </a:ext>
                  </a:extLst>
                </p14:cNvPr>
                <p14:cNvContentPartPr/>
                <p14:nvPr/>
              </p14:nvContentPartPr>
              <p14:xfrm>
                <a:off x="11024725" y="5763699"/>
                <a:ext cx="22320" cy="73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C7A7F0-0BE2-20C0-E50C-1735C4B60D0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06725" y="5745699"/>
                  <a:ext cx="57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3B1AC5B-7E12-7C25-99D0-E1CE8A7E8E3A}"/>
                    </a:ext>
                  </a:extLst>
                </p14:cNvPr>
                <p14:cNvContentPartPr/>
                <p14:nvPr/>
              </p14:nvContentPartPr>
              <p14:xfrm>
                <a:off x="10425325" y="5520339"/>
                <a:ext cx="387720" cy="376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3B1AC5B-7E12-7C25-99D0-E1CE8A7E8E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407685" y="5502339"/>
                  <a:ext cx="42336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C9E155A-EAF4-134C-2B92-2BE6E531016E}"/>
                    </a:ext>
                  </a:extLst>
                </p14:cNvPr>
                <p14:cNvContentPartPr/>
                <p14:nvPr/>
              </p14:nvContentPartPr>
              <p14:xfrm>
                <a:off x="9698125" y="5447259"/>
                <a:ext cx="448560" cy="4158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C9E155A-EAF4-134C-2B92-2BE6E531016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80485" y="5429619"/>
                  <a:ext cx="48420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057E49D-04E6-148E-71FA-D3C67CF42D11}"/>
                    </a:ext>
                  </a:extLst>
                </p14:cNvPr>
                <p14:cNvContentPartPr/>
                <p14:nvPr/>
              </p14:nvContentPartPr>
              <p14:xfrm>
                <a:off x="9873445" y="5499099"/>
                <a:ext cx="11520" cy="41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057E49D-04E6-148E-71FA-D3C67CF42D1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55805" y="5481459"/>
                  <a:ext cx="471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BDFC229-E52C-D65F-8E87-048BF1492689}"/>
                    </a:ext>
                  </a:extLst>
                </p14:cNvPr>
                <p14:cNvContentPartPr/>
                <p14:nvPr/>
              </p14:nvContentPartPr>
              <p14:xfrm>
                <a:off x="9622165" y="5668659"/>
                <a:ext cx="130680" cy="91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BDFC229-E52C-D65F-8E87-048BF149268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04165" y="5651019"/>
                  <a:ext cx="166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5725CF7-8C01-60F5-AD4A-068FBE3B1E67}"/>
                    </a:ext>
                  </a:extLst>
                </p14:cNvPr>
                <p14:cNvContentPartPr/>
                <p14:nvPr/>
              </p14:nvContentPartPr>
              <p14:xfrm>
                <a:off x="9444685" y="5543739"/>
                <a:ext cx="181800" cy="468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5725CF7-8C01-60F5-AD4A-068FBE3B1E6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27045" y="5526099"/>
                  <a:ext cx="21744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C171962-6235-7D5E-62AD-E838E2222AC7}"/>
                    </a:ext>
                  </a:extLst>
                </p14:cNvPr>
                <p14:cNvContentPartPr/>
                <p14:nvPr/>
              </p14:nvContentPartPr>
              <p14:xfrm>
                <a:off x="8684365" y="5498019"/>
                <a:ext cx="556920" cy="353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C171962-6235-7D5E-62AD-E838E2222AC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66725" y="5480379"/>
                  <a:ext cx="59256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63E9B4D-6415-D774-A9C4-0DF8CAD02454}"/>
                    </a:ext>
                  </a:extLst>
                </p14:cNvPr>
                <p14:cNvContentPartPr/>
                <p14:nvPr/>
              </p14:nvContentPartPr>
              <p14:xfrm>
                <a:off x="8226445" y="5129379"/>
                <a:ext cx="514800" cy="658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3E9B4D-6415-D774-A9C4-0DF8CAD0245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08445" y="5111739"/>
                  <a:ext cx="550440" cy="69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1DE354D-D3AB-671E-2CC4-5BA962F18C68}"/>
                    </a:ext>
                  </a:extLst>
                </p14:cNvPr>
                <p14:cNvContentPartPr/>
                <p14:nvPr/>
              </p14:nvContentPartPr>
              <p14:xfrm>
                <a:off x="8496445" y="5521059"/>
                <a:ext cx="24120" cy="111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1DE354D-D3AB-671E-2CC4-5BA962F18C6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478445" y="5503419"/>
                  <a:ext cx="597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3433C5E-1F14-9A28-9031-8C661FD44803}"/>
                  </a:ext>
                </a:extLst>
              </p14:cNvPr>
              <p14:cNvContentPartPr/>
              <p14:nvPr/>
            </p14:nvContentPartPr>
            <p14:xfrm>
              <a:off x="7649725" y="4448979"/>
              <a:ext cx="311760" cy="17776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3433C5E-1F14-9A28-9031-8C661FD4480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631725" y="4431339"/>
                <a:ext cx="347400" cy="181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C00D014-F9F1-EC3E-BECA-E861D9E9B271}"/>
              </a:ext>
            </a:extLst>
          </p:cNvPr>
          <p:cNvGrpSpPr/>
          <p:nvPr/>
        </p:nvGrpSpPr>
        <p:grpSpPr>
          <a:xfrm>
            <a:off x="8626765" y="2078739"/>
            <a:ext cx="1236600" cy="1499040"/>
            <a:chOff x="8626765" y="2078739"/>
            <a:chExt cx="1236600" cy="149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62CA6EC-4141-CF95-3846-327288D76413}"/>
                    </a:ext>
                  </a:extLst>
                </p14:cNvPr>
                <p14:cNvContentPartPr/>
                <p14:nvPr/>
              </p14:nvContentPartPr>
              <p14:xfrm>
                <a:off x="8626765" y="2544579"/>
                <a:ext cx="1236600" cy="1033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62CA6EC-4141-CF95-3846-327288D7641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08765" y="2526939"/>
                  <a:ext cx="1272240" cy="10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9A1297A-A7A3-CAB1-AA75-FEF04C039100}"/>
                    </a:ext>
                  </a:extLst>
                </p14:cNvPr>
                <p14:cNvContentPartPr/>
                <p14:nvPr/>
              </p14:nvContentPartPr>
              <p14:xfrm>
                <a:off x="9191965" y="2078739"/>
                <a:ext cx="286560" cy="571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9A1297A-A7A3-CAB1-AA75-FEF04C03910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74325" y="2060739"/>
                  <a:ext cx="322200" cy="60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5D82695-0C3C-98A7-C361-524BDD981F73}"/>
              </a:ext>
            </a:extLst>
          </p:cNvPr>
          <p:cNvGrpSpPr/>
          <p:nvPr/>
        </p:nvGrpSpPr>
        <p:grpSpPr>
          <a:xfrm>
            <a:off x="9565285" y="1087299"/>
            <a:ext cx="1846800" cy="666000"/>
            <a:chOff x="9565285" y="1087299"/>
            <a:chExt cx="1846800" cy="66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F7AD2E5-C736-E513-5D25-7C6BA2E9C5E1}"/>
                    </a:ext>
                  </a:extLst>
                </p14:cNvPr>
                <p14:cNvContentPartPr/>
                <p14:nvPr/>
              </p14:nvContentPartPr>
              <p14:xfrm>
                <a:off x="9565285" y="1371699"/>
                <a:ext cx="468000" cy="381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F7AD2E5-C736-E513-5D25-7C6BA2E9C5E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47645" y="1354059"/>
                  <a:ext cx="5036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7B9A4B2-0BEB-AC1A-66B9-A1B72A3858A3}"/>
                    </a:ext>
                  </a:extLst>
                </p14:cNvPr>
                <p14:cNvContentPartPr/>
                <p14:nvPr/>
              </p14:nvContentPartPr>
              <p14:xfrm>
                <a:off x="10036165" y="1542339"/>
                <a:ext cx="159120" cy="194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7B9A4B2-0BEB-AC1A-66B9-A1B72A3858A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18525" y="1524339"/>
                  <a:ext cx="194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BD662BD-7A7C-DFF8-B7D9-88BEE0F12506}"/>
                    </a:ext>
                  </a:extLst>
                </p14:cNvPr>
                <p14:cNvContentPartPr/>
                <p14:nvPr/>
              </p14:nvContentPartPr>
              <p14:xfrm>
                <a:off x="9977845" y="1649619"/>
                <a:ext cx="170640" cy="47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BD662BD-7A7C-DFF8-B7D9-88BEE0F125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59845" y="1631619"/>
                  <a:ext cx="206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0556AD5-2BF4-36BB-00D2-F838C0F0EEFE}"/>
                    </a:ext>
                  </a:extLst>
                </p14:cNvPr>
                <p14:cNvContentPartPr/>
                <p14:nvPr/>
              </p14:nvContentPartPr>
              <p14:xfrm>
                <a:off x="10468165" y="1355859"/>
                <a:ext cx="245520" cy="353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0556AD5-2BF4-36BB-00D2-F838C0F0EEF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50525" y="1338219"/>
                  <a:ext cx="2811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8E6E9E7-1239-4E47-A30E-1B4E26D3349A}"/>
                    </a:ext>
                  </a:extLst>
                </p14:cNvPr>
                <p14:cNvContentPartPr/>
                <p14:nvPr/>
              </p14:nvContentPartPr>
              <p14:xfrm>
                <a:off x="10613965" y="1087299"/>
                <a:ext cx="798120" cy="224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8E6E9E7-1239-4E47-A30E-1B4E26D3349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95965" y="1069659"/>
                  <a:ext cx="83376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FADCA07-5230-77E2-527B-C57E31CF86FC}"/>
              </a:ext>
            </a:extLst>
          </p:cNvPr>
          <p:cNvGrpSpPr/>
          <p:nvPr/>
        </p:nvGrpSpPr>
        <p:grpSpPr>
          <a:xfrm>
            <a:off x="455485" y="4222179"/>
            <a:ext cx="6994440" cy="1351080"/>
            <a:chOff x="455485" y="4222179"/>
            <a:chExt cx="6994440" cy="135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538445A-EE0B-4DE4-DA78-555A78CB5CC6}"/>
                    </a:ext>
                  </a:extLst>
                </p14:cNvPr>
                <p14:cNvContentPartPr/>
                <p14:nvPr/>
              </p14:nvContentPartPr>
              <p14:xfrm>
                <a:off x="6590605" y="4388859"/>
                <a:ext cx="648000" cy="2289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538445A-EE0B-4DE4-DA78-555A78CB5CC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572605" y="4370859"/>
                  <a:ext cx="683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FFC1053-6658-B138-0E63-A5C94FD1C2DB}"/>
                    </a:ext>
                  </a:extLst>
                </p14:cNvPr>
                <p14:cNvContentPartPr/>
                <p14:nvPr/>
              </p14:nvContentPartPr>
              <p14:xfrm>
                <a:off x="6632005" y="4254219"/>
                <a:ext cx="29880" cy="189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FFC1053-6658-B138-0E63-A5C94FD1C2D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614365" y="4236579"/>
                  <a:ext cx="65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553CE32-B207-4067-AEF7-3A09669275AC}"/>
                    </a:ext>
                  </a:extLst>
                </p14:cNvPr>
                <p14:cNvContentPartPr/>
                <p14:nvPr/>
              </p14:nvContentPartPr>
              <p14:xfrm>
                <a:off x="6749725" y="4755339"/>
                <a:ext cx="161280" cy="97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553CE32-B207-4067-AEF7-3A09669275A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732085" y="4737699"/>
                  <a:ext cx="1969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AF3A36-170F-AFF7-EC4C-87184F498EF2}"/>
                    </a:ext>
                  </a:extLst>
                </p14:cNvPr>
                <p14:cNvContentPartPr/>
                <p14:nvPr/>
              </p14:nvContentPartPr>
              <p14:xfrm>
                <a:off x="1040485" y="4383459"/>
                <a:ext cx="229320" cy="292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AF3A36-170F-AFF7-EC4C-87184F498EF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22845" y="4365459"/>
                  <a:ext cx="2649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328245E-656C-D685-4AA8-85B1817D04A5}"/>
                    </a:ext>
                  </a:extLst>
                </p14:cNvPr>
                <p14:cNvContentPartPr/>
                <p14:nvPr/>
              </p14:nvContentPartPr>
              <p14:xfrm>
                <a:off x="1476445" y="4389939"/>
                <a:ext cx="60480" cy="218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328245E-656C-D685-4AA8-85B1817D04A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58445" y="4372299"/>
                  <a:ext cx="96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ADA7B0E-0205-3CBF-0A42-E51648F1717C}"/>
                    </a:ext>
                  </a:extLst>
                </p14:cNvPr>
                <p14:cNvContentPartPr/>
                <p14:nvPr/>
              </p14:nvContentPartPr>
              <p14:xfrm>
                <a:off x="1384645" y="4446459"/>
                <a:ext cx="39240" cy="190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ADA7B0E-0205-3CBF-0A42-E51648F1717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367005" y="4428819"/>
                  <a:ext cx="748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0261A88-C4BC-1C89-FFBD-EFC995DDD59F}"/>
                    </a:ext>
                  </a:extLst>
                </p14:cNvPr>
                <p14:cNvContentPartPr/>
                <p14:nvPr/>
              </p14:nvContentPartPr>
              <p14:xfrm>
                <a:off x="1285645" y="4348179"/>
                <a:ext cx="354600" cy="54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0261A88-C4BC-1C89-FFBD-EFC995DDD59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67645" y="4330179"/>
                  <a:ext cx="390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092DB31-3874-D548-D7B3-B97D7086B925}"/>
                    </a:ext>
                  </a:extLst>
                </p14:cNvPr>
                <p14:cNvContentPartPr/>
                <p14:nvPr/>
              </p14:nvContentPartPr>
              <p14:xfrm>
                <a:off x="1693885" y="4369059"/>
                <a:ext cx="216360" cy="241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092DB31-3874-D548-D7B3-B97D7086B92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676245" y="4351419"/>
                  <a:ext cx="252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489BA38-5C04-A76F-60A3-A1907F4894E6}"/>
                    </a:ext>
                  </a:extLst>
                </p14:cNvPr>
                <p14:cNvContentPartPr/>
                <p14:nvPr/>
              </p14:nvContentPartPr>
              <p14:xfrm>
                <a:off x="2030125" y="4467699"/>
                <a:ext cx="114840" cy="7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489BA38-5C04-A76F-60A3-A1907F4894E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12485" y="4450059"/>
                  <a:ext cx="150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7FC0883-8B4A-1B88-2C73-1C0E3289F76A}"/>
                    </a:ext>
                  </a:extLst>
                </p14:cNvPr>
                <p14:cNvContentPartPr/>
                <p14:nvPr/>
              </p14:nvContentPartPr>
              <p14:xfrm>
                <a:off x="2003125" y="4559139"/>
                <a:ext cx="112320" cy="313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7FC0883-8B4A-1B88-2C73-1C0E3289F76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985125" y="4541499"/>
                  <a:ext cx="147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23EBD4E-282D-36E3-6341-00BF8C552B39}"/>
                    </a:ext>
                  </a:extLst>
                </p14:cNvPr>
                <p14:cNvContentPartPr/>
                <p14:nvPr/>
              </p14:nvContentPartPr>
              <p14:xfrm>
                <a:off x="2338285" y="4378779"/>
                <a:ext cx="169200" cy="2455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23EBD4E-282D-36E3-6341-00BF8C552B3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320285" y="4360779"/>
                  <a:ext cx="204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57FB67A-828C-EBF9-DD09-8F61C58ECD07}"/>
                    </a:ext>
                  </a:extLst>
                </p14:cNvPr>
                <p14:cNvContentPartPr/>
                <p14:nvPr/>
              </p14:nvContentPartPr>
              <p14:xfrm>
                <a:off x="2713765" y="4406139"/>
                <a:ext cx="66600" cy="1782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57FB67A-828C-EBF9-DD09-8F61C58ECD0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96125" y="4388499"/>
                  <a:ext cx="102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1374B71-AA67-995C-4A58-F6B911A00DCE}"/>
                    </a:ext>
                  </a:extLst>
                </p14:cNvPr>
                <p14:cNvContentPartPr/>
                <p14:nvPr/>
              </p14:nvContentPartPr>
              <p14:xfrm>
                <a:off x="2648605" y="4412259"/>
                <a:ext cx="53640" cy="169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1374B71-AA67-995C-4A58-F6B911A00DC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630605" y="4394619"/>
                  <a:ext cx="89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B9AF7C4-1B2C-2AE7-4B1C-71F309C52A27}"/>
                    </a:ext>
                  </a:extLst>
                </p14:cNvPr>
                <p14:cNvContentPartPr/>
                <p14:nvPr/>
              </p14:nvContentPartPr>
              <p14:xfrm>
                <a:off x="2548525" y="4309659"/>
                <a:ext cx="330120" cy="77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B9AF7C4-1B2C-2AE7-4B1C-71F309C52A2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530525" y="4291659"/>
                  <a:ext cx="365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4D5ED3E-CB64-400A-7758-947CA0CFD30D}"/>
                    </a:ext>
                  </a:extLst>
                </p14:cNvPr>
                <p14:cNvContentPartPr/>
                <p14:nvPr/>
              </p14:nvContentPartPr>
              <p14:xfrm>
                <a:off x="2864605" y="4337019"/>
                <a:ext cx="91080" cy="293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4D5ED3E-CB64-400A-7758-947CA0CFD30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46605" y="4319379"/>
                  <a:ext cx="1267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81FCD12-09A8-4AB1-8E8E-5374D9435D2C}"/>
                    </a:ext>
                  </a:extLst>
                </p14:cNvPr>
                <p14:cNvContentPartPr/>
                <p14:nvPr/>
              </p14:nvContentPartPr>
              <p14:xfrm>
                <a:off x="2991685" y="4427379"/>
                <a:ext cx="98280" cy="165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81FCD12-09A8-4AB1-8E8E-5374D9435D2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973685" y="4409379"/>
                  <a:ext cx="133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719853E-ED15-436D-BE7B-876C6AD65D31}"/>
                    </a:ext>
                  </a:extLst>
                </p14:cNvPr>
                <p14:cNvContentPartPr/>
                <p14:nvPr/>
              </p14:nvContentPartPr>
              <p14:xfrm>
                <a:off x="3020485" y="4397499"/>
                <a:ext cx="153720" cy="28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719853E-ED15-436D-BE7B-876C6AD65D3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002485" y="4379859"/>
                  <a:ext cx="1893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C66BAF4-F7FC-DE6D-8633-118AA8723E24}"/>
                    </a:ext>
                  </a:extLst>
                </p14:cNvPr>
                <p14:cNvContentPartPr/>
                <p14:nvPr/>
              </p14:nvContentPartPr>
              <p14:xfrm>
                <a:off x="3205165" y="4279059"/>
                <a:ext cx="160560" cy="436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C66BAF4-F7FC-DE6D-8633-118AA8723E2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87165" y="4261059"/>
                  <a:ext cx="1962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F54B3F1-70AE-0CCC-70BE-849D572904B7}"/>
                    </a:ext>
                  </a:extLst>
                </p14:cNvPr>
                <p14:cNvContentPartPr/>
                <p14:nvPr/>
              </p14:nvContentPartPr>
              <p14:xfrm>
                <a:off x="3465085" y="4463739"/>
                <a:ext cx="122760" cy="16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F54B3F1-70AE-0CCC-70BE-849D572904B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47085" y="4446099"/>
                  <a:ext cx="158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3E0DC18-5C56-9CDB-0269-93098DE8EC59}"/>
                    </a:ext>
                  </a:extLst>
                </p14:cNvPr>
                <p14:cNvContentPartPr/>
                <p14:nvPr/>
              </p14:nvContentPartPr>
              <p14:xfrm>
                <a:off x="3452125" y="4564899"/>
                <a:ext cx="117360" cy="24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3E0DC18-5C56-9CDB-0269-93098DE8EC5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434485" y="4547259"/>
                  <a:ext cx="153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0B4796-5584-2935-B284-9298A45D8235}"/>
                    </a:ext>
                  </a:extLst>
                </p14:cNvPr>
                <p14:cNvContentPartPr/>
                <p14:nvPr/>
              </p14:nvContentPartPr>
              <p14:xfrm>
                <a:off x="3726085" y="4400739"/>
                <a:ext cx="34200" cy="202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0B4796-5584-2935-B284-9298A45D823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708085" y="4383099"/>
                  <a:ext cx="69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2818813-F864-AEB1-969B-254FC81753A7}"/>
                    </a:ext>
                  </a:extLst>
                </p14:cNvPr>
                <p14:cNvContentPartPr/>
                <p14:nvPr/>
              </p14:nvContentPartPr>
              <p14:xfrm>
                <a:off x="3842005" y="4403259"/>
                <a:ext cx="150480" cy="211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2818813-F864-AEB1-969B-254FC81753A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24005" y="4385619"/>
                  <a:ext cx="186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1534344-E4DF-DFA0-7C9D-C85549093FB8}"/>
                    </a:ext>
                  </a:extLst>
                </p14:cNvPr>
                <p14:cNvContentPartPr/>
                <p14:nvPr/>
              </p14:nvContentPartPr>
              <p14:xfrm>
                <a:off x="4239085" y="4380219"/>
                <a:ext cx="27360" cy="2019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1534344-E4DF-DFA0-7C9D-C85549093FB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221445" y="4362219"/>
                  <a:ext cx="630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36C350F-80F4-9C93-C18C-766EBC62E884}"/>
                    </a:ext>
                  </a:extLst>
                </p14:cNvPr>
                <p14:cNvContentPartPr/>
                <p14:nvPr/>
              </p14:nvContentPartPr>
              <p14:xfrm>
                <a:off x="4121365" y="4352499"/>
                <a:ext cx="36000" cy="205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36C350F-80F4-9C93-C18C-766EBC62E884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103725" y="4334499"/>
                  <a:ext cx="71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2C87E53-4882-5630-AA7E-C20ADF39408D}"/>
                    </a:ext>
                  </a:extLst>
                </p14:cNvPr>
                <p14:cNvContentPartPr/>
                <p14:nvPr/>
              </p14:nvContentPartPr>
              <p14:xfrm>
                <a:off x="3947125" y="4241979"/>
                <a:ext cx="555120" cy="121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2C87E53-4882-5630-AA7E-C20ADF39408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29125" y="4223979"/>
                  <a:ext cx="590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D30DA36-5E01-D630-9C32-59FDF5D1DD5F}"/>
                    </a:ext>
                  </a:extLst>
                </p14:cNvPr>
                <p14:cNvContentPartPr/>
                <p14:nvPr/>
              </p14:nvContentPartPr>
              <p14:xfrm>
                <a:off x="6348325" y="4375899"/>
                <a:ext cx="29880" cy="180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D30DA36-5E01-D630-9C32-59FDF5D1DD5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30325" y="4357899"/>
                  <a:ext cx="655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C52DA1-A0E2-9509-174A-D3AC74074084}"/>
                    </a:ext>
                  </a:extLst>
                </p14:cNvPr>
                <p14:cNvContentPartPr/>
                <p14:nvPr/>
              </p14:nvContentPartPr>
              <p14:xfrm>
                <a:off x="6056005" y="4364739"/>
                <a:ext cx="209160" cy="220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1C52DA1-A0E2-9509-174A-D3AC7407408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38365" y="4347099"/>
                  <a:ext cx="2448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5F5A6DB-1973-01C1-D4EF-58400B67D303}"/>
                    </a:ext>
                  </a:extLst>
                </p14:cNvPr>
                <p14:cNvContentPartPr/>
                <p14:nvPr/>
              </p14:nvContentPartPr>
              <p14:xfrm>
                <a:off x="5963485" y="4339179"/>
                <a:ext cx="34200" cy="167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5F5A6DB-1973-01C1-D4EF-58400B67D30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945845" y="4321179"/>
                  <a:ext cx="698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EFA457E-8486-6DF3-5E7A-040BB65D5E7E}"/>
                    </a:ext>
                  </a:extLst>
                </p14:cNvPr>
                <p14:cNvContentPartPr/>
                <p14:nvPr/>
              </p14:nvContentPartPr>
              <p14:xfrm>
                <a:off x="5488645" y="4394979"/>
                <a:ext cx="356040" cy="2016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EFA457E-8486-6DF3-5E7A-040BB65D5E7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470645" y="4376979"/>
                  <a:ext cx="391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20D1B38-2779-E51D-4912-D967B2B58A96}"/>
                    </a:ext>
                  </a:extLst>
                </p14:cNvPr>
                <p14:cNvContentPartPr/>
                <p14:nvPr/>
              </p14:nvContentPartPr>
              <p14:xfrm>
                <a:off x="5729845" y="4222179"/>
                <a:ext cx="31680" cy="107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20D1B38-2779-E51D-4912-D967B2B58A9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12205" y="4204539"/>
                  <a:ext cx="67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6BB3730-8484-D937-2717-9578F345F3F5}"/>
                    </a:ext>
                  </a:extLst>
                </p14:cNvPr>
                <p14:cNvContentPartPr/>
                <p14:nvPr/>
              </p14:nvContentPartPr>
              <p14:xfrm>
                <a:off x="5362285" y="4364379"/>
                <a:ext cx="176400" cy="139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6BB3730-8484-D937-2717-9578F345F3F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344645" y="4346379"/>
                  <a:ext cx="212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43FBCA5-F2FA-15A5-C5F0-451650B3A2BC}"/>
                    </a:ext>
                  </a:extLst>
                </p14:cNvPr>
                <p14:cNvContentPartPr/>
                <p14:nvPr/>
              </p14:nvContentPartPr>
              <p14:xfrm>
                <a:off x="5304685" y="4240539"/>
                <a:ext cx="120600" cy="38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43FBCA5-F2FA-15A5-C5F0-451650B3A2B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287045" y="4222539"/>
                  <a:ext cx="156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69CDBB6-AA80-8872-CD2D-8394E2E076E4}"/>
                    </a:ext>
                  </a:extLst>
                </p14:cNvPr>
                <p14:cNvContentPartPr/>
                <p14:nvPr/>
              </p14:nvContentPartPr>
              <p14:xfrm>
                <a:off x="4977085" y="4339179"/>
                <a:ext cx="145080" cy="23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69CDBB6-AA80-8872-CD2D-8394E2E076E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959085" y="4321179"/>
                  <a:ext cx="180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E42FCBF-4C0D-22B0-5EE6-F1B55F983C96}"/>
                    </a:ext>
                  </a:extLst>
                </p14:cNvPr>
                <p14:cNvContentPartPr/>
                <p14:nvPr/>
              </p14:nvContentPartPr>
              <p14:xfrm>
                <a:off x="4917685" y="4460139"/>
                <a:ext cx="194400" cy="30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E42FCBF-4C0D-22B0-5EE6-F1B55F983C9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900045" y="4442139"/>
                  <a:ext cx="230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F8FB35E-E0DB-CEDA-CF20-B0F85BB2BE36}"/>
                    </a:ext>
                  </a:extLst>
                </p14:cNvPr>
                <p14:cNvContentPartPr/>
                <p14:nvPr/>
              </p14:nvContentPartPr>
              <p14:xfrm>
                <a:off x="4774405" y="4263579"/>
                <a:ext cx="225000" cy="394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F8FB35E-E0DB-CEDA-CF20-B0F85BB2BE3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756405" y="4245939"/>
                  <a:ext cx="2606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5E8F578-6C5F-4B1B-9808-11AE3E399179}"/>
                    </a:ext>
                  </a:extLst>
                </p14:cNvPr>
                <p14:cNvContentPartPr/>
                <p14:nvPr/>
              </p14:nvContentPartPr>
              <p14:xfrm>
                <a:off x="6571885" y="5168979"/>
                <a:ext cx="878040" cy="222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5E8F578-6C5F-4B1B-9808-11AE3E39917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554245" y="5151339"/>
                  <a:ext cx="9136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2A6BB0C-43A6-367A-CC94-EFBAEA144014}"/>
                    </a:ext>
                  </a:extLst>
                </p14:cNvPr>
                <p14:cNvContentPartPr/>
                <p14:nvPr/>
              </p14:nvContentPartPr>
              <p14:xfrm>
                <a:off x="5928565" y="5182659"/>
                <a:ext cx="566640" cy="204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2A6BB0C-43A6-367A-CC94-EFBAEA14401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10565" y="5165019"/>
                  <a:ext cx="6022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30BE3B1-4F87-5096-1894-044A8EA2FA3A}"/>
                    </a:ext>
                  </a:extLst>
                </p14:cNvPr>
                <p14:cNvContentPartPr/>
                <p14:nvPr/>
              </p14:nvContentPartPr>
              <p14:xfrm>
                <a:off x="6111085" y="5038659"/>
                <a:ext cx="160560" cy="331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30BE3B1-4F87-5096-1894-044A8EA2FA3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093445" y="5020659"/>
                  <a:ext cx="196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9F078EC-1BAE-F323-A4E4-BEFE517B2F00}"/>
                    </a:ext>
                  </a:extLst>
                </p14:cNvPr>
                <p14:cNvContentPartPr/>
                <p14:nvPr/>
              </p14:nvContentPartPr>
              <p14:xfrm>
                <a:off x="5881765" y="5473899"/>
                <a:ext cx="39240" cy="993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9F078EC-1BAE-F323-A4E4-BEFE517B2F0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863765" y="5456259"/>
                  <a:ext cx="74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06010E9-1B26-68E7-C099-75FA26034A81}"/>
                    </a:ext>
                  </a:extLst>
                </p14:cNvPr>
                <p14:cNvContentPartPr/>
                <p14:nvPr/>
              </p14:nvContentPartPr>
              <p14:xfrm>
                <a:off x="5613925" y="5159259"/>
                <a:ext cx="239040" cy="228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06010E9-1B26-68E7-C099-75FA26034A8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596285" y="5141259"/>
                  <a:ext cx="274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CF9980B-465D-95B4-EB6A-E93EF564F8D5}"/>
                    </a:ext>
                  </a:extLst>
                </p14:cNvPr>
                <p14:cNvContentPartPr/>
                <p14:nvPr/>
              </p14:nvContentPartPr>
              <p14:xfrm>
                <a:off x="5579365" y="5152779"/>
                <a:ext cx="29160" cy="1490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CF9980B-465D-95B4-EB6A-E93EF564F8D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561365" y="5135139"/>
                  <a:ext cx="64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6BF8812-4C78-857C-19C0-4D494182E362}"/>
                    </a:ext>
                  </a:extLst>
                </p14:cNvPr>
                <p14:cNvContentPartPr/>
                <p14:nvPr/>
              </p14:nvContentPartPr>
              <p14:xfrm>
                <a:off x="5233765" y="5238099"/>
                <a:ext cx="245160" cy="207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6BF8812-4C78-857C-19C0-4D494182E36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215765" y="5220459"/>
                  <a:ext cx="280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A7AAF66-808F-9604-E6E2-12771FBDF4BF}"/>
                    </a:ext>
                  </a:extLst>
                </p14:cNvPr>
                <p14:cNvContentPartPr/>
                <p14:nvPr/>
              </p14:nvContentPartPr>
              <p14:xfrm>
                <a:off x="5368405" y="5011299"/>
                <a:ext cx="81000" cy="119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A7AAF66-808F-9604-E6E2-12771FBDF4B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350405" y="4993659"/>
                  <a:ext cx="1166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5D30107-7A24-E098-FF66-8E7A90119A84}"/>
                    </a:ext>
                  </a:extLst>
                </p14:cNvPr>
                <p14:cNvContentPartPr/>
                <p14:nvPr/>
              </p14:nvContentPartPr>
              <p14:xfrm>
                <a:off x="5027125" y="5214339"/>
                <a:ext cx="235800" cy="160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5D30107-7A24-E098-FF66-8E7A90119A8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009125" y="5196339"/>
                  <a:ext cx="271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4E77692-0725-1CDA-9F18-A0E0EC0EB3D8}"/>
                    </a:ext>
                  </a:extLst>
                </p14:cNvPr>
                <p14:cNvContentPartPr/>
                <p14:nvPr/>
              </p14:nvContentPartPr>
              <p14:xfrm>
                <a:off x="5070325" y="5082939"/>
                <a:ext cx="139320" cy="27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4E77692-0725-1CDA-9F18-A0E0EC0EB3D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052325" y="5064939"/>
                  <a:ext cx="174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A53C1B9-CC37-A443-C3B1-6C79004E3778}"/>
                    </a:ext>
                  </a:extLst>
                </p14:cNvPr>
                <p14:cNvContentPartPr/>
                <p14:nvPr/>
              </p14:nvContentPartPr>
              <p14:xfrm>
                <a:off x="4683685" y="5289939"/>
                <a:ext cx="234720" cy="27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A53C1B9-CC37-A443-C3B1-6C79004E377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665685" y="5272299"/>
                  <a:ext cx="270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80D0764-72CF-232B-7C82-627D04DC3404}"/>
                    </a:ext>
                  </a:extLst>
                </p14:cNvPr>
                <p14:cNvContentPartPr/>
                <p14:nvPr/>
              </p14:nvContentPartPr>
              <p14:xfrm>
                <a:off x="4713565" y="5352579"/>
                <a:ext cx="267840" cy="93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80D0764-72CF-232B-7C82-627D04DC340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695925" y="5334579"/>
                  <a:ext cx="303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A1C8248-AE9F-90D2-0D5B-068C203AED71}"/>
                    </a:ext>
                  </a:extLst>
                </p14:cNvPr>
                <p14:cNvContentPartPr/>
                <p14:nvPr/>
              </p14:nvContentPartPr>
              <p14:xfrm>
                <a:off x="4560205" y="5194899"/>
                <a:ext cx="228960" cy="315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A1C8248-AE9F-90D2-0D5B-068C203AED7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542565" y="5176899"/>
                  <a:ext cx="2646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042DAB0-C568-837C-0E67-A2932E0BAFB6}"/>
                    </a:ext>
                  </a:extLst>
                </p14:cNvPr>
                <p14:cNvContentPartPr/>
                <p14:nvPr/>
              </p14:nvContentPartPr>
              <p14:xfrm>
                <a:off x="791005" y="5203179"/>
                <a:ext cx="63720" cy="225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042DAB0-C568-837C-0E67-A2932E0BAFB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73365" y="5185539"/>
                  <a:ext cx="99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3F355FA-3D69-1C9A-7348-AFF38439D566}"/>
                    </a:ext>
                  </a:extLst>
                </p14:cNvPr>
                <p14:cNvContentPartPr/>
                <p14:nvPr/>
              </p14:nvContentPartPr>
              <p14:xfrm>
                <a:off x="723325" y="5224419"/>
                <a:ext cx="57960" cy="207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3F355FA-3D69-1C9A-7348-AFF38439D56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05685" y="5206779"/>
                  <a:ext cx="936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F19B025-1243-1DAF-059B-652263C204AE}"/>
                    </a:ext>
                  </a:extLst>
                </p14:cNvPr>
                <p14:cNvContentPartPr/>
                <p14:nvPr/>
              </p14:nvContentPartPr>
              <p14:xfrm>
                <a:off x="455485" y="5162859"/>
                <a:ext cx="437040" cy="788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F19B025-1243-1DAF-059B-652263C204A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37845" y="5144859"/>
                  <a:ext cx="472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1C2A6C0-4ECD-0CC6-8A53-D860BA5D68A2}"/>
                    </a:ext>
                  </a:extLst>
                </p14:cNvPr>
                <p14:cNvContentPartPr/>
                <p14:nvPr/>
              </p14:nvContentPartPr>
              <p14:xfrm>
                <a:off x="1090885" y="5183379"/>
                <a:ext cx="86760" cy="222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1C2A6C0-4ECD-0CC6-8A53-D860BA5D68A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72885" y="5165379"/>
                  <a:ext cx="1224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BBAC836-9527-AC3E-DA84-8DE3F71DEAB1}"/>
                    </a:ext>
                  </a:extLst>
                </p14:cNvPr>
                <p14:cNvContentPartPr/>
                <p14:nvPr/>
              </p14:nvContentPartPr>
              <p14:xfrm>
                <a:off x="1160365" y="5050539"/>
                <a:ext cx="155520" cy="93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BBAC836-9527-AC3E-DA84-8DE3F71DEAB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42365" y="5032539"/>
                  <a:ext cx="191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CDFF120-271C-5185-2276-CE550D0C9AE0}"/>
                    </a:ext>
                  </a:extLst>
                </p14:cNvPr>
                <p14:cNvContentPartPr/>
                <p14:nvPr/>
              </p14:nvContentPartPr>
              <p14:xfrm>
                <a:off x="1421365" y="5294979"/>
                <a:ext cx="120600" cy="15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CDFF120-271C-5185-2276-CE550D0C9AE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03365" y="5276979"/>
                  <a:ext cx="1562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F46DDB8-7F72-E35C-3512-CE45043B0FF8}"/>
                    </a:ext>
                  </a:extLst>
                </p14:cNvPr>
                <p14:cNvContentPartPr/>
                <p14:nvPr/>
              </p14:nvContentPartPr>
              <p14:xfrm>
                <a:off x="1384645" y="5387139"/>
                <a:ext cx="101160" cy="14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F46DDB8-7F72-E35C-3512-CE45043B0FF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67005" y="5369499"/>
                  <a:ext cx="136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A6DAC88-1210-4A68-88AA-F08BA9CA2502}"/>
                    </a:ext>
                  </a:extLst>
                </p14:cNvPr>
                <p14:cNvContentPartPr/>
                <p14:nvPr/>
              </p14:nvContentPartPr>
              <p14:xfrm>
                <a:off x="1814125" y="5204979"/>
                <a:ext cx="52200" cy="168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A6DAC88-1210-4A68-88AA-F08BA9CA250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796485" y="5186979"/>
                  <a:ext cx="878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511FF30-F285-3753-6E08-BE72635BC772}"/>
                    </a:ext>
                  </a:extLst>
                </p14:cNvPr>
                <p14:cNvContentPartPr/>
                <p14:nvPr/>
              </p14:nvContentPartPr>
              <p14:xfrm>
                <a:off x="1717645" y="5171499"/>
                <a:ext cx="59040" cy="160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511FF30-F285-3753-6E08-BE72635BC77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699645" y="5153499"/>
                  <a:ext cx="946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EEB3611-2017-6A0F-CFE1-6099AAC4C400}"/>
                    </a:ext>
                  </a:extLst>
                </p14:cNvPr>
                <p14:cNvContentPartPr/>
                <p14:nvPr/>
              </p14:nvContentPartPr>
              <p14:xfrm>
                <a:off x="1559965" y="5067099"/>
                <a:ext cx="439200" cy="104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EEB3611-2017-6A0F-CFE1-6099AAC4C40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42325" y="5049099"/>
                  <a:ext cx="4748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B184223-7481-A53D-7C61-B233C663CA7A}"/>
                    </a:ext>
                  </a:extLst>
                </p14:cNvPr>
                <p14:cNvContentPartPr/>
                <p14:nvPr/>
              </p14:nvContentPartPr>
              <p14:xfrm>
                <a:off x="2109325" y="5071779"/>
                <a:ext cx="111960" cy="420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B184223-7481-A53D-7C61-B233C663CA7A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091325" y="5054139"/>
                  <a:ext cx="14760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AA67CCE-92ED-D738-D0A0-9BB7616E873B}"/>
                    </a:ext>
                  </a:extLst>
                </p14:cNvPr>
                <p14:cNvContentPartPr/>
                <p14:nvPr/>
              </p14:nvContentPartPr>
              <p14:xfrm>
                <a:off x="2285725" y="5197059"/>
                <a:ext cx="135000" cy="156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AA67CCE-92ED-D738-D0A0-9BB7616E873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268085" y="5179419"/>
                  <a:ext cx="170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A079A25-4EE6-7533-79CF-32A86ECBCAD3}"/>
                    </a:ext>
                  </a:extLst>
                </p14:cNvPr>
                <p14:cNvContentPartPr/>
                <p14:nvPr/>
              </p14:nvContentPartPr>
              <p14:xfrm>
                <a:off x="2290405" y="5172939"/>
                <a:ext cx="158040" cy="259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A079A25-4EE6-7533-79CF-32A86ECBCAD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72405" y="5154939"/>
                  <a:ext cx="1936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8B32241-6222-1A71-547D-4D510F1F15E3}"/>
                    </a:ext>
                  </a:extLst>
                </p14:cNvPr>
                <p14:cNvContentPartPr/>
                <p14:nvPr/>
              </p14:nvContentPartPr>
              <p14:xfrm>
                <a:off x="2452045" y="5090859"/>
                <a:ext cx="147600" cy="390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8B32241-6222-1A71-547D-4D510F1F15E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434045" y="5073219"/>
                  <a:ext cx="18324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7EC97D5-7369-A361-4C92-F341EA882CC3}"/>
                    </a:ext>
                  </a:extLst>
                </p14:cNvPr>
                <p14:cNvContentPartPr/>
                <p14:nvPr/>
              </p14:nvContentPartPr>
              <p14:xfrm>
                <a:off x="2536645" y="4920219"/>
                <a:ext cx="145080" cy="102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7EC97D5-7369-A361-4C92-F341EA882CC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519005" y="4902579"/>
                  <a:ext cx="180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B45FA61-8087-B229-AD0D-083414C759A4}"/>
                    </a:ext>
                  </a:extLst>
                </p14:cNvPr>
                <p14:cNvContentPartPr/>
                <p14:nvPr/>
              </p14:nvContentPartPr>
              <p14:xfrm>
                <a:off x="2788285" y="5235579"/>
                <a:ext cx="140040" cy="16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B45FA61-8087-B229-AD0D-083414C759A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770645" y="5217939"/>
                  <a:ext cx="175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6DBA2EA-6EC0-E6BE-08E0-6FA0DAF13EE6}"/>
                    </a:ext>
                  </a:extLst>
                </p14:cNvPr>
                <p14:cNvContentPartPr/>
                <p14:nvPr/>
              </p14:nvContentPartPr>
              <p14:xfrm>
                <a:off x="2789725" y="5351139"/>
                <a:ext cx="93960" cy="147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6DBA2EA-6EC0-E6BE-08E0-6FA0DAF13EE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771725" y="5333139"/>
                  <a:ext cx="1296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C7E301E-30EE-735B-FC7B-9D27FDDD3AE8}"/>
                    </a:ext>
                  </a:extLst>
                </p14:cNvPr>
                <p14:cNvContentPartPr/>
                <p14:nvPr/>
              </p14:nvContentPartPr>
              <p14:xfrm>
                <a:off x="3116605" y="5132259"/>
                <a:ext cx="235080" cy="233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C7E301E-30EE-735B-FC7B-9D27FDDD3AE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098965" y="5114619"/>
                  <a:ext cx="27072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CC7A0F5-3180-E3C1-B7F5-F4DD25B1ADB2}"/>
                    </a:ext>
                  </a:extLst>
                </p14:cNvPr>
                <p14:cNvContentPartPr/>
                <p14:nvPr/>
              </p14:nvContentPartPr>
              <p14:xfrm>
                <a:off x="3372565" y="5155299"/>
                <a:ext cx="216720" cy="206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CC7A0F5-3180-E3C1-B7F5-F4DD25B1ADB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54565" y="5137299"/>
                  <a:ext cx="252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FB003F8-4451-5DE2-7F5B-A4C4C26C671B}"/>
                    </a:ext>
                  </a:extLst>
                </p14:cNvPr>
                <p14:cNvContentPartPr/>
                <p14:nvPr/>
              </p14:nvContentPartPr>
              <p14:xfrm>
                <a:off x="3429445" y="5092299"/>
                <a:ext cx="216360" cy="60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FB003F8-4451-5DE2-7F5B-A4C4C26C671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411805" y="5074659"/>
                  <a:ext cx="2520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C08CBF1-3DA0-CD04-8C30-8141316481E0}"/>
                    </a:ext>
                  </a:extLst>
                </p14:cNvPr>
                <p14:cNvContentPartPr/>
                <p14:nvPr/>
              </p14:nvContentPartPr>
              <p14:xfrm>
                <a:off x="3986005" y="5081859"/>
                <a:ext cx="19800" cy="2602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C08CBF1-3DA0-CD04-8C30-8141316481E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968005" y="5063859"/>
                  <a:ext cx="554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169B2E8-5FF9-5AE5-239F-B249978DB89B}"/>
                    </a:ext>
                  </a:extLst>
                </p14:cNvPr>
                <p14:cNvContentPartPr/>
                <p14:nvPr/>
              </p14:nvContentPartPr>
              <p14:xfrm>
                <a:off x="3854605" y="5112099"/>
                <a:ext cx="33480" cy="213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169B2E8-5FF9-5AE5-239F-B249978DB89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36965" y="5094099"/>
                  <a:ext cx="691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3B63C3A-E804-EE15-9163-F7DE6B558851}"/>
                    </a:ext>
                  </a:extLst>
                </p14:cNvPr>
                <p14:cNvContentPartPr/>
                <p14:nvPr/>
              </p14:nvContentPartPr>
              <p14:xfrm>
                <a:off x="3703765" y="4676859"/>
                <a:ext cx="702360" cy="418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3B63C3A-E804-EE15-9163-F7DE6B55885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686125" y="4659219"/>
                  <a:ext cx="738000" cy="45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81993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Quiz: Over 157,514 Royalty-Free Licensable Stock Illustrations &amp; Drawings |  Shutterstock">
            <a:extLst>
              <a:ext uri="{FF2B5EF4-FFF2-40B4-BE49-F238E27FC236}">
                <a16:creationId xmlns:a16="http://schemas.microsoft.com/office/drawing/2014/main" id="{FD3021C4-584A-CBFE-94BE-E64FB0FB4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3"/>
          <a:stretch>
            <a:fillRect/>
          </a:stretch>
        </p:blipFill>
        <p:spPr bwMode="auto">
          <a:xfrm>
            <a:off x="2629920" y="789214"/>
            <a:ext cx="6932159" cy="45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934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AF7CCD-737E-7689-4111-9740CD702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973" y="1252264"/>
            <a:ext cx="4801290" cy="45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6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75876-1DDE-156A-FA61-6FBDED1D3A93}"/>
              </a:ext>
            </a:extLst>
          </p:cNvPr>
          <p:cNvSpPr txBox="1"/>
          <p:nvPr/>
        </p:nvSpPr>
        <p:spPr>
          <a:xfrm>
            <a:off x="629920" y="1763645"/>
            <a:ext cx="8904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كتابة معادلة الدائرة بمعلومية إحداثيات مركزها وطول نصف قطرها.</a:t>
            </a:r>
            <a:endParaRPr lang="ar-JO" sz="900" dirty="0"/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074A5D-8751-03FD-DE78-6053CEE95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قد التحدي | Damietta">
            <a:extLst>
              <a:ext uri="{FF2B5EF4-FFF2-40B4-BE49-F238E27FC236}">
                <a16:creationId xmlns:a16="http://schemas.microsoft.com/office/drawing/2014/main" id="{300F60C4-63A8-4CD7-D6B1-3EFBF645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69" y="533680"/>
            <a:ext cx="5199530" cy="522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FC7253-B613-2589-1C08-00065F92498E}"/>
                  </a:ext>
                </a:extLst>
              </p:cNvPr>
              <p:cNvSpPr txBox="1"/>
              <p:nvPr/>
            </p:nvSpPr>
            <p:spPr>
              <a:xfrm>
                <a:off x="1299882" y="2045520"/>
                <a:ext cx="4380623" cy="3062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9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99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99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FC7253-B613-2589-1C08-00065F924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882" y="2045520"/>
                <a:ext cx="4380623" cy="3062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4006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4F4DA0-22BD-673D-BBDA-031DC8B99B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9510"/>
          <a:stretch/>
        </p:blipFill>
        <p:spPr>
          <a:xfrm>
            <a:off x="4096325" y="628795"/>
            <a:ext cx="6447079" cy="6745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1EC73A-79EB-C8FB-205A-4DCCCE878BA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871" y="1212929"/>
            <a:ext cx="9906396" cy="873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4AF3E1-2602-FDC2-1AD4-E6D270EE3A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7629" y="822687"/>
            <a:ext cx="771525" cy="476250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8490FFB4-65AF-34CA-7FAC-0A6A97A3232B}"/>
              </a:ext>
            </a:extLst>
          </p:cNvPr>
          <p:cNvGrpSpPr/>
          <p:nvPr/>
        </p:nvGrpSpPr>
        <p:grpSpPr>
          <a:xfrm>
            <a:off x="5924965" y="262179"/>
            <a:ext cx="1642680" cy="676080"/>
            <a:chOff x="5924965" y="262179"/>
            <a:chExt cx="1642680" cy="67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F8DA69C-AF3B-A4EC-A528-9466C4CCDE77}"/>
                    </a:ext>
                  </a:extLst>
                </p14:cNvPr>
                <p14:cNvContentPartPr/>
                <p14:nvPr/>
              </p14:nvContentPartPr>
              <p14:xfrm>
                <a:off x="7383325" y="697419"/>
                <a:ext cx="184320" cy="240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F8DA69C-AF3B-A4EC-A528-9466C4CCDE7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65685" y="679779"/>
                  <a:ext cx="2199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664520D-E7C3-9B1D-B2A4-827C3419E47D}"/>
                    </a:ext>
                  </a:extLst>
                </p14:cNvPr>
                <p14:cNvContentPartPr/>
                <p14:nvPr/>
              </p14:nvContentPartPr>
              <p14:xfrm>
                <a:off x="7312045" y="678339"/>
                <a:ext cx="12240" cy="156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664520D-E7C3-9B1D-B2A4-827C3419E47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94405" y="660699"/>
                  <a:ext cx="47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70DC2CC-E918-A3F7-E4E7-8E283E5B245E}"/>
                    </a:ext>
                  </a:extLst>
                </p14:cNvPr>
                <p14:cNvContentPartPr/>
                <p14:nvPr/>
              </p14:nvContentPartPr>
              <p14:xfrm>
                <a:off x="7300165" y="404379"/>
                <a:ext cx="39960" cy="152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70DC2CC-E918-A3F7-E4E7-8E283E5B245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82525" y="386379"/>
                  <a:ext cx="75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9FBF661-5337-5F08-CB77-2951FE7D4C10}"/>
                    </a:ext>
                  </a:extLst>
                </p14:cNvPr>
                <p14:cNvContentPartPr/>
                <p14:nvPr/>
              </p14:nvContentPartPr>
              <p14:xfrm>
                <a:off x="6854845" y="620019"/>
                <a:ext cx="348840" cy="284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9FBF661-5337-5F08-CB77-2951FE7D4C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36845" y="602019"/>
                  <a:ext cx="3844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B21AF7E-290B-1964-6521-E7D8A30390A4}"/>
                    </a:ext>
                  </a:extLst>
                </p14:cNvPr>
                <p14:cNvContentPartPr/>
                <p14:nvPr/>
              </p14:nvContentPartPr>
              <p14:xfrm>
                <a:off x="6914245" y="568539"/>
                <a:ext cx="29880" cy="12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B21AF7E-290B-1964-6521-E7D8A30390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96245" y="550539"/>
                  <a:ext cx="65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C2D2286-1B9C-2F79-8AFE-7DAF19C345FB}"/>
                    </a:ext>
                  </a:extLst>
                </p14:cNvPr>
                <p14:cNvContentPartPr/>
                <p14:nvPr/>
              </p14:nvContentPartPr>
              <p14:xfrm>
                <a:off x="7070845" y="434259"/>
                <a:ext cx="21600" cy="19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C2D2286-1B9C-2F79-8AFE-7DAF19C345F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52845" y="416259"/>
                  <a:ext cx="572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63246D0-423A-8D81-7789-90C0B5EF6861}"/>
                    </a:ext>
                  </a:extLst>
                </p14:cNvPr>
                <p14:cNvContentPartPr/>
                <p14:nvPr/>
              </p14:nvContentPartPr>
              <p14:xfrm>
                <a:off x="6348325" y="385659"/>
                <a:ext cx="414000" cy="434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63246D0-423A-8D81-7789-90C0B5EF686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30685" y="367659"/>
                  <a:ext cx="4496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8C4EBF1-18F4-7058-5A84-461403F070E8}"/>
                    </a:ext>
                  </a:extLst>
                </p14:cNvPr>
                <p14:cNvContentPartPr/>
                <p14:nvPr/>
              </p14:nvContentPartPr>
              <p14:xfrm>
                <a:off x="6519325" y="543339"/>
                <a:ext cx="19800" cy="47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8C4EBF1-18F4-7058-5A84-461403F070E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01685" y="525339"/>
                  <a:ext cx="55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E737D04-C3F7-2AAC-C774-66D88A60351F}"/>
                    </a:ext>
                  </a:extLst>
                </p14:cNvPr>
                <p14:cNvContentPartPr/>
                <p14:nvPr/>
              </p14:nvContentPartPr>
              <p14:xfrm>
                <a:off x="5924965" y="551619"/>
                <a:ext cx="208800" cy="279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E737D04-C3F7-2AAC-C774-66D88A60351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06965" y="533979"/>
                  <a:ext cx="2444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6400C7B-E437-0CD8-22F8-F3A9C0B73D4F}"/>
                    </a:ext>
                  </a:extLst>
                </p14:cNvPr>
                <p14:cNvContentPartPr/>
                <p14:nvPr/>
              </p14:nvContentPartPr>
              <p14:xfrm>
                <a:off x="6058525" y="262179"/>
                <a:ext cx="235080" cy="231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6400C7B-E437-0CD8-22F8-F3A9C0B73D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040885" y="244179"/>
                  <a:ext cx="27072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0BBACB0-902A-D71B-1D75-0FE31668B623}"/>
              </a:ext>
            </a:extLst>
          </p:cNvPr>
          <p:cNvGrpSpPr/>
          <p:nvPr/>
        </p:nvGrpSpPr>
        <p:grpSpPr>
          <a:xfrm>
            <a:off x="5206045" y="418059"/>
            <a:ext cx="443880" cy="515880"/>
            <a:chOff x="5206045" y="418059"/>
            <a:chExt cx="44388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880FF12-3971-89FE-4321-16A30D6AC52B}"/>
                    </a:ext>
                  </a:extLst>
                </p14:cNvPr>
                <p14:cNvContentPartPr/>
                <p14:nvPr/>
              </p14:nvContentPartPr>
              <p14:xfrm>
                <a:off x="5206045" y="418059"/>
                <a:ext cx="443880" cy="515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880FF12-3971-89FE-4321-16A30D6AC5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88405" y="400059"/>
                  <a:ext cx="47952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23ECB68-4F58-8CB3-1C4A-13F068F380CD}"/>
                    </a:ext>
                  </a:extLst>
                </p14:cNvPr>
                <p14:cNvContentPartPr/>
                <p14:nvPr/>
              </p14:nvContentPartPr>
              <p14:xfrm>
                <a:off x="5420965" y="607059"/>
                <a:ext cx="11520" cy="162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23ECB68-4F58-8CB3-1C4A-13F068F380C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402965" y="589419"/>
                  <a:ext cx="471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693FD29-04B5-EA84-1E3E-5865BEF9E875}"/>
              </a:ext>
            </a:extLst>
          </p:cNvPr>
          <p:cNvGrpSpPr/>
          <p:nvPr/>
        </p:nvGrpSpPr>
        <p:grpSpPr>
          <a:xfrm>
            <a:off x="4261765" y="258939"/>
            <a:ext cx="623160" cy="620280"/>
            <a:chOff x="4261765" y="258939"/>
            <a:chExt cx="623160" cy="62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243E2F3-0490-D8EA-86F6-990261128A4D}"/>
                    </a:ext>
                  </a:extLst>
                </p14:cNvPr>
                <p14:cNvContentPartPr/>
                <p14:nvPr/>
              </p14:nvContentPartPr>
              <p14:xfrm>
                <a:off x="4442125" y="428859"/>
                <a:ext cx="137160" cy="450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243E2F3-0490-D8EA-86F6-990261128A4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24485" y="410859"/>
                  <a:ext cx="17280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88F6F91-49D9-C9F6-A026-25723EFA4789}"/>
                    </a:ext>
                  </a:extLst>
                </p14:cNvPr>
                <p14:cNvContentPartPr/>
                <p14:nvPr/>
              </p14:nvContentPartPr>
              <p14:xfrm>
                <a:off x="4261765" y="434619"/>
                <a:ext cx="36000" cy="437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88F6F91-49D9-C9F6-A026-25723EFA478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44125" y="416619"/>
                  <a:ext cx="7164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5EAD91B-B3B3-38EA-7A91-DFEBE706B537}"/>
                    </a:ext>
                  </a:extLst>
                </p14:cNvPr>
                <p14:cNvContentPartPr/>
                <p14:nvPr/>
              </p14:nvContentPartPr>
              <p14:xfrm>
                <a:off x="4727245" y="258939"/>
                <a:ext cx="101880" cy="168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5EAD91B-B3B3-38EA-7A91-DFEBE706B5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709245" y="240939"/>
                  <a:ext cx="137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C8BFA5C-4B5D-9199-24C3-F277B34F90A5}"/>
                    </a:ext>
                  </a:extLst>
                </p14:cNvPr>
                <p14:cNvContentPartPr/>
                <p14:nvPr/>
              </p14:nvContentPartPr>
              <p14:xfrm>
                <a:off x="4694845" y="306099"/>
                <a:ext cx="171000" cy="80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C8BFA5C-4B5D-9199-24C3-F277B34F90A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76845" y="288099"/>
                  <a:ext cx="206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2ECB7ED-F049-A646-A912-C83B5CE85379}"/>
                    </a:ext>
                  </a:extLst>
                </p14:cNvPr>
                <p14:cNvContentPartPr/>
                <p14:nvPr/>
              </p14:nvContentPartPr>
              <p14:xfrm>
                <a:off x="4682965" y="324099"/>
                <a:ext cx="201960" cy="54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2ECB7ED-F049-A646-A912-C83B5CE8537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665325" y="306099"/>
                  <a:ext cx="237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EFF2E23-8A23-19EB-C4CC-71ED19107F06}"/>
                    </a:ext>
                  </a:extLst>
                </p14:cNvPr>
                <p14:cNvContentPartPr/>
                <p14:nvPr/>
              </p14:nvContentPartPr>
              <p14:xfrm>
                <a:off x="4733725" y="262539"/>
                <a:ext cx="17640" cy="115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EFF2E23-8A23-19EB-C4CC-71ED19107F0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15725" y="244899"/>
                  <a:ext cx="5328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AFB8038-16EC-E3E1-657A-C8D727FE5DF8}"/>
              </a:ext>
            </a:extLst>
          </p:cNvPr>
          <p:cNvGrpSpPr/>
          <p:nvPr/>
        </p:nvGrpSpPr>
        <p:grpSpPr>
          <a:xfrm>
            <a:off x="3183925" y="446859"/>
            <a:ext cx="457200" cy="494640"/>
            <a:chOff x="3183925" y="446859"/>
            <a:chExt cx="457200" cy="49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D610EF8-7A07-0F04-3F91-C42166A6638D}"/>
                    </a:ext>
                  </a:extLst>
                </p14:cNvPr>
                <p14:cNvContentPartPr/>
                <p14:nvPr/>
              </p14:nvContentPartPr>
              <p14:xfrm>
                <a:off x="3292645" y="446859"/>
                <a:ext cx="110880" cy="2055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D610EF8-7A07-0F04-3F91-C42166A6638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275005" y="429219"/>
                  <a:ext cx="1465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D1D9BDD-7139-B868-7F15-B4C8123741C6}"/>
                    </a:ext>
                  </a:extLst>
                </p14:cNvPr>
                <p14:cNvContentPartPr/>
                <p14:nvPr/>
              </p14:nvContentPartPr>
              <p14:xfrm>
                <a:off x="3555805" y="458379"/>
                <a:ext cx="85320" cy="159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D1D9BDD-7139-B868-7F15-B4C8123741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37805" y="440739"/>
                  <a:ext cx="1209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AA80A1D-7388-6861-19C6-A5F4B6D9ADD8}"/>
                    </a:ext>
                  </a:extLst>
                </p14:cNvPr>
                <p14:cNvContentPartPr/>
                <p14:nvPr/>
              </p14:nvContentPartPr>
              <p14:xfrm>
                <a:off x="3183925" y="761859"/>
                <a:ext cx="389160" cy="179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AA80A1D-7388-6861-19C6-A5F4B6D9ADD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165925" y="743859"/>
                  <a:ext cx="42480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95EBF0D-BE29-E2A9-2AF3-0D9B87C836B1}"/>
              </a:ext>
            </a:extLst>
          </p:cNvPr>
          <p:cNvGrpSpPr/>
          <p:nvPr/>
        </p:nvGrpSpPr>
        <p:grpSpPr>
          <a:xfrm>
            <a:off x="1035445" y="1984419"/>
            <a:ext cx="5360760" cy="2263320"/>
            <a:chOff x="1035445" y="1984419"/>
            <a:chExt cx="5360760" cy="22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1ABB5B4-FDA0-BD25-3302-9B54D53C82C3}"/>
                    </a:ext>
                  </a:extLst>
                </p14:cNvPr>
                <p14:cNvContentPartPr/>
                <p14:nvPr/>
              </p14:nvContentPartPr>
              <p14:xfrm>
                <a:off x="5923885" y="2218779"/>
                <a:ext cx="11520" cy="253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1ABB5B4-FDA0-BD25-3302-9B54D53C82C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905885" y="2201139"/>
                  <a:ext cx="471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FFA9D82-F0E2-3930-31EA-F417FDFA66F8}"/>
                    </a:ext>
                  </a:extLst>
                </p14:cNvPr>
                <p14:cNvContentPartPr/>
                <p14:nvPr/>
              </p14:nvContentPartPr>
              <p14:xfrm>
                <a:off x="6027205" y="2263779"/>
                <a:ext cx="133920" cy="1810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FFA9D82-F0E2-3930-31EA-F417FDFA66F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009565" y="2245779"/>
                  <a:ext cx="169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92F9587-CD1B-8CC9-B5CC-CC0BF4056F3E}"/>
                    </a:ext>
                  </a:extLst>
                </p14:cNvPr>
                <p14:cNvContentPartPr/>
                <p14:nvPr/>
              </p14:nvContentPartPr>
              <p14:xfrm>
                <a:off x="6241765" y="2272059"/>
                <a:ext cx="154440" cy="151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92F9587-CD1B-8CC9-B5CC-CC0BF4056F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23765" y="2254419"/>
                  <a:ext cx="190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0D5B7A7-2715-0097-5E19-7965A935565F}"/>
                    </a:ext>
                  </a:extLst>
                </p14:cNvPr>
                <p14:cNvContentPartPr/>
                <p14:nvPr/>
              </p14:nvContentPartPr>
              <p14:xfrm>
                <a:off x="1216165" y="2262339"/>
                <a:ext cx="223920" cy="258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0D5B7A7-2715-0097-5E19-7965A935565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98525" y="2244339"/>
                  <a:ext cx="2595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B7D83F2-97F7-43FE-648A-E8BEC3205DB0}"/>
                    </a:ext>
                  </a:extLst>
                </p14:cNvPr>
                <p14:cNvContentPartPr/>
                <p14:nvPr/>
              </p14:nvContentPartPr>
              <p14:xfrm>
                <a:off x="1543405" y="2153979"/>
                <a:ext cx="125640" cy="424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B7D83F2-97F7-43FE-648A-E8BEC3205DB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25765" y="2135979"/>
                  <a:ext cx="16128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6FB071C-7697-B174-DC23-D56DB2830988}"/>
                    </a:ext>
                  </a:extLst>
                </p14:cNvPr>
                <p14:cNvContentPartPr/>
                <p14:nvPr/>
              </p14:nvContentPartPr>
              <p14:xfrm>
                <a:off x="1720885" y="2325699"/>
                <a:ext cx="245160" cy="195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6FB071C-7697-B174-DC23-D56DB283098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02885" y="2308059"/>
                  <a:ext cx="2808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3FD8E30-D79B-E0FE-1F15-91F9FB70F60D}"/>
                    </a:ext>
                  </a:extLst>
                </p14:cNvPr>
                <p14:cNvContentPartPr/>
                <p14:nvPr/>
              </p14:nvContentPartPr>
              <p14:xfrm>
                <a:off x="1806565" y="2306979"/>
                <a:ext cx="110520" cy="231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3FD8E30-D79B-E0FE-1F15-91F9FB70F60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788925" y="2289339"/>
                  <a:ext cx="146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AFDE696-F8D3-513E-73F8-675978C01824}"/>
                    </a:ext>
                  </a:extLst>
                </p14:cNvPr>
                <p14:cNvContentPartPr/>
                <p14:nvPr/>
              </p14:nvContentPartPr>
              <p14:xfrm>
                <a:off x="2100685" y="2412459"/>
                <a:ext cx="169920" cy="9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AFDE696-F8D3-513E-73F8-675978C0182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082685" y="2394459"/>
                  <a:ext cx="2055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90801AF-8E4C-E510-AB99-20284B956F64}"/>
                    </a:ext>
                  </a:extLst>
                </p14:cNvPr>
                <p14:cNvContentPartPr/>
                <p14:nvPr/>
              </p14:nvContentPartPr>
              <p14:xfrm>
                <a:off x="2372485" y="2275299"/>
                <a:ext cx="153720" cy="181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90801AF-8E4C-E510-AB99-20284B956F6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354485" y="2257659"/>
                  <a:ext cx="1893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667FF0-4DE7-17A0-7C99-B178B88EC71E}"/>
                    </a:ext>
                  </a:extLst>
                </p14:cNvPr>
                <p14:cNvContentPartPr/>
                <p14:nvPr/>
              </p14:nvContentPartPr>
              <p14:xfrm>
                <a:off x="2514685" y="2192139"/>
                <a:ext cx="100440" cy="354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667FF0-4DE7-17A0-7C99-B178B88EC71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97045" y="2174139"/>
                  <a:ext cx="13608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319DBBB-C214-DFFC-569E-E3D2181561AF}"/>
                    </a:ext>
                  </a:extLst>
                </p14:cNvPr>
                <p14:cNvContentPartPr/>
                <p14:nvPr/>
              </p14:nvContentPartPr>
              <p14:xfrm>
                <a:off x="2519005" y="2035899"/>
                <a:ext cx="300960" cy="7754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319DBBB-C214-DFFC-569E-E3D2181561A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01005" y="2018259"/>
                  <a:ext cx="336600" cy="81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AC09EC4-0339-1936-3407-1BDE2E1C2926}"/>
                    </a:ext>
                  </a:extLst>
                </p14:cNvPr>
                <p14:cNvContentPartPr/>
                <p14:nvPr/>
              </p14:nvContentPartPr>
              <p14:xfrm>
                <a:off x="1035445" y="2095299"/>
                <a:ext cx="219240" cy="669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AC09EC4-0339-1936-3407-1BDE2E1C292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7445" y="2077659"/>
                  <a:ext cx="254880" cy="7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69C0777-6625-D18B-E490-485703ABE959}"/>
                    </a:ext>
                  </a:extLst>
                </p14:cNvPr>
                <p14:cNvContentPartPr/>
                <p14:nvPr/>
              </p14:nvContentPartPr>
              <p14:xfrm>
                <a:off x="2870365" y="1984419"/>
                <a:ext cx="103680" cy="151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69C0777-6625-D18B-E490-485703ABE95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852725" y="1966419"/>
                  <a:ext cx="139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AD5CB3A-32A9-6930-8CF2-FDCB2EF54E80}"/>
                    </a:ext>
                  </a:extLst>
                </p14:cNvPr>
                <p14:cNvContentPartPr/>
                <p14:nvPr/>
              </p14:nvContentPartPr>
              <p14:xfrm>
                <a:off x="3099325" y="2439819"/>
                <a:ext cx="220680" cy="12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AD5CB3A-32A9-6930-8CF2-FDCB2EF54E8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081325" y="2422179"/>
                  <a:ext cx="256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B00FE4A-5B25-2A90-BA4F-817E2448AF64}"/>
                    </a:ext>
                  </a:extLst>
                </p14:cNvPr>
                <p14:cNvContentPartPr/>
                <p14:nvPr/>
              </p14:nvContentPartPr>
              <p14:xfrm>
                <a:off x="3207685" y="2349819"/>
                <a:ext cx="360" cy="184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B00FE4A-5B25-2A90-BA4F-817E2448AF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189685" y="2332179"/>
                  <a:ext cx="36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FC883A0-7FCC-018C-30F5-41DB2D000650}"/>
                    </a:ext>
                  </a:extLst>
                </p14:cNvPr>
                <p14:cNvContentPartPr/>
                <p14:nvPr/>
              </p14:nvContentPartPr>
              <p14:xfrm>
                <a:off x="3561205" y="2103579"/>
                <a:ext cx="126360" cy="487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FC883A0-7FCC-018C-30F5-41DB2D00065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43205" y="2085579"/>
                  <a:ext cx="162000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5A03513-1009-2236-0F67-3AA8CAB2EF09}"/>
                    </a:ext>
                  </a:extLst>
                </p14:cNvPr>
                <p14:cNvContentPartPr/>
                <p14:nvPr/>
              </p14:nvContentPartPr>
              <p14:xfrm>
                <a:off x="3778645" y="2256219"/>
                <a:ext cx="159480" cy="169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5A03513-1009-2236-0F67-3AA8CAB2EF0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60645" y="2238579"/>
                  <a:ext cx="195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B9593B1-EB93-BF9F-D5EB-CBB086464C37}"/>
                    </a:ext>
                  </a:extLst>
                </p14:cNvPr>
                <p14:cNvContentPartPr/>
                <p14:nvPr/>
              </p14:nvContentPartPr>
              <p14:xfrm>
                <a:off x="4093645" y="2216979"/>
                <a:ext cx="74160" cy="325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B9593B1-EB93-BF9F-D5EB-CBB086464C3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75645" y="2198979"/>
                  <a:ext cx="1098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C083632-C416-837B-D23A-2A78CA34E1A5}"/>
                    </a:ext>
                  </a:extLst>
                </p14:cNvPr>
                <p14:cNvContentPartPr/>
                <p14:nvPr/>
              </p14:nvContentPartPr>
              <p14:xfrm>
                <a:off x="4130725" y="2317779"/>
                <a:ext cx="199440" cy="417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C083632-C416-837B-D23A-2A78CA34E1A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113085" y="2300139"/>
                  <a:ext cx="2350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B6F759-724E-0EB2-296F-F0DB5D6C4CD2}"/>
                    </a:ext>
                  </a:extLst>
                </p14:cNvPr>
                <p14:cNvContentPartPr/>
                <p14:nvPr/>
              </p14:nvContentPartPr>
              <p14:xfrm>
                <a:off x="4447525" y="2398419"/>
                <a:ext cx="190440" cy="190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B6F759-724E-0EB2-296F-F0DB5D6C4CD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29525" y="2380779"/>
                  <a:ext cx="226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13FD16E-77FD-9FF3-411E-4BB28D857EAD}"/>
                    </a:ext>
                  </a:extLst>
                </p14:cNvPr>
                <p14:cNvContentPartPr/>
                <p14:nvPr/>
              </p14:nvContentPartPr>
              <p14:xfrm>
                <a:off x="4513765" y="2335779"/>
                <a:ext cx="29880" cy="151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13FD16E-77FD-9FF3-411E-4BB28D857EA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95765" y="2317779"/>
                  <a:ext cx="65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12C41F4-7687-ED08-753E-6F64A6866587}"/>
                    </a:ext>
                  </a:extLst>
                </p14:cNvPr>
                <p14:cNvContentPartPr/>
                <p14:nvPr/>
              </p14:nvContentPartPr>
              <p14:xfrm>
                <a:off x="4693405" y="2270619"/>
                <a:ext cx="100080" cy="231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12C41F4-7687-ED08-753E-6F64A686658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675405" y="2252619"/>
                  <a:ext cx="135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8EA2F05-96FE-E64C-E726-779E7D095820}"/>
                    </a:ext>
                  </a:extLst>
                </p14:cNvPr>
                <p14:cNvContentPartPr/>
                <p14:nvPr/>
              </p14:nvContentPartPr>
              <p14:xfrm>
                <a:off x="4804285" y="2183499"/>
                <a:ext cx="153720" cy="433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8EA2F05-96FE-E64C-E726-779E7D09582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786285" y="2165859"/>
                  <a:ext cx="18936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5CD946E-08D7-24EF-9BF5-98983D48A001}"/>
                    </a:ext>
                  </a:extLst>
                </p14:cNvPr>
                <p14:cNvContentPartPr/>
                <p14:nvPr/>
              </p14:nvContentPartPr>
              <p14:xfrm>
                <a:off x="4958365" y="2015019"/>
                <a:ext cx="182520" cy="713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5CD946E-08D7-24EF-9BF5-98983D48A00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40365" y="1997379"/>
                  <a:ext cx="218160" cy="74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C52E5D4-AE56-9A96-235C-C380822CF1A6}"/>
                    </a:ext>
                  </a:extLst>
                </p14:cNvPr>
                <p14:cNvContentPartPr/>
                <p14:nvPr/>
              </p14:nvContentPartPr>
              <p14:xfrm>
                <a:off x="5214325" y="2042739"/>
                <a:ext cx="111600" cy="156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C52E5D4-AE56-9A96-235C-C380822CF1A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96325" y="2025099"/>
                  <a:ext cx="147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847D46F-B7EF-E28F-2977-C2E3BFD86267}"/>
                    </a:ext>
                  </a:extLst>
                </p14:cNvPr>
                <p14:cNvContentPartPr/>
                <p14:nvPr/>
              </p14:nvContentPartPr>
              <p14:xfrm>
                <a:off x="5467405" y="2395539"/>
                <a:ext cx="175680" cy="9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847D46F-B7EF-E28F-2977-C2E3BFD8626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449405" y="2377899"/>
                  <a:ext cx="211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83D449E-876B-B349-FADC-25815FE23F92}"/>
                    </a:ext>
                  </a:extLst>
                </p14:cNvPr>
                <p14:cNvContentPartPr/>
                <p14:nvPr/>
              </p14:nvContentPartPr>
              <p14:xfrm>
                <a:off x="5396845" y="2474739"/>
                <a:ext cx="118080" cy="63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83D449E-876B-B349-FADC-25815FE23F9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79205" y="2456739"/>
                  <a:ext cx="153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5FC482-CCFC-0D54-9703-12BBB41EF740}"/>
                    </a:ext>
                  </a:extLst>
                </p14:cNvPr>
                <p14:cNvContentPartPr/>
                <p14:nvPr/>
              </p14:nvContentPartPr>
              <p14:xfrm>
                <a:off x="4010485" y="2945259"/>
                <a:ext cx="111240" cy="377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5FC482-CCFC-0D54-9703-12BBB41EF74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992845" y="2927619"/>
                  <a:ext cx="1468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FBBE162-CDF6-4156-2B40-73BDFEDC11E4}"/>
                    </a:ext>
                  </a:extLst>
                </p14:cNvPr>
                <p14:cNvContentPartPr/>
                <p14:nvPr/>
              </p14:nvContentPartPr>
              <p14:xfrm>
                <a:off x="4036045" y="3069099"/>
                <a:ext cx="253080" cy="534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FBBE162-CDF6-4156-2B40-73BDFEDC11E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018045" y="3051459"/>
                  <a:ext cx="28872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ABDE003-F363-8ED1-BC17-80FEE5F83FBA}"/>
                    </a:ext>
                  </a:extLst>
                </p14:cNvPr>
                <p14:cNvContentPartPr/>
                <p14:nvPr/>
              </p14:nvContentPartPr>
              <p14:xfrm>
                <a:off x="4434205" y="3095019"/>
                <a:ext cx="185040" cy="3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ABDE003-F363-8ED1-BC17-80FEE5F83FB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16205" y="3077379"/>
                  <a:ext cx="220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EC6FF79-2E6B-7C4F-C4A0-239DDC6402C3}"/>
                    </a:ext>
                  </a:extLst>
                </p14:cNvPr>
                <p14:cNvContentPartPr/>
                <p14:nvPr/>
              </p14:nvContentPartPr>
              <p14:xfrm>
                <a:off x="4500085" y="3016539"/>
                <a:ext cx="22320" cy="167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EC6FF79-2E6B-7C4F-C4A0-239DDC6402C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482445" y="2998539"/>
                  <a:ext cx="57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A6B8AF-6819-8FC0-4433-0095FC544FC7}"/>
                    </a:ext>
                  </a:extLst>
                </p14:cNvPr>
                <p14:cNvContentPartPr/>
                <p14:nvPr/>
              </p14:nvContentPartPr>
              <p14:xfrm>
                <a:off x="4650205" y="2993859"/>
                <a:ext cx="141840" cy="2340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EA6B8AF-6819-8FC0-4433-0095FC544FC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32205" y="2976219"/>
                  <a:ext cx="177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E5B0730-9033-27C0-A07A-A747DF27CD3B}"/>
                    </a:ext>
                  </a:extLst>
                </p14:cNvPr>
                <p14:cNvContentPartPr/>
                <p14:nvPr/>
              </p14:nvContentPartPr>
              <p14:xfrm>
                <a:off x="4732285" y="2889099"/>
                <a:ext cx="229320" cy="535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E5B0730-9033-27C0-A07A-A747DF27CD3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14285" y="2871459"/>
                  <a:ext cx="26496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9BE5676-E26A-E838-775B-708EB4366049}"/>
                    </a:ext>
                  </a:extLst>
                </p14:cNvPr>
                <p14:cNvContentPartPr/>
                <p14:nvPr/>
              </p14:nvContentPartPr>
              <p14:xfrm>
                <a:off x="5042245" y="2821419"/>
                <a:ext cx="121320" cy="132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9BE5676-E26A-E838-775B-708EB436604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024245" y="2803779"/>
                  <a:ext cx="156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84353E6-918D-1552-385E-B172410DD8B6}"/>
                    </a:ext>
                  </a:extLst>
                </p14:cNvPr>
                <p14:cNvContentPartPr/>
                <p14:nvPr/>
              </p14:nvContentPartPr>
              <p14:xfrm>
                <a:off x="5387125" y="3069459"/>
                <a:ext cx="197640" cy="8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84353E6-918D-1552-385E-B172410DD8B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69125" y="3051459"/>
                  <a:ext cx="2332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5A8D836-95B5-AB47-5184-E2FA812494A0}"/>
                    </a:ext>
                  </a:extLst>
                </p14:cNvPr>
                <p14:cNvContentPartPr/>
                <p14:nvPr/>
              </p14:nvContentPartPr>
              <p14:xfrm>
                <a:off x="5364085" y="3153699"/>
                <a:ext cx="128520" cy="24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5A8D836-95B5-AB47-5184-E2FA812494A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46085" y="3135699"/>
                  <a:ext cx="164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702B367-F43F-B6F0-41C9-164E22310957}"/>
                    </a:ext>
                  </a:extLst>
                </p14:cNvPr>
                <p14:cNvContentPartPr/>
                <p14:nvPr/>
              </p14:nvContentPartPr>
              <p14:xfrm>
                <a:off x="5766565" y="2964339"/>
                <a:ext cx="27360" cy="255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702B367-F43F-B6F0-41C9-164E2231095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748565" y="2946699"/>
                  <a:ext cx="630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F0DF7B8-2E30-ED91-A0D0-29922603BDAA}"/>
                    </a:ext>
                  </a:extLst>
                </p14:cNvPr>
                <p14:cNvContentPartPr/>
                <p14:nvPr/>
              </p14:nvContentPartPr>
              <p14:xfrm>
                <a:off x="5872405" y="2962899"/>
                <a:ext cx="102600" cy="207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F0DF7B8-2E30-ED91-A0D0-29922603BDA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854405" y="2944899"/>
                  <a:ext cx="1382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748BF3F-CA70-71D3-EF85-FBC5395B9F10}"/>
                    </a:ext>
                  </a:extLst>
                </p14:cNvPr>
                <p14:cNvContentPartPr/>
                <p14:nvPr/>
              </p14:nvContentPartPr>
              <p14:xfrm>
                <a:off x="6074365" y="2958219"/>
                <a:ext cx="169200" cy="173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748BF3F-CA70-71D3-EF85-FBC5395B9F1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56725" y="2940579"/>
                  <a:ext cx="204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C2E00A5-F47A-A97E-8DE7-3660E616779E}"/>
                    </a:ext>
                  </a:extLst>
                </p14:cNvPr>
                <p14:cNvContentPartPr/>
                <p14:nvPr/>
              </p14:nvContentPartPr>
              <p14:xfrm>
                <a:off x="1469245" y="3108339"/>
                <a:ext cx="113400" cy="156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C2E00A5-F47A-A97E-8DE7-3660E616779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451245" y="3090339"/>
                  <a:ext cx="149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0096FDD-8854-4915-AAC9-078DECE0674D}"/>
                    </a:ext>
                  </a:extLst>
                </p14:cNvPr>
                <p14:cNvContentPartPr/>
                <p14:nvPr/>
              </p14:nvContentPartPr>
              <p14:xfrm>
                <a:off x="1610005" y="3070179"/>
                <a:ext cx="22680" cy="327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0096FDD-8854-4915-AAC9-078DECE0674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592365" y="3052539"/>
                  <a:ext cx="583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18EC43B-30C1-9C3B-BF29-752950C067EC}"/>
                    </a:ext>
                  </a:extLst>
                </p14:cNvPr>
                <p14:cNvContentPartPr/>
                <p14:nvPr/>
              </p14:nvContentPartPr>
              <p14:xfrm>
                <a:off x="1787125" y="2993499"/>
                <a:ext cx="113760" cy="397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18EC43B-30C1-9C3B-BF29-752950C067E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769485" y="2975859"/>
                  <a:ext cx="1494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9DA4F92-6F39-DA24-2FB5-CEB1D2151507}"/>
                    </a:ext>
                  </a:extLst>
                </p14:cNvPr>
                <p14:cNvContentPartPr/>
                <p14:nvPr/>
              </p14:nvContentPartPr>
              <p14:xfrm>
                <a:off x="1944805" y="3141099"/>
                <a:ext cx="262080" cy="1872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9DA4F92-6F39-DA24-2FB5-CEB1D215150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926805" y="3123099"/>
                  <a:ext cx="297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C3768F8-DF1F-BE1B-1805-7A2C56AAC9A1}"/>
                    </a:ext>
                  </a:extLst>
                </p14:cNvPr>
                <p14:cNvContentPartPr/>
                <p14:nvPr/>
              </p14:nvContentPartPr>
              <p14:xfrm>
                <a:off x="2018245" y="3125259"/>
                <a:ext cx="140040" cy="237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C3768F8-DF1F-BE1B-1805-7A2C56AAC9A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000605" y="3107259"/>
                  <a:ext cx="175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6F237F1-9F6B-EAF2-39B0-6374F9295260}"/>
                    </a:ext>
                  </a:extLst>
                </p14:cNvPr>
                <p14:cNvContentPartPr/>
                <p14:nvPr/>
              </p14:nvContentPartPr>
              <p14:xfrm>
                <a:off x="2307325" y="3164499"/>
                <a:ext cx="164520" cy="16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6F237F1-9F6B-EAF2-39B0-6374F929526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89325" y="3146859"/>
                  <a:ext cx="200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08CD032-4BBD-3D4A-9743-549A109CEF14}"/>
                    </a:ext>
                  </a:extLst>
                </p14:cNvPr>
                <p14:cNvContentPartPr/>
                <p14:nvPr/>
              </p14:nvContentPartPr>
              <p14:xfrm>
                <a:off x="2473285" y="3072339"/>
                <a:ext cx="195120" cy="1749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08CD032-4BBD-3D4A-9743-549A109CEF1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455285" y="3054699"/>
                  <a:ext cx="230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D3D3077-C091-FA55-D832-26DBD16E9C47}"/>
                    </a:ext>
                  </a:extLst>
                </p14:cNvPr>
                <p14:cNvContentPartPr/>
                <p14:nvPr/>
              </p14:nvContentPartPr>
              <p14:xfrm>
                <a:off x="2620525" y="2977299"/>
                <a:ext cx="207360" cy="4903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D3D3077-C091-FA55-D832-26DBD16E9C4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602885" y="2959659"/>
                  <a:ext cx="24300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574570B-54F9-4AC8-85CC-DF767D063EF3}"/>
                    </a:ext>
                  </a:extLst>
                </p14:cNvPr>
                <p14:cNvContentPartPr/>
                <p14:nvPr/>
              </p14:nvContentPartPr>
              <p14:xfrm>
                <a:off x="2861005" y="2838699"/>
                <a:ext cx="125640" cy="115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574570B-54F9-4AC8-85CC-DF767D063EF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843365" y="2821059"/>
                  <a:ext cx="1612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1402F9A-6737-AF88-8DD4-2E5FFABE0D50}"/>
                    </a:ext>
                  </a:extLst>
                </p14:cNvPr>
                <p14:cNvContentPartPr/>
                <p14:nvPr/>
              </p14:nvContentPartPr>
              <p14:xfrm>
                <a:off x="3215965" y="3165939"/>
                <a:ext cx="221400" cy="14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1402F9A-6737-AF88-8DD4-2E5FFABE0D5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98325" y="3148299"/>
                  <a:ext cx="257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01981F1-70E7-AD1D-0988-8D9271E99DB9}"/>
                    </a:ext>
                  </a:extLst>
                </p14:cNvPr>
                <p14:cNvContentPartPr/>
                <p14:nvPr/>
              </p14:nvContentPartPr>
              <p14:xfrm>
                <a:off x="3314245" y="3074499"/>
                <a:ext cx="30240" cy="1767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01981F1-70E7-AD1D-0988-8D9271E99DB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296245" y="3056859"/>
                  <a:ext cx="65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8657477-A4BC-487D-071E-926128CBE818}"/>
                    </a:ext>
                  </a:extLst>
                </p14:cNvPr>
                <p14:cNvContentPartPr/>
                <p14:nvPr/>
              </p14:nvContentPartPr>
              <p14:xfrm>
                <a:off x="3610885" y="2994939"/>
                <a:ext cx="142560" cy="133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8657477-A4BC-487D-071E-926128CBE81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592885" y="2977299"/>
                  <a:ext cx="178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3510EA5-0F59-8A52-5285-C88790BFC0DD}"/>
                    </a:ext>
                  </a:extLst>
                </p14:cNvPr>
                <p14:cNvContentPartPr/>
                <p14:nvPr/>
              </p14:nvContentPartPr>
              <p14:xfrm>
                <a:off x="3745525" y="2975859"/>
                <a:ext cx="18000" cy="277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3510EA5-0F59-8A52-5285-C88790BFC0D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27525" y="2958219"/>
                  <a:ext cx="536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32A50F6-CF26-2519-A92B-1F5EA8EE0BD5}"/>
                    </a:ext>
                  </a:extLst>
                </p14:cNvPr>
                <p14:cNvContentPartPr/>
                <p14:nvPr/>
              </p14:nvContentPartPr>
              <p14:xfrm>
                <a:off x="1953085" y="3712779"/>
                <a:ext cx="302760" cy="243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32A50F6-CF26-2519-A92B-1F5EA8EE0BD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935445" y="3694779"/>
                  <a:ext cx="3384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338F754-B51D-11E4-AED6-796225C519CF}"/>
                    </a:ext>
                  </a:extLst>
                </p14:cNvPr>
                <p14:cNvContentPartPr/>
                <p14:nvPr/>
              </p14:nvContentPartPr>
              <p14:xfrm>
                <a:off x="2066485" y="3746979"/>
                <a:ext cx="143640" cy="212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338F754-B51D-11E4-AED6-796225C519C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048845" y="3729339"/>
                  <a:ext cx="179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C6E7133-D53B-D115-E9E5-C61453953A31}"/>
                    </a:ext>
                  </a:extLst>
                </p14:cNvPr>
                <p14:cNvContentPartPr/>
                <p14:nvPr/>
              </p14:nvContentPartPr>
              <p14:xfrm>
                <a:off x="2359885" y="3866499"/>
                <a:ext cx="162000" cy="7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C6E7133-D53B-D115-E9E5-C61453953A3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41885" y="3848499"/>
                  <a:ext cx="197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B61D6C5-2D90-730F-7627-27C08EC3BA11}"/>
                    </a:ext>
                  </a:extLst>
                </p14:cNvPr>
                <p14:cNvContentPartPr/>
                <p14:nvPr/>
              </p14:nvContentPartPr>
              <p14:xfrm>
                <a:off x="2522245" y="3756699"/>
                <a:ext cx="177480" cy="176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B61D6C5-2D90-730F-7627-27C08EC3BA1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04605" y="3738699"/>
                  <a:ext cx="213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B325B86-3505-06A3-D7BB-B8308C999120}"/>
                    </a:ext>
                  </a:extLst>
                </p14:cNvPr>
                <p14:cNvContentPartPr/>
                <p14:nvPr/>
              </p14:nvContentPartPr>
              <p14:xfrm>
                <a:off x="2636725" y="3660939"/>
                <a:ext cx="248760" cy="4618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B325B86-3505-06A3-D7BB-B8308C99912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618725" y="3642939"/>
                  <a:ext cx="28440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73D884C-9A29-9847-7654-9C10062DF19E}"/>
                    </a:ext>
                  </a:extLst>
                </p14:cNvPr>
                <p14:cNvContentPartPr/>
                <p14:nvPr/>
              </p14:nvContentPartPr>
              <p14:xfrm>
                <a:off x="1800445" y="3623859"/>
                <a:ext cx="187560" cy="476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73D884C-9A29-9847-7654-9C10062DF19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82805" y="3606219"/>
                  <a:ext cx="2232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02F6F7F-C171-3291-8C5B-40A99A64C3FA}"/>
                    </a:ext>
                  </a:extLst>
                </p14:cNvPr>
                <p14:cNvContentPartPr/>
                <p14:nvPr/>
              </p14:nvContentPartPr>
              <p14:xfrm>
                <a:off x="2895925" y="3534219"/>
                <a:ext cx="113040" cy="118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02F6F7F-C171-3291-8C5B-40A99A64C3F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877925" y="3516579"/>
                  <a:ext cx="148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2337B3C-F330-9442-5FBF-C72BF332554A}"/>
                    </a:ext>
                  </a:extLst>
                </p14:cNvPr>
                <p14:cNvContentPartPr/>
                <p14:nvPr/>
              </p14:nvContentPartPr>
              <p14:xfrm>
                <a:off x="3197245" y="3883419"/>
                <a:ext cx="185760" cy="162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2337B3C-F330-9442-5FBF-C72BF332554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179605" y="3865779"/>
                  <a:ext cx="221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88B9711-17F5-BDBA-87C1-8AB7C5DC7196}"/>
                    </a:ext>
                  </a:extLst>
                </p14:cNvPr>
                <p14:cNvContentPartPr/>
                <p14:nvPr/>
              </p14:nvContentPartPr>
              <p14:xfrm>
                <a:off x="3279325" y="3777939"/>
                <a:ext cx="14760" cy="122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88B9711-17F5-BDBA-87C1-8AB7C5DC719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261685" y="3759939"/>
                  <a:ext cx="50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5B68365-4107-6FA3-99A5-EB89A3588D63}"/>
                    </a:ext>
                  </a:extLst>
                </p14:cNvPr>
                <p14:cNvContentPartPr/>
                <p14:nvPr/>
              </p14:nvContentPartPr>
              <p14:xfrm>
                <a:off x="3584605" y="3736179"/>
                <a:ext cx="344160" cy="511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5B68365-4107-6FA3-99A5-EB89A3588D6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66605" y="3718539"/>
                  <a:ext cx="37980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C6BC921-16F5-16D5-635F-56B67DB35E0C}"/>
                    </a:ext>
                  </a:extLst>
                </p14:cNvPr>
                <p14:cNvContentPartPr/>
                <p14:nvPr/>
              </p14:nvContentPartPr>
              <p14:xfrm>
                <a:off x="3284725" y="3896019"/>
                <a:ext cx="40320" cy="106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C6BC921-16F5-16D5-635F-56B67DB35E0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266725" y="3878019"/>
                  <a:ext cx="75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03810E3-7C0E-F961-3E2A-A874CD917915}"/>
                    </a:ext>
                  </a:extLst>
                </p14:cNvPr>
                <p14:cNvContentPartPr/>
                <p14:nvPr/>
              </p14:nvContentPartPr>
              <p14:xfrm>
                <a:off x="4038565" y="3926979"/>
                <a:ext cx="223200" cy="4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03810E3-7C0E-F961-3E2A-A874CD91791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020565" y="3908979"/>
                  <a:ext cx="258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150C1D4-EBC0-9C18-3474-BDAFF3E553A7}"/>
                    </a:ext>
                  </a:extLst>
                </p14:cNvPr>
                <p14:cNvContentPartPr/>
                <p14:nvPr/>
              </p14:nvContentPartPr>
              <p14:xfrm>
                <a:off x="4120645" y="3842739"/>
                <a:ext cx="16560" cy="1328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150C1D4-EBC0-9C18-3474-BDAFF3E553A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103005" y="3824739"/>
                  <a:ext cx="52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E7DB032-CB92-5C48-AA82-B1AC650631A3}"/>
                    </a:ext>
                  </a:extLst>
                </p14:cNvPr>
                <p14:cNvContentPartPr/>
                <p14:nvPr/>
              </p14:nvContentPartPr>
              <p14:xfrm>
                <a:off x="4299205" y="3697659"/>
                <a:ext cx="156960" cy="2383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E7DB032-CB92-5C48-AA82-B1AC650631A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81565" y="3680019"/>
                  <a:ext cx="1926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1E14FF3-9CB6-4F6F-7E73-D6851EA4E0B1}"/>
                    </a:ext>
                  </a:extLst>
                </p14:cNvPr>
                <p14:cNvContentPartPr/>
                <p14:nvPr/>
              </p14:nvContentPartPr>
              <p14:xfrm>
                <a:off x="4477405" y="3614499"/>
                <a:ext cx="156600" cy="464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1E14FF3-9CB6-4F6F-7E73-D6851EA4E0B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59405" y="3596499"/>
                  <a:ext cx="19224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6AECAF2-4E14-0BB3-CD7B-D3420C94F67E}"/>
                    </a:ext>
                  </a:extLst>
                </p14:cNvPr>
                <p14:cNvContentPartPr/>
                <p14:nvPr/>
              </p14:nvContentPartPr>
              <p14:xfrm>
                <a:off x="3557965" y="3570219"/>
                <a:ext cx="124200" cy="450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6AECAF2-4E14-0BB3-CD7B-D3420C94F67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540325" y="3552219"/>
                  <a:ext cx="15984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9A05F1C-9078-8650-8D01-F12CE481A940}"/>
                    </a:ext>
                  </a:extLst>
                </p14:cNvPr>
                <p14:cNvContentPartPr/>
                <p14:nvPr/>
              </p14:nvContentPartPr>
              <p14:xfrm>
                <a:off x="4674685" y="3578859"/>
                <a:ext cx="169920" cy="127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9A05F1C-9078-8650-8D01-F12CE481A94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656685" y="3561219"/>
                  <a:ext cx="2055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9CC54AA-C4C3-2EEC-6AB8-E766E7CC3A76}"/>
                    </a:ext>
                  </a:extLst>
                </p14:cNvPr>
                <p14:cNvContentPartPr/>
                <p14:nvPr/>
              </p14:nvContentPartPr>
              <p14:xfrm>
                <a:off x="4999045" y="3799179"/>
                <a:ext cx="156960" cy="7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9CC54AA-C4C3-2EEC-6AB8-E766E7CC3A7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981045" y="3781539"/>
                  <a:ext cx="192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3FBBF33-D919-F3C3-22FB-4C690739F144}"/>
                    </a:ext>
                  </a:extLst>
                </p14:cNvPr>
                <p14:cNvContentPartPr/>
                <p14:nvPr/>
              </p14:nvContentPartPr>
              <p14:xfrm>
                <a:off x="4936045" y="3905379"/>
                <a:ext cx="161640" cy="10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3FBBF33-D919-F3C3-22FB-4C690739F14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918045" y="3887739"/>
                  <a:ext cx="19728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987F6363-5D22-FD92-A9B5-140CBCBD9346}"/>
              </a:ext>
            </a:extLst>
          </p:cNvPr>
          <p:cNvGrpSpPr/>
          <p:nvPr/>
        </p:nvGrpSpPr>
        <p:grpSpPr>
          <a:xfrm>
            <a:off x="8469085" y="4171419"/>
            <a:ext cx="1217880" cy="344160"/>
            <a:chOff x="8469085" y="4171419"/>
            <a:chExt cx="1217880" cy="34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1DAE2BF-AFAC-0ED0-95CB-EBA76AFAFA5E}"/>
                    </a:ext>
                  </a:extLst>
                </p14:cNvPr>
                <p14:cNvContentPartPr/>
                <p14:nvPr/>
              </p14:nvContentPartPr>
              <p14:xfrm>
                <a:off x="9645925" y="4292019"/>
                <a:ext cx="41040" cy="2008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1DAE2BF-AFAC-0ED0-95CB-EBA76AFAFA5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627925" y="4274019"/>
                  <a:ext cx="76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F6CEEAD-F2BD-4FE6-8A04-118D6DBEA3B5}"/>
                    </a:ext>
                  </a:extLst>
                </p14:cNvPr>
                <p14:cNvContentPartPr/>
                <p14:nvPr/>
              </p14:nvContentPartPr>
              <p14:xfrm>
                <a:off x="9374485" y="4302819"/>
                <a:ext cx="133560" cy="212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F6CEEAD-F2BD-4FE6-8A04-118D6DBEA3B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356845" y="4285179"/>
                  <a:ext cx="169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C75CCE5-1B93-1577-19E1-DDC88B4C7B40}"/>
                    </a:ext>
                  </a:extLst>
                </p14:cNvPr>
                <p14:cNvContentPartPr/>
                <p14:nvPr/>
              </p14:nvContentPartPr>
              <p14:xfrm>
                <a:off x="9245245" y="4171419"/>
                <a:ext cx="337320" cy="320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C75CCE5-1B93-1577-19E1-DDC88B4C7B4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227245" y="4153419"/>
                  <a:ext cx="3729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B4A64AD-A050-2F44-4EDE-42F125E0A685}"/>
                    </a:ext>
                  </a:extLst>
                </p14:cNvPr>
                <p14:cNvContentPartPr/>
                <p14:nvPr/>
              </p14:nvContentPartPr>
              <p14:xfrm>
                <a:off x="8469085" y="4347819"/>
                <a:ext cx="693360" cy="1638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B4A64AD-A050-2F44-4EDE-42F125E0A68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451445" y="4329819"/>
                  <a:ext cx="729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1E0BD87-C94C-EE98-671F-BDD66A407D7F}"/>
                    </a:ext>
                  </a:extLst>
                </p14:cNvPr>
                <p14:cNvContentPartPr/>
                <p14:nvPr/>
              </p14:nvContentPartPr>
              <p14:xfrm>
                <a:off x="8733685" y="4249899"/>
                <a:ext cx="360" cy="280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1E0BD87-C94C-EE98-671F-BDD66A407D7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715685" y="4232259"/>
                  <a:ext cx="3600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518FF43-B466-04E9-DCD7-7F06BFB67626}"/>
              </a:ext>
            </a:extLst>
          </p:cNvPr>
          <p:cNvGrpSpPr/>
          <p:nvPr/>
        </p:nvGrpSpPr>
        <p:grpSpPr>
          <a:xfrm>
            <a:off x="5426725" y="3545739"/>
            <a:ext cx="2763360" cy="1272960"/>
            <a:chOff x="5426725" y="3545739"/>
            <a:chExt cx="2763360" cy="12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CBB793B-5567-1D8D-5623-EC5A9693CAEE}"/>
                    </a:ext>
                  </a:extLst>
                </p14:cNvPr>
                <p14:cNvContentPartPr/>
                <p14:nvPr/>
              </p14:nvContentPartPr>
              <p14:xfrm>
                <a:off x="5426725" y="3658779"/>
                <a:ext cx="228240" cy="2689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CBB793B-5567-1D8D-5623-EC5A9693CAE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409085" y="3641139"/>
                  <a:ext cx="263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CED013E-5E96-4F97-A019-C83B71618892}"/>
                    </a:ext>
                  </a:extLst>
                </p14:cNvPr>
                <p14:cNvContentPartPr/>
                <p14:nvPr/>
              </p14:nvContentPartPr>
              <p14:xfrm>
                <a:off x="5689885" y="3673539"/>
                <a:ext cx="210240" cy="239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CED013E-5E96-4F97-A019-C83B7161889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671885" y="3655539"/>
                  <a:ext cx="245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7B2BA93-8EB0-0B80-147A-17434200DA41}"/>
                    </a:ext>
                  </a:extLst>
                </p14:cNvPr>
                <p14:cNvContentPartPr/>
                <p14:nvPr/>
              </p14:nvContentPartPr>
              <p14:xfrm>
                <a:off x="5752165" y="3545739"/>
                <a:ext cx="654840" cy="109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7B2BA93-8EB0-0B80-147A-17434200DA4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5734525" y="3528099"/>
                  <a:ext cx="6904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73A415F-6683-B4BA-2D37-9D677A29D49A}"/>
                    </a:ext>
                  </a:extLst>
                </p14:cNvPr>
                <p14:cNvContentPartPr/>
                <p14:nvPr/>
              </p14:nvContentPartPr>
              <p14:xfrm>
                <a:off x="8032045" y="4302459"/>
                <a:ext cx="44280" cy="116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73A415F-6683-B4BA-2D37-9D677A29D49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014405" y="4284819"/>
                  <a:ext cx="79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9D1D1C3-7F07-B22A-3869-81DF797C0DB4}"/>
                    </a:ext>
                  </a:extLst>
                </p14:cNvPr>
                <p14:cNvContentPartPr/>
                <p14:nvPr/>
              </p14:nvContentPartPr>
              <p14:xfrm>
                <a:off x="8146525" y="4531059"/>
                <a:ext cx="43560" cy="21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9D1D1C3-7F07-B22A-3869-81DF797C0DB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28885" y="4513419"/>
                  <a:ext cx="79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785D33E-25F5-64B3-AFF6-67F26C81CAB0}"/>
                    </a:ext>
                  </a:extLst>
                </p14:cNvPr>
                <p14:cNvContentPartPr/>
                <p14:nvPr/>
              </p14:nvContentPartPr>
              <p14:xfrm>
                <a:off x="7548565" y="4415499"/>
                <a:ext cx="507600" cy="131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785D33E-25F5-64B3-AFF6-67F26C81CAB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530565" y="4397859"/>
                  <a:ext cx="5432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0B3E896-59AB-3C03-6F44-4E000EE6366C}"/>
                    </a:ext>
                  </a:extLst>
                </p14:cNvPr>
                <p14:cNvContentPartPr/>
                <p14:nvPr/>
              </p14:nvContentPartPr>
              <p14:xfrm>
                <a:off x="7451005" y="4307499"/>
                <a:ext cx="58680" cy="1436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0B3E896-59AB-3C03-6F44-4E000EE6366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433365" y="4289499"/>
                  <a:ext cx="943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1324E7A-E8FB-BEA2-C3A6-93330B57981E}"/>
                    </a:ext>
                  </a:extLst>
                </p14:cNvPr>
                <p14:cNvContentPartPr/>
                <p14:nvPr/>
              </p14:nvContentPartPr>
              <p14:xfrm>
                <a:off x="6967525" y="4296339"/>
                <a:ext cx="396720" cy="2358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1324E7A-E8FB-BEA2-C3A6-93330B57981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949525" y="4278339"/>
                  <a:ext cx="4323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1AAE7CC-7B38-98E5-D080-29959F2A649F}"/>
                    </a:ext>
                  </a:extLst>
                </p14:cNvPr>
                <p14:cNvContentPartPr/>
                <p14:nvPr/>
              </p14:nvContentPartPr>
              <p14:xfrm>
                <a:off x="7193605" y="4256739"/>
                <a:ext cx="75600" cy="39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1AAE7CC-7B38-98E5-D080-29959F2A649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75965" y="4238739"/>
                  <a:ext cx="111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5BD5EF3-E282-6203-0DE5-AEAE92023DF7}"/>
                    </a:ext>
                  </a:extLst>
                </p14:cNvPr>
                <p14:cNvContentPartPr/>
                <p14:nvPr/>
              </p14:nvContentPartPr>
              <p14:xfrm>
                <a:off x="7210525" y="4190859"/>
                <a:ext cx="18000" cy="26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5BD5EF3-E282-6203-0DE5-AEAE92023DF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92885" y="4173219"/>
                  <a:ext cx="53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780BB95-A53B-555F-5D52-94A9FC16A586}"/>
                    </a:ext>
                  </a:extLst>
                </p14:cNvPr>
                <p14:cNvContentPartPr/>
                <p14:nvPr/>
              </p14:nvContentPartPr>
              <p14:xfrm>
                <a:off x="7034485" y="4652739"/>
                <a:ext cx="100440" cy="349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780BB95-A53B-555F-5D52-94A9FC16A58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16485" y="4634739"/>
                  <a:ext cx="136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CB3EB2A-A93E-DFB0-B89E-AE47BE416E70}"/>
                    </a:ext>
                  </a:extLst>
                </p14:cNvPr>
                <p14:cNvContentPartPr/>
                <p14:nvPr/>
              </p14:nvContentPartPr>
              <p14:xfrm>
                <a:off x="6271285" y="4436379"/>
                <a:ext cx="600840" cy="169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CB3EB2A-A93E-DFB0-B89E-AE47BE416E70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253285" y="4418379"/>
                  <a:ext cx="636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0388B3B-7F37-AF81-CCC4-8F79A73D947A}"/>
                    </a:ext>
                  </a:extLst>
                </p14:cNvPr>
                <p14:cNvContentPartPr/>
                <p14:nvPr/>
              </p14:nvContentPartPr>
              <p14:xfrm>
                <a:off x="6468565" y="4371939"/>
                <a:ext cx="207720" cy="35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0388B3B-7F37-AF81-CCC4-8F79A73D947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450925" y="4354299"/>
                  <a:ext cx="243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E0728D4-6BD4-D541-CE94-16F8DB44E92F}"/>
                    </a:ext>
                  </a:extLst>
                </p14:cNvPr>
                <p14:cNvContentPartPr/>
                <p14:nvPr/>
              </p14:nvContentPartPr>
              <p14:xfrm>
                <a:off x="5730925" y="4410099"/>
                <a:ext cx="329760" cy="408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E0728D4-6BD4-D541-CE94-16F8DB44E92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12925" y="4392459"/>
                  <a:ext cx="3654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24F0BEA-80EE-0677-D494-CD6FA13C7CB9}"/>
                    </a:ext>
                  </a:extLst>
                </p14:cNvPr>
                <p14:cNvContentPartPr/>
                <p14:nvPr/>
              </p14:nvContentPartPr>
              <p14:xfrm>
                <a:off x="5520685" y="4382019"/>
                <a:ext cx="167400" cy="306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24F0BEA-80EE-0677-D494-CD6FA13C7CB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503045" y="4364379"/>
                  <a:ext cx="2030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BDF1417-ED82-F05B-53F6-64469AEB9AA7}"/>
                    </a:ext>
                  </a:extLst>
                </p14:cNvPr>
                <p14:cNvContentPartPr/>
                <p14:nvPr/>
              </p14:nvContentPartPr>
              <p14:xfrm>
                <a:off x="5664685" y="3799899"/>
                <a:ext cx="712440" cy="531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BDF1417-ED82-F05B-53F6-64469AEB9AA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647045" y="3781899"/>
                  <a:ext cx="7480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2C9382B-A898-D798-DF11-F8269C3FA238}"/>
                    </a:ext>
                  </a:extLst>
                </p14:cNvPr>
                <p14:cNvContentPartPr/>
                <p14:nvPr/>
              </p14:nvContentPartPr>
              <p14:xfrm>
                <a:off x="5461285" y="4349979"/>
                <a:ext cx="6480" cy="244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2C9382B-A898-D798-DF11-F8269C3FA238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43645" y="4332339"/>
                  <a:ext cx="4212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3F1B9E2-3E8D-0DD3-D172-3BE1DF1AFBBA}"/>
              </a:ext>
            </a:extLst>
          </p:cNvPr>
          <p:cNvGrpSpPr/>
          <p:nvPr/>
        </p:nvGrpSpPr>
        <p:grpSpPr>
          <a:xfrm>
            <a:off x="3760645" y="4311459"/>
            <a:ext cx="1289520" cy="570960"/>
            <a:chOff x="3760645" y="4311459"/>
            <a:chExt cx="1289520" cy="57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732BB51-0677-7F06-F555-9F9E53A52063}"/>
                    </a:ext>
                  </a:extLst>
                </p14:cNvPr>
                <p14:cNvContentPartPr/>
                <p14:nvPr/>
              </p14:nvContentPartPr>
              <p14:xfrm>
                <a:off x="3760645" y="4455459"/>
                <a:ext cx="120600" cy="337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732BB51-0677-7F06-F555-9F9E53A5206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743005" y="4437459"/>
                  <a:ext cx="1562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2879324-B174-B538-EC81-7A4CC4CE5E23}"/>
                    </a:ext>
                  </a:extLst>
                </p14:cNvPr>
                <p14:cNvContentPartPr/>
                <p14:nvPr/>
              </p14:nvContentPartPr>
              <p14:xfrm>
                <a:off x="3950005" y="4511619"/>
                <a:ext cx="174600" cy="190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2879324-B174-B538-EC81-7A4CC4CE5E2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932005" y="4493619"/>
                  <a:ext cx="210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CD22D09-CC7A-D5E1-79E7-68A0B4E79CE7}"/>
                    </a:ext>
                  </a:extLst>
                </p14:cNvPr>
                <p14:cNvContentPartPr/>
                <p14:nvPr/>
              </p14:nvContentPartPr>
              <p14:xfrm>
                <a:off x="4290925" y="4649139"/>
                <a:ext cx="13320" cy="157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CD22D09-CC7A-D5E1-79E7-68A0B4E79CE7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272925" y="4631499"/>
                  <a:ext cx="489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1F0D727-B5CE-E328-6951-F3383D28D60D}"/>
                    </a:ext>
                  </a:extLst>
                </p14:cNvPr>
                <p14:cNvContentPartPr/>
                <p14:nvPr/>
              </p14:nvContentPartPr>
              <p14:xfrm>
                <a:off x="4442485" y="4614579"/>
                <a:ext cx="191880" cy="118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1F0D727-B5CE-E328-6951-F3383D28D60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424845" y="4596579"/>
                  <a:ext cx="227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FD80BF0-D4C6-1F2A-972A-06FECF5D893E}"/>
                    </a:ext>
                  </a:extLst>
                </p14:cNvPr>
                <p14:cNvContentPartPr/>
                <p14:nvPr/>
              </p14:nvContentPartPr>
              <p14:xfrm>
                <a:off x="4757485" y="4429179"/>
                <a:ext cx="122760" cy="280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FD80BF0-D4C6-1F2A-972A-06FECF5D893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739845" y="4411179"/>
                  <a:ext cx="1584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B054AA1-356E-B697-6AE1-5BA083DB1D9E}"/>
                    </a:ext>
                  </a:extLst>
                </p14:cNvPr>
                <p14:cNvContentPartPr/>
                <p14:nvPr/>
              </p14:nvContentPartPr>
              <p14:xfrm>
                <a:off x="4834525" y="4311459"/>
                <a:ext cx="215640" cy="570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B054AA1-356E-B697-6AE1-5BA083DB1D9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816885" y="4293819"/>
                  <a:ext cx="251280" cy="60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251C2CE-0833-E48E-2469-9A364D8C3496}"/>
              </a:ext>
            </a:extLst>
          </p:cNvPr>
          <p:cNvGrpSpPr/>
          <p:nvPr/>
        </p:nvGrpSpPr>
        <p:grpSpPr>
          <a:xfrm>
            <a:off x="4367245" y="5021379"/>
            <a:ext cx="1737360" cy="627480"/>
            <a:chOff x="4367245" y="5021379"/>
            <a:chExt cx="1737360" cy="62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64B998F-F666-61CC-6DC6-E125EBC9163F}"/>
                    </a:ext>
                  </a:extLst>
                </p14:cNvPr>
                <p14:cNvContentPartPr/>
                <p14:nvPr/>
              </p14:nvContentPartPr>
              <p14:xfrm>
                <a:off x="4367245" y="5242059"/>
                <a:ext cx="425520" cy="302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64B998F-F666-61CC-6DC6-E125EBC9163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349245" y="5224419"/>
                  <a:ext cx="46116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504A417-F5ED-F2C5-3D8A-DF1C26361493}"/>
                    </a:ext>
                  </a:extLst>
                </p14:cNvPr>
                <p14:cNvContentPartPr/>
                <p14:nvPr/>
              </p14:nvContentPartPr>
              <p14:xfrm>
                <a:off x="4847485" y="5415219"/>
                <a:ext cx="148680" cy="11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504A417-F5ED-F2C5-3D8A-DF1C2636149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829485" y="5397579"/>
                  <a:ext cx="184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E269021-5874-FB60-7687-0BAD7E06C307}"/>
                    </a:ext>
                  </a:extLst>
                </p14:cNvPr>
                <p14:cNvContentPartPr/>
                <p14:nvPr/>
              </p14:nvContentPartPr>
              <p14:xfrm>
                <a:off x="4783765" y="5518179"/>
                <a:ext cx="126720" cy="30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E269021-5874-FB60-7687-0BAD7E06C30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766125" y="5500539"/>
                  <a:ext cx="162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4C4E942-81E1-2DD1-191E-85738E753C76}"/>
                    </a:ext>
                  </a:extLst>
                </p14:cNvPr>
                <p14:cNvContentPartPr/>
                <p14:nvPr/>
              </p14:nvContentPartPr>
              <p14:xfrm>
                <a:off x="5139085" y="5317299"/>
                <a:ext cx="270000" cy="3315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4C4E942-81E1-2DD1-191E-85738E753C7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121445" y="5299299"/>
                  <a:ext cx="30564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931CE95-528E-20F1-E89C-CA3DD74E9FB3}"/>
                    </a:ext>
                  </a:extLst>
                </p14:cNvPr>
                <p14:cNvContentPartPr/>
                <p14:nvPr/>
              </p14:nvContentPartPr>
              <p14:xfrm>
                <a:off x="5266525" y="5021379"/>
                <a:ext cx="838080" cy="272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931CE95-528E-20F1-E89C-CA3DD74E9FB3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248885" y="5003379"/>
                  <a:ext cx="873720" cy="30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57137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16B41-CC3C-4268-8EE4-89CCE5D1B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B8B87A9-FD87-98A5-0587-E0BBF64DCB7C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8AF92D9-99BD-DDB7-2D3C-9AE0045C6D8D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6F1D024-E220-F535-DDB2-E3BC4B9D47A3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74C1324-E07C-D02E-E1FB-412709A9E1E7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4A060438-0F42-92C7-E8D8-666D575C83FB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17A1036-9BBF-B4C9-D4C3-DB8B4AFCB35B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B4580C1-2840-2B7B-A4DB-288A747574C7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865C40E-5498-AB6C-2599-8686943CEA7E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C4A7830-AE61-85FB-132F-3D4F12BE66C1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87D40C04-7CC9-5B71-4F32-A3297398CA03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829C2A9E-42EF-4D12-47BB-B040D4D0D310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2B3632E-D085-96C2-2058-2E7A85EC19EF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80BD32DF-E336-EDEA-0E82-409D5CC9E1AC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298E039-0075-CA30-69BF-A142E602A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017AEBAC-AA75-2F69-93E3-54207AB12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E57F507-D1DF-6421-9E97-0FE29DB51BAC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51A457F7-8D75-4F3B-C5F2-6D47ACBE749A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6DB3BE85-543C-609A-BAB5-8D617FB7F831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3E847-0D0A-E5BC-4EA3-092A52546982}"/>
              </a:ext>
            </a:extLst>
          </p:cNvPr>
          <p:cNvSpPr txBox="1"/>
          <p:nvPr/>
        </p:nvSpPr>
        <p:spPr>
          <a:xfrm>
            <a:off x="629920" y="1763645"/>
            <a:ext cx="8904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كتابة معادلة الدائرة بمعلومية إحداثيات مركزها ونقطة واقعة عليها.</a:t>
            </a:r>
            <a:endParaRPr lang="ar-JO" sz="900" dirty="0"/>
          </a:p>
        </p:txBody>
      </p:sp>
    </p:spTree>
    <p:extLst>
      <p:ext uri="{BB962C8B-B14F-4D97-AF65-F5344CB8AC3E}">
        <p14:creationId xmlns:p14="http://schemas.microsoft.com/office/powerpoint/2010/main" val="3109654200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660CF-34F7-B610-6A5E-AF46ED8BA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4C1FDF1-844E-A7DE-12DD-2DB7F7CE3E87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886D335-6EC9-7D52-33FA-3FD7F0BF5062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D93B01B-49A5-44CA-80FF-D270595BC54C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DC5DB6E-B073-F756-D462-F6316A87A545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A784F76-5BF3-D52D-1959-EAEDFA1E368D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95E8B65-0789-6041-A90C-835314A26E0F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13FA8232-8C6E-A0D7-2057-D9039F22E562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4248BE9-11CB-9862-B620-47C6108C6AC5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1162794-2A22-1A45-EC6E-7871120497B2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E75B7AA-D546-5955-8523-A216653DA5FD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84F181B-2F42-04F2-CEC3-1DC36B9644A7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867BE0A1-3EC7-A1E9-4648-5808653D4C0C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AC7DAEDE-F0FA-1507-86CA-A0FD48619678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ABB615D-EBCB-801E-AC32-1ACEBC551A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A8877B3-8ED8-6939-5A24-BC9BE7350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C0AF9B5-900F-A0ED-5CA5-52EBBA4EF736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1CD06CA0-24E5-8096-3E84-89D4BD071EC1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AA90E64-9462-28C7-72A5-96A2BBD5B6A5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7C202-B999-0951-945F-5238F68C10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11" y="1733403"/>
            <a:ext cx="8702794" cy="33911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486244C-505C-046B-F833-6E336CE1D3AE}"/>
              </a:ext>
            </a:extLst>
          </p:cNvPr>
          <p:cNvGrpSpPr/>
          <p:nvPr/>
        </p:nvGrpSpPr>
        <p:grpSpPr>
          <a:xfrm>
            <a:off x="1061005" y="3942819"/>
            <a:ext cx="2352600" cy="1489320"/>
            <a:chOff x="1061005" y="3942819"/>
            <a:chExt cx="2352600" cy="148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BD5FEFD-CBDA-7481-6634-F1153F882F54}"/>
                    </a:ext>
                  </a:extLst>
                </p14:cNvPr>
                <p14:cNvContentPartPr/>
                <p14:nvPr/>
              </p14:nvContentPartPr>
              <p14:xfrm>
                <a:off x="3188965" y="4669659"/>
                <a:ext cx="224640" cy="605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BD5FEFD-CBDA-7481-6634-F1153F882F5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70965" y="4652019"/>
                  <a:ext cx="260280" cy="64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83ABCEA-D5F5-5946-E4C1-A532BD248B45}"/>
                    </a:ext>
                  </a:extLst>
                </p14:cNvPr>
                <p14:cNvContentPartPr/>
                <p14:nvPr/>
              </p14:nvContentPartPr>
              <p14:xfrm>
                <a:off x="2388685" y="4518459"/>
                <a:ext cx="663840" cy="43992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83ABCEA-D5F5-5946-E4C1-A532BD248B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70685" y="4500459"/>
                  <a:ext cx="69948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04DD4E1-1729-D5EE-E2BD-5EC6B74B70D2}"/>
                    </a:ext>
                  </a:extLst>
                </p14:cNvPr>
                <p14:cNvContentPartPr/>
                <p14:nvPr/>
              </p14:nvContentPartPr>
              <p14:xfrm>
                <a:off x="2774605" y="4533939"/>
                <a:ext cx="161280" cy="914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04DD4E1-1729-D5EE-E2BD-5EC6B74B70D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756965" y="4515939"/>
                  <a:ext cx="196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1A9AC1E-8BA8-3850-A6DA-8DECE6C6CA73}"/>
                    </a:ext>
                  </a:extLst>
                </p14:cNvPr>
                <p14:cNvContentPartPr/>
                <p14:nvPr/>
              </p14:nvContentPartPr>
              <p14:xfrm>
                <a:off x="2951005" y="3942819"/>
                <a:ext cx="353520" cy="486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1A9AC1E-8BA8-3850-A6DA-8DECE6C6CA7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33005" y="3925179"/>
                  <a:ext cx="38916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14ABFA-8D6F-4098-0576-A1A14205E9B5}"/>
                    </a:ext>
                  </a:extLst>
                </p14:cNvPr>
                <p14:cNvContentPartPr/>
                <p14:nvPr/>
              </p14:nvContentPartPr>
              <p14:xfrm>
                <a:off x="2775685" y="4992579"/>
                <a:ext cx="15480" cy="295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14ABFA-8D6F-4098-0576-A1A14205E9B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57685" y="4974939"/>
                  <a:ext cx="51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B0AAF5-A6D9-9CC5-F36D-DB698B23890A}"/>
                    </a:ext>
                  </a:extLst>
                </p14:cNvPr>
                <p14:cNvContentPartPr/>
                <p14:nvPr/>
              </p14:nvContentPartPr>
              <p14:xfrm>
                <a:off x="2536645" y="4841379"/>
                <a:ext cx="72360" cy="114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B0AAF5-A6D9-9CC5-F36D-DB698B23890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19005" y="4823739"/>
                  <a:ext cx="108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943109C-B0CB-7C38-EDEF-7EE53BB2012B}"/>
                    </a:ext>
                  </a:extLst>
                </p14:cNvPr>
                <p14:cNvContentPartPr/>
                <p14:nvPr/>
              </p14:nvContentPartPr>
              <p14:xfrm>
                <a:off x="2519005" y="4706379"/>
                <a:ext cx="20520" cy="37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943109C-B0CB-7C38-EDEF-7EE53BB201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01005" y="4688739"/>
                  <a:ext cx="561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3E9428-4F14-56F3-EADF-D99A315B1E2B}"/>
                    </a:ext>
                  </a:extLst>
                </p14:cNvPr>
                <p14:cNvContentPartPr/>
                <p14:nvPr/>
              </p14:nvContentPartPr>
              <p14:xfrm>
                <a:off x="2014285" y="4855059"/>
                <a:ext cx="316440" cy="257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3E9428-4F14-56F3-EADF-D99A315B1E2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96285" y="4837419"/>
                  <a:ext cx="3520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AE9EBFA-5C5C-A925-CD37-D890565EDC98}"/>
                    </a:ext>
                  </a:extLst>
                </p14:cNvPr>
                <p14:cNvContentPartPr/>
                <p14:nvPr/>
              </p14:nvContentPartPr>
              <p14:xfrm>
                <a:off x="2110765" y="4347819"/>
                <a:ext cx="102960" cy="495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AE9EBFA-5C5C-A925-CD37-D890565EDC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92765" y="4329819"/>
                  <a:ext cx="13860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E10E9EF-9279-B2BB-8A28-A0818AB1050C}"/>
                    </a:ext>
                  </a:extLst>
                </p14:cNvPr>
                <p14:cNvContentPartPr/>
                <p14:nvPr/>
              </p14:nvContentPartPr>
              <p14:xfrm>
                <a:off x="1061005" y="4613139"/>
                <a:ext cx="841320" cy="819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E10E9EF-9279-B2BB-8A28-A0818AB1050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43005" y="4595139"/>
                  <a:ext cx="876960" cy="85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9BFED0F-EC68-87AF-D5BD-69986BBBDA8A}"/>
                    </a:ext>
                  </a:extLst>
                </p14:cNvPr>
                <p14:cNvContentPartPr/>
                <p14:nvPr/>
              </p14:nvContentPartPr>
              <p14:xfrm>
                <a:off x="1537285" y="5099139"/>
                <a:ext cx="45360" cy="43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9BFED0F-EC68-87AF-D5BD-69986BBBDA8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519285" y="5081139"/>
                  <a:ext cx="81000" cy="78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D46DE26-247A-3377-9CB6-AF58C302F638}"/>
                  </a:ext>
                </a:extLst>
              </p14:cNvPr>
              <p14:cNvContentPartPr/>
              <p14:nvPr/>
            </p14:nvContentPartPr>
            <p14:xfrm>
              <a:off x="3601885" y="5227659"/>
              <a:ext cx="345240" cy="32184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D46DE26-247A-3377-9CB6-AF58C302F63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84245" y="5210019"/>
                <a:ext cx="38088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983446A-9AD1-509A-4230-2A5792C0D544}"/>
                  </a:ext>
                </a:extLst>
              </p14:cNvPr>
              <p14:cNvContentPartPr/>
              <p14:nvPr/>
            </p14:nvContentPartPr>
            <p14:xfrm>
              <a:off x="3989245" y="5414859"/>
              <a:ext cx="131760" cy="8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983446A-9AD1-509A-4230-2A5792C0D54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971605" y="5397219"/>
                <a:ext cx="1674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1BEEF64-18A1-6086-3A6E-8ED850718B31}"/>
                  </a:ext>
                </a:extLst>
              </p14:cNvPr>
              <p14:cNvContentPartPr/>
              <p14:nvPr/>
            </p14:nvContentPartPr>
            <p14:xfrm>
              <a:off x="3944965" y="5537259"/>
              <a:ext cx="127800" cy="28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1BEEF64-18A1-6086-3A6E-8ED850718B3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927325" y="5519619"/>
                <a:ext cx="1634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C255AF8-4196-8860-3BAC-1CD5B54767BD}"/>
                  </a:ext>
                </a:extLst>
              </p14:cNvPr>
              <p14:cNvContentPartPr/>
              <p14:nvPr/>
            </p14:nvContentPartPr>
            <p14:xfrm>
              <a:off x="4317205" y="4994739"/>
              <a:ext cx="2846160" cy="7286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C255AF8-4196-8860-3BAC-1CD5B54767B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99205" y="4976739"/>
                <a:ext cx="2881800" cy="76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75B6A5-6D3C-D6DC-9D19-A3A542F4DB88}"/>
                  </a:ext>
                </a:extLst>
              </p14:cNvPr>
              <p14:cNvContentPartPr/>
              <p14:nvPr/>
            </p14:nvContentPartPr>
            <p14:xfrm>
              <a:off x="5280205" y="5360499"/>
              <a:ext cx="254160" cy="2300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75B6A5-6D3C-D6DC-9D19-A3A542F4DB8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262565" y="5342499"/>
                <a:ext cx="28980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71E12B9-9F9E-2ADC-8BAE-96E65BF0B405}"/>
                  </a:ext>
                </a:extLst>
              </p14:cNvPr>
              <p14:cNvContentPartPr/>
              <p14:nvPr/>
            </p14:nvContentPartPr>
            <p14:xfrm>
              <a:off x="4901485" y="5327379"/>
              <a:ext cx="333720" cy="216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71E12B9-9F9E-2ADC-8BAE-96E65BF0B40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83845" y="5309379"/>
                <a:ext cx="3693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876D1E9-49A3-A070-5110-E3767F2C7390}"/>
                  </a:ext>
                </a:extLst>
              </p14:cNvPr>
              <p14:cNvContentPartPr/>
              <p14:nvPr/>
            </p14:nvContentPartPr>
            <p14:xfrm>
              <a:off x="5365885" y="5215419"/>
              <a:ext cx="4680" cy="23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876D1E9-49A3-A070-5110-E3767F2C739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47885" y="5197419"/>
                <a:ext cx="403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A6391A5-7A81-2F24-AABE-46AD748A3622}"/>
                  </a:ext>
                </a:extLst>
              </p14:cNvPr>
              <p14:cNvContentPartPr/>
              <p14:nvPr/>
            </p14:nvContentPartPr>
            <p14:xfrm>
              <a:off x="5051605" y="5694939"/>
              <a:ext cx="238320" cy="136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A6391A5-7A81-2F24-AABE-46AD748A362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33605" y="5677299"/>
                <a:ext cx="2739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13186E1-9622-398D-A894-6963B85FF3FB}"/>
                  </a:ext>
                </a:extLst>
              </p14:cNvPr>
              <p14:cNvContentPartPr/>
              <p14:nvPr/>
            </p14:nvContentPartPr>
            <p14:xfrm>
              <a:off x="5054845" y="5666139"/>
              <a:ext cx="190080" cy="2530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13186E1-9622-398D-A894-6963B85FF3F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037205" y="5648499"/>
                <a:ext cx="2257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F194ABD-97A7-64D4-9C61-2EB3C5A32508}"/>
                  </a:ext>
                </a:extLst>
              </p14:cNvPr>
              <p14:cNvContentPartPr/>
              <p14:nvPr/>
            </p14:nvContentPartPr>
            <p14:xfrm>
              <a:off x="4748125" y="5373819"/>
              <a:ext cx="147960" cy="56844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F194ABD-97A7-64D4-9C61-2EB3C5A3250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730485" y="5356179"/>
                <a:ext cx="18360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5946F15-A61A-4D05-4989-AC4F15C68C04}"/>
                  </a:ext>
                </a:extLst>
              </p14:cNvPr>
              <p14:cNvContentPartPr/>
              <p14:nvPr/>
            </p14:nvContentPartPr>
            <p14:xfrm>
              <a:off x="5443645" y="5240979"/>
              <a:ext cx="230400" cy="64656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5946F15-A61A-4D05-4989-AC4F15C68C04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426005" y="5222979"/>
                <a:ext cx="26604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99CFC92-CFAA-2376-A681-1261FB40DEFF}"/>
                  </a:ext>
                </a:extLst>
              </p14:cNvPr>
              <p14:cNvContentPartPr/>
              <p14:nvPr/>
            </p14:nvContentPartPr>
            <p14:xfrm>
              <a:off x="5764045" y="5183739"/>
              <a:ext cx="79200" cy="975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99CFC92-CFAA-2376-A681-1261FB40DEF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46045" y="5166099"/>
                <a:ext cx="1148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4FAE9B5-0CDE-8415-593A-CCC193189CDE}"/>
                  </a:ext>
                </a:extLst>
              </p14:cNvPr>
              <p14:cNvContentPartPr/>
              <p14:nvPr/>
            </p14:nvContentPartPr>
            <p14:xfrm>
              <a:off x="5996965" y="5496939"/>
              <a:ext cx="154440" cy="136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4FAE9B5-0CDE-8415-593A-CCC193189CD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978965" y="5478939"/>
                <a:ext cx="1900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8412ECB-4695-723F-AF0B-800FF53599C8}"/>
                  </a:ext>
                </a:extLst>
              </p14:cNvPr>
              <p14:cNvContentPartPr/>
              <p14:nvPr/>
            </p14:nvContentPartPr>
            <p14:xfrm>
              <a:off x="6043405" y="5404059"/>
              <a:ext cx="25200" cy="1738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8412ECB-4695-723F-AF0B-800FF53599C8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025405" y="5386059"/>
                <a:ext cx="608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54ADA38-45A6-FE28-4AED-FFCF41E163D1}"/>
                  </a:ext>
                </a:extLst>
              </p14:cNvPr>
              <p14:cNvContentPartPr/>
              <p14:nvPr/>
            </p14:nvContentPartPr>
            <p14:xfrm>
              <a:off x="6745405" y="5283099"/>
              <a:ext cx="170640" cy="2206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54ADA38-45A6-FE28-4AED-FFCF41E163D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727765" y="5265459"/>
                <a:ext cx="20628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0509EA2-B3D9-11DA-5BA4-3F07BACDE04E}"/>
                  </a:ext>
                </a:extLst>
              </p14:cNvPr>
              <p14:cNvContentPartPr/>
              <p14:nvPr/>
            </p14:nvContentPartPr>
            <p14:xfrm>
              <a:off x="6509965" y="5285259"/>
              <a:ext cx="197280" cy="2037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0509EA2-B3D9-11DA-5BA4-3F07BACDE04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492325" y="5267619"/>
                <a:ext cx="2329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5D28853-0808-8CA2-CA5D-C7A4915FC952}"/>
                  </a:ext>
                </a:extLst>
              </p14:cNvPr>
              <p14:cNvContentPartPr/>
              <p14:nvPr/>
            </p14:nvContentPartPr>
            <p14:xfrm>
              <a:off x="6580525" y="5637339"/>
              <a:ext cx="252720" cy="48060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5D28853-0808-8CA2-CA5D-C7A4915FC95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562525" y="5619699"/>
                <a:ext cx="28836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85041D0A-2649-E8D5-1F31-AD20CCA7FB58}"/>
                  </a:ext>
                </a:extLst>
              </p14:cNvPr>
              <p14:cNvContentPartPr/>
              <p14:nvPr/>
            </p14:nvContentPartPr>
            <p14:xfrm>
              <a:off x="6325285" y="5315859"/>
              <a:ext cx="231840" cy="63072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85041D0A-2649-E8D5-1F31-AD20CCA7FB58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307285" y="5297859"/>
                <a:ext cx="267480" cy="66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4B014AA-D509-CCB7-2EF8-0A24500103A1}"/>
                  </a:ext>
                </a:extLst>
              </p14:cNvPr>
              <p14:cNvContentPartPr/>
              <p14:nvPr/>
            </p14:nvContentPartPr>
            <p14:xfrm>
              <a:off x="6940525" y="5249259"/>
              <a:ext cx="196200" cy="6577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4B014AA-D509-CCB7-2EF8-0A24500103A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922525" y="5231259"/>
                <a:ext cx="23184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680D399-35A5-D9FE-9F9A-428F353E8D60}"/>
                  </a:ext>
                </a:extLst>
              </p14:cNvPr>
              <p14:cNvContentPartPr/>
              <p14:nvPr/>
            </p14:nvContentPartPr>
            <p14:xfrm>
              <a:off x="7104685" y="5238099"/>
              <a:ext cx="100440" cy="89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680D399-35A5-D9FE-9F9A-428F353E8D60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7087045" y="5220099"/>
                <a:ext cx="136080" cy="1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5786790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B303F-8641-0362-8346-3390592FD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A07984F-CAE2-56B3-C866-15CB8F203C86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7552F19-BDC0-B9A3-8EAC-4529FA2F1E96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1EB115-7923-9EC7-236A-29FD2F6A2F75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7DBCF1A-680E-29FA-9246-2009C5B8C9B7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F79A413-D028-1FC2-8800-645DABE028F4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B1FB379-7487-A05F-EA94-7B374283ACDE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05BF62C5-40E7-99EB-1268-A1D30D79C4FB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78B6C69-778F-160A-8813-E2BCF39E9F3C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F4E7F33-2055-917D-B806-BC38AF4F208A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ED065C76-2E50-7BEA-88F8-064A1D551C8E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427F9E7-2300-B473-88E8-8446911AF56F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F61D7134-4E6F-0E64-020D-DDCD4D57C49D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6E8BD0A0-B03E-AA3F-A138-E3904B46E224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33A2402-441D-A894-2820-ED70FE9BE1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0C35829F-81C7-1963-6BD8-4EDABB4331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5B17FA5-68B7-1C04-81AB-CC732941B6FC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2A0CC19-91CB-24BF-E28D-9223549021EA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F6C51BA-70A1-756B-B4B1-66C1AFDB3D18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A2B94-1A6C-9049-8EE3-94CD883B3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876" y="1333737"/>
            <a:ext cx="6690940" cy="11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73136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B619B-5072-7F1B-73BF-87B75C600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5E1BB37-4108-19D8-5A70-07F967AFE367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492B317-5E25-DA0D-9488-5CFF19345606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AEE0B26-78FB-E9B3-ED24-81474FFCFC84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442959A-7D33-8A63-6CA3-A97C9F63F843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13B7E00-8131-7AE4-1528-AF037C4ED2F9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FA74516-3E8A-7EF4-31E9-C1954E308063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EA510972-483E-72E2-8D25-98E2B019CB74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30F6E39-0228-D68F-2B38-8D3DD9C23066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6D19681-38D0-FA67-FD50-2EB10C95ADBC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A6A19A1A-63A8-7EDC-ED72-A1B1F7915F84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B1C6E0AE-94E0-71CE-983E-8F23782638C2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3905C93B-48D1-F1BE-F7DF-9607E04CE671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439F27DD-9D63-8865-A38C-FF6529D74664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C29A66C-A2D0-1E0B-2A03-8C9000050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61CBD1DC-BEC1-0E0D-1AF3-29DEAED39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C0BD5F3-6489-D207-6A89-541DE2D82BEB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F31CD19F-6A32-CD0A-78A1-061FD1E767FB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2CA63259-B5B6-6491-98CD-F624439B03EC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FEA4E-FF60-DCBC-6EC8-C4D5A155F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122" y="1372507"/>
            <a:ext cx="6416596" cy="1089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9223D-0A6A-93FE-5B03-F327239E1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21" y="1176854"/>
            <a:ext cx="899238" cy="5867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9A3E965-FBC4-532D-0AD0-8F1FA98C0F81}"/>
                  </a:ext>
                </a:extLst>
              </p14:cNvPr>
              <p14:cNvContentPartPr/>
              <p14:nvPr/>
            </p14:nvContentPartPr>
            <p14:xfrm>
              <a:off x="992965" y="2687139"/>
              <a:ext cx="221760" cy="199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9A3E965-FBC4-532D-0AD0-8F1FA98C0F8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5325" y="2669499"/>
                <a:ext cx="2574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A7509E-19C3-D84E-A81B-C8F601BDB3F1}"/>
                  </a:ext>
                </a:extLst>
              </p14:cNvPr>
              <p14:cNvContentPartPr/>
              <p14:nvPr/>
            </p14:nvContentPartPr>
            <p14:xfrm>
              <a:off x="1050925" y="2669139"/>
              <a:ext cx="150480" cy="240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A7509E-19C3-D84E-A81B-C8F601BDB3F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3285" y="2651499"/>
                <a:ext cx="1861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2A0AB98-A015-5D65-AFFA-4A102F117131}"/>
                  </a:ext>
                </a:extLst>
              </p14:cNvPr>
              <p14:cNvContentPartPr/>
              <p14:nvPr/>
            </p14:nvContentPartPr>
            <p14:xfrm>
              <a:off x="1290685" y="2810979"/>
              <a:ext cx="147600" cy="14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2A0AB98-A015-5D65-AFFA-4A102F11713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73045" y="2793339"/>
                <a:ext cx="1832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7B6E2C4-A8D3-7E18-FD00-DE61B3A29741}"/>
                  </a:ext>
                </a:extLst>
              </p14:cNvPr>
              <p14:cNvContentPartPr/>
              <p14:nvPr/>
            </p14:nvContentPartPr>
            <p14:xfrm>
              <a:off x="1508485" y="2722419"/>
              <a:ext cx="61200" cy="111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7B6E2C4-A8D3-7E18-FD00-DE61B3A297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90485" y="2704779"/>
                <a:ext cx="968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CE6F8C4-5A9B-79D4-6219-211DE324E930}"/>
                  </a:ext>
                </a:extLst>
              </p14:cNvPr>
              <p14:cNvContentPartPr/>
              <p14:nvPr/>
            </p14:nvContentPartPr>
            <p14:xfrm>
              <a:off x="1579765" y="2704419"/>
              <a:ext cx="40320" cy="2062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CE6F8C4-5A9B-79D4-6219-211DE324E93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61765" y="2686419"/>
                <a:ext cx="759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60CD4B-6828-75C5-284E-D1CDF3F1D70A}"/>
                  </a:ext>
                </a:extLst>
              </p14:cNvPr>
              <p14:cNvContentPartPr/>
              <p14:nvPr/>
            </p14:nvContentPartPr>
            <p14:xfrm>
              <a:off x="1599925" y="2546739"/>
              <a:ext cx="221040" cy="4708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60CD4B-6828-75C5-284E-D1CDF3F1D70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82285" y="2529099"/>
                <a:ext cx="256680" cy="50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6FF27BB-34D6-2411-DC49-C9D59CE0EC05}"/>
                  </a:ext>
                </a:extLst>
              </p14:cNvPr>
              <p14:cNvContentPartPr/>
              <p14:nvPr/>
            </p14:nvContentPartPr>
            <p14:xfrm>
              <a:off x="801085" y="2475819"/>
              <a:ext cx="186480" cy="495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6FF27BB-34D6-2411-DC49-C9D59CE0EC0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3445" y="2457819"/>
                <a:ext cx="222120" cy="53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A380536-4135-7916-308E-CE744B9D51C1}"/>
                  </a:ext>
                </a:extLst>
              </p14:cNvPr>
              <p14:cNvContentPartPr/>
              <p14:nvPr/>
            </p14:nvContentPartPr>
            <p14:xfrm>
              <a:off x="1906645" y="2438379"/>
              <a:ext cx="129240" cy="147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A380536-4135-7916-308E-CE744B9D51C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88645" y="2420739"/>
                <a:ext cx="1648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1013E84-B726-2E06-CAE9-D6D644EF6B53}"/>
                  </a:ext>
                </a:extLst>
              </p14:cNvPr>
              <p14:cNvContentPartPr/>
              <p14:nvPr/>
            </p14:nvContentPartPr>
            <p14:xfrm>
              <a:off x="2030125" y="2845899"/>
              <a:ext cx="194400" cy="13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1013E84-B726-2E06-CAE9-D6D644EF6B5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12485" y="2827899"/>
                <a:ext cx="23004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F52B879-DF6C-8DAE-3B17-D061160B302D}"/>
                  </a:ext>
                </a:extLst>
              </p14:cNvPr>
              <p14:cNvContentPartPr/>
              <p14:nvPr/>
            </p14:nvContentPartPr>
            <p14:xfrm>
              <a:off x="2115085" y="2750139"/>
              <a:ext cx="2880" cy="1828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F52B879-DF6C-8DAE-3B17-D061160B302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97085" y="2732139"/>
                <a:ext cx="3852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FA92A39-13B8-71D2-53CB-3A78BF22E7B3}"/>
                  </a:ext>
                </a:extLst>
              </p14:cNvPr>
              <p14:cNvContentPartPr/>
              <p14:nvPr/>
            </p14:nvContentPartPr>
            <p14:xfrm>
              <a:off x="2372485" y="2724219"/>
              <a:ext cx="191880" cy="468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FA92A39-13B8-71D2-53CB-3A78BF22E7B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54485" y="2706219"/>
                <a:ext cx="22752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B7B03D9-C54A-C19E-73F8-C400CFD3C99D}"/>
                  </a:ext>
                </a:extLst>
              </p14:cNvPr>
              <p14:cNvContentPartPr/>
              <p14:nvPr/>
            </p14:nvContentPartPr>
            <p14:xfrm>
              <a:off x="2722405" y="2812419"/>
              <a:ext cx="201960" cy="11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B7B03D9-C54A-C19E-73F8-C400CFD3C99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04405" y="2794779"/>
                <a:ext cx="2376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95A3083-EB3F-0DD3-1840-1970F4E3DCC9}"/>
                  </a:ext>
                </a:extLst>
              </p14:cNvPr>
              <p14:cNvContentPartPr/>
              <p14:nvPr/>
            </p14:nvContentPartPr>
            <p14:xfrm>
              <a:off x="2823925" y="2730699"/>
              <a:ext cx="17280" cy="1677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95A3083-EB3F-0DD3-1840-1970F4E3DCC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05925" y="2712699"/>
                <a:ext cx="529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2D65070-379C-3FCD-B96B-987E9ED46E30}"/>
                  </a:ext>
                </a:extLst>
              </p14:cNvPr>
              <p14:cNvContentPartPr/>
              <p14:nvPr/>
            </p14:nvContentPartPr>
            <p14:xfrm>
              <a:off x="2983045" y="2633859"/>
              <a:ext cx="131760" cy="2077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2D65070-379C-3FCD-B96B-987E9ED46E3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965405" y="2616219"/>
                <a:ext cx="16740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AABA48E-14C4-E95B-9D5F-1BC7FB719771}"/>
                  </a:ext>
                </a:extLst>
              </p14:cNvPr>
              <p14:cNvContentPartPr/>
              <p14:nvPr/>
            </p14:nvContentPartPr>
            <p14:xfrm>
              <a:off x="3167005" y="2539899"/>
              <a:ext cx="149760" cy="441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AABA48E-14C4-E95B-9D5F-1BC7FB71977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49005" y="2522259"/>
                <a:ext cx="185400" cy="47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CFE220B-9528-F9B9-AB81-26F29243541B}"/>
                  </a:ext>
                </a:extLst>
              </p14:cNvPr>
              <p14:cNvContentPartPr/>
              <p14:nvPr/>
            </p14:nvContentPartPr>
            <p14:xfrm>
              <a:off x="2313805" y="2542419"/>
              <a:ext cx="153000" cy="4168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CFE220B-9528-F9B9-AB81-26F29243541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96165" y="2524419"/>
                <a:ext cx="18864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F20E104-7542-071C-FC81-D14A13926941}"/>
                  </a:ext>
                </a:extLst>
              </p14:cNvPr>
              <p14:cNvContentPartPr/>
              <p14:nvPr/>
            </p14:nvContentPartPr>
            <p14:xfrm>
              <a:off x="3350605" y="2554299"/>
              <a:ext cx="119880" cy="10620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F20E104-7542-071C-FC81-D14A1392694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332965" y="2536299"/>
                <a:ext cx="1555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044C7BD-1FEE-3CE5-B369-A6430F35C112}"/>
                  </a:ext>
                </a:extLst>
              </p14:cNvPr>
              <p14:cNvContentPartPr/>
              <p14:nvPr/>
            </p14:nvContentPartPr>
            <p14:xfrm>
              <a:off x="3570925" y="2789739"/>
              <a:ext cx="140040" cy="1512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044C7BD-1FEE-3CE5-B369-A6430F35C11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53285" y="2771739"/>
                <a:ext cx="1756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5416787-B354-65F9-40A7-2350F3677263}"/>
                  </a:ext>
                </a:extLst>
              </p14:cNvPr>
              <p14:cNvContentPartPr/>
              <p14:nvPr/>
            </p14:nvContentPartPr>
            <p14:xfrm>
              <a:off x="3490645" y="2884779"/>
              <a:ext cx="159480" cy="435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5416787-B354-65F9-40A7-2350F367726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72645" y="2867139"/>
                <a:ext cx="1951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4DD4FF8-6022-BF4A-7205-AF2F656A2BB7}"/>
                  </a:ext>
                </a:extLst>
              </p14:cNvPr>
              <p14:cNvContentPartPr/>
              <p14:nvPr/>
            </p14:nvContentPartPr>
            <p14:xfrm>
              <a:off x="4047925" y="2719899"/>
              <a:ext cx="328320" cy="261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4DD4FF8-6022-BF4A-7205-AF2F656A2BB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29925" y="2702259"/>
                <a:ext cx="3639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7F14BD8-EECA-05F2-7831-BBB1A71612A8}"/>
                  </a:ext>
                </a:extLst>
              </p14:cNvPr>
              <p14:cNvContentPartPr/>
              <p14:nvPr/>
            </p14:nvContentPartPr>
            <p14:xfrm>
              <a:off x="4401805" y="2588859"/>
              <a:ext cx="101880" cy="106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7F14BD8-EECA-05F2-7831-BBB1A71612A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84165" y="2571219"/>
                <a:ext cx="1375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5EB8B14-5DB2-DE8A-3563-E53253F7B496}"/>
                  </a:ext>
                </a:extLst>
              </p14:cNvPr>
              <p14:cNvContentPartPr/>
              <p14:nvPr/>
            </p14:nvContentPartPr>
            <p14:xfrm>
              <a:off x="4932085" y="2597859"/>
              <a:ext cx="682920" cy="2329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5EB8B14-5DB2-DE8A-3563-E53253F7B49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914445" y="2579859"/>
                <a:ext cx="7185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8E12419-3B8E-740A-D6A8-B159B8D2A76F}"/>
                  </a:ext>
                </a:extLst>
              </p14:cNvPr>
              <p14:cNvContentPartPr/>
              <p14:nvPr/>
            </p14:nvContentPartPr>
            <p14:xfrm>
              <a:off x="5918845" y="2742579"/>
              <a:ext cx="375840" cy="2008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8E12419-3B8E-740A-D6A8-B159B8D2A76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900845" y="2724579"/>
                <a:ext cx="4114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6E1237A-8F43-4B46-13A5-C06A31E7E97B}"/>
                  </a:ext>
                </a:extLst>
              </p14:cNvPr>
              <p14:cNvContentPartPr/>
              <p14:nvPr/>
            </p14:nvContentPartPr>
            <p14:xfrm>
              <a:off x="6362725" y="2810979"/>
              <a:ext cx="135000" cy="57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6E1237A-8F43-4B46-13A5-C06A31E7E97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344725" y="2793339"/>
                <a:ext cx="1706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11E6642-F1F4-E7F8-653D-577060276624}"/>
                  </a:ext>
                </a:extLst>
              </p14:cNvPr>
              <p14:cNvContentPartPr/>
              <p14:nvPr/>
            </p14:nvContentPartPr>
            <p14:xfrm>
              <a:off x="6357325" y="2901699"/>
              <a:ext cx="127440" cy="172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11E6642-F1F4-E7F8-653D-57706027662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339685" y="2883699"/>
                <a:ext cx="16308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01DCF12C-E2DE-52CF-3529-2BAC0014E354}"/>
              </a:ext>
            </a:extLst>
          </p:cNvPr>
          <p:cNvGrpSpPr/>
          <p:nvPr/>
        </p:nvGrpSpPr>
        <p:grpSpPr>
          <a:xfrm>
            <a:off x="6805885" y="2590659"/>
            <a:ext cx="2351520" cy="581760"/>
            <a:chOff x="6805885" y="2590659"/>
            <a:chExt cx="2351520" cy="58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6905C1E-060D-2CE8-8EF0-C6A27CA7313C}"/>
                    </a:ext>
                  </a:extLst>
                </p14:cNvPr>
                <p14:cNvContentPartPr/>
                <p14:nvPr/>
              </p14:nvContentPartPr>
              <p14:xfrm>
                <a:off x="6805885" y="2590659"/>
                <a:ext cx="2329200" cy="496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6905C1E-060D-2CE8-8EF0-C6A27CA731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787885" y="2572659"/>
                  <a:ext cx="236484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B37AE2B-C516-DDB3-4614-EF07091E003D}"/>
                    </a:ext>
                  </a:extLst>
                </p14:cNvPr>
                <p14:cNvContentPartPr/>
                <p14:nvPr/>
              </p14:nvContentPartPr>
              <p14:xfrm>
                <a:off x="7133485" y="2840859"/>
                <a:ext cx="104760" cy="205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B37AE2B-C516-DDB3-4614-EF07091E003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15845" y="2822859"/>
                  <a:ext cx="1404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7E5AB74-8F48-0447-DC46-39DF0BF0E99A}"/>
                    </a:ext>
                  </a:extLst>
                </p14:cNvPr>
                <p14:cNvContentPartPr/>
                <p14:nvPr/>
              </p14:nvContentPartPr>
              <p14:xfrm>
                <a:off x="7285045" y="2960379"/>
                <a:ext cx="105480" cy="11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7E5AB74-8F48-0447-DC46-39DF0BF0E99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67405" y="2942379"/>
                  <a:ext cx="141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FF28C14-FEF9-FAD3-3E61-DB9E1580E073}"/>
                    </a:ext>
                  </a:extLst>
                </p14:cNvPr>
                <p14:cNvContentPartPr/>
                <p14:nvPr/>
              </p14:nvContentPartPr>
              <p14:xfrm>
                <a:off x="7423285" y="2883339"/>
                <a:ext cx="101880" cy="128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FF28C14-FEF9-FAD3-3E61-DB9E1580E0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05285" y="2865339"/>
                  <a:ext cx="137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46E04F9-4FAC-D7C9-FC1B-A05C9BA82C83}"/>
                    </a:ext>
                  </a:extLst>
                </p14:cNvPr>
                <p14:cNvContentPartPr/>
                <p14:nvPr/>
              </p14:nvContentPartPr>
              <p14:xfrm>
                <a:off x="7547845" y="2819259"/>
                <a:ext cx="115560" cy="253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46E04F9-4FAC-D7C9-FC1B-A05C9BA82C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29845" y="2801259"/>
                  <a:ext cx="1512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F865754-DF7A-D1DE-F211-DDA98F8088B5}"/>
                    </a:ext>
                  </a:extLst>
                </p14:cNvPr>
                <p14:cNvContentPartPr/>
                <p14:nvPr/>
              </p14:nvContentPartPr>
              <p14:xfrm>
                <a:off x="7028725" y="2704779"/>
                <a:ext cx="100800" cy="357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F865754-DF7A-D1DE-F211-DDA98F8088B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011085" y="2687139"/>
                  <a:ext cx="1364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4D633BA-7395-53DF-355F-BD2234ABBB5C}"/>
                    </a:ext>
                  </a:extLst>
                </p14:cNvPr>
                <p14:cNvContentPartPr/>
                <p14:nvPr/>
              </p14:nvContentPartPr>
              <p14:xfrm>
                <a:off x="7722085" y="2786859"/>
                <a:ext cx="109800" cy="105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4D633BA-7395-53DF-355F-BD2234ABBB5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04445" y="2769219"/>
                  <a:ext cx="145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C1DC88D-FB72-BAD9-509D-A2E0AFF1B80B}"/>
                    </a:ext>
                  </a:extLst>
                </p14:cNvPr>
                <p14:cNvContentPartPr/>
                <p14:nvPr/>
              </p14:nvContentPartPr>
              <p14:xfrm>
                <a:off x="7993165" y="3011859"/>
                <a:ext cx="163800" cy="18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C1DC88D-FB72-BAD9-509D-A2E0AFF1B80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75525" y="2993859"/>
                  <a:ext cx="1994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1F26BDE-CAD3-B9EA-0D70-620FDF10EA3C}"/>
                    </a:ext>
                  </a:extLst>
                </p14:cNvPr>
                <p14:cNvContentPartPr/>
                <p14:nvPr/>
              </p14:nvContentPartPr>
              <p14:xfrm>
                <a:off x="8026285" y="2936979"/>
                <a:ext cx="34920" cy="146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1F26BDE-CAD3-B9EA-0D70-620FDF10EA3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008285" y="2918979"/>
                  <a:ext cx="70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8D26318-1712-5B28-C66B-4C63A6978674}"/>
                    </a:ext>
                  </a:extLst>
                </p14:cNvPr>
                <p14:cNvContentPartPr/>
                <p14:nvPr/>
              </p14:nvContentPartPr>
              <p14:xfrm>
                <a:off x="8386285" y="2866059"/>
                <a:ext cx="160920" cy="167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8D26318-1712-5B28-C66B-4C63A697867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368285" y="2848059"/>
                  <a:ext cx="196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2198BA8-D110-27E9-10B9-0C82F9E48FEF}"/>
                    </a:ext>
                  </a:extLst>
                </p14:cNvPr>
                <p14:cNvContentPartPr/>
                <p14:nvPr/>
              </p14:nvContentPartPr>
              <p14:xfrm>
                <a:off x="8565925" y="2980179"/>
                <a:ext cx="108720" cy="29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2198BA8-D110-27E9-10B9-0C82F9E48F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547925" y="2962539"/>
                  <a:ext cx="144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6D4D8D8-3EEB-E18E-D6F4-81E3B0E3BBD2}"/>
                    </a:ext>
                  </a:extLst>
                </p14:cNvPr>
                <p14:cNvContentPartPr/>
                <p14:nvPr/>
              </p14:nvContentPartPr>
              <p14:xfrm>
                <a:off x="8657005" y="2903499"/>
                <a:ext cx="99000" cy="16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6D4D8D8-3EEB-E18E-D6F4-81E3B0E3BB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39005" y="2885859"/>
                  <a:ext cx="134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A2E5430-F75C-EFD6-F911-1011D88D6501}"/>
                    </a:ext>
                  </a:extLst>
                </p14:cNvPr>
                <p14:cNvContentPartPr/>
                <p14:nvPr/>
              </p14:nvContentPartPr>
              <p14:xfrm>
                <a:off x="8805685" y="2815299"/>
                <a:ext cx="133200" cy="217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A2E5430-F75C-EFD6-F911-1011D88D650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87685" y="2797659"/>
                  <a:ext cx="168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EF55D54-0DBA-E438-8944-FBBDC5B5DEDA}"/>
                    </a:ext>
                  </a:extLst>
                </p14:cNvPr>
                <p14:cNvContentPartPr/>
                <p14:nvPr/>
              </p14:nvContentPartPr>
              <p14:xfrm>
                <a:off x="8883445" y="2733939"/>
                <a:ext cx="164520" cy="379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EF55D54-0DBA-E438-8944-FBBDC5B5DED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65445" y="2716299"/>
                  <a:ext cx="2001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F5BBA0F-6E48-C626-2790-4489E2DB597D}"/>
                    </a:ext>
                  </a:extLst>
                </p14:cNvPr>
                <p14:cNvContentPartPr/>
                <p14:nvPr/>
              </p14:nvContentPartPr>
              <p14:xfrm>
                <a:off x="8281165" y="2799819"/>
                <a:ext cx="118800" cy="372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F5BBA0F-6E48-C626-2790-4489E2DB597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263525" y="2781819"/>
                  <a:ext cx="1544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49C5A1E-D607-A7E6-A986-65E309842744}"/>
                    </a:ext>
                  </a:extLst>
                </p14:cNvPr>
                <p14:cNvContentPartPr/>
                <p14:nvPr/>
              </p14:nvContentPartPr>
              <p14:xfrm>
                <a:off x="9046165" y="2651859"/>
                <a:ext cx="111240" cy="79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49C5A1E-D607-A7E6-A986-65E30984274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028165" y="2634219"/>
                  <a:ext cx="14688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5041DF3-E527-F5F1-8D70-80980D2CDDBC}"/>
              </a:ext>
            </a:extLst>
          </p:cNvPr>
          <p:cNvGrpSpPr/>
          <p:nvPr/>
        </p:nvGrpSpPr>
        <p:grpSpPr>
          <a:xfrm>
            <a:off x="6461005" y="3472659"/>
            <a:ext cx="2351880" cy="592200"/>
            <a:chOff x="6461005" y="3472659"/>
            <a:chExt cx="2351880" cy="59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7B65F93-68BD-31A9-6BE4-0545E67E31AC}"/>
                    </a:ext>
                  </a:extLst>
                </p14:cNvPr>
                <p14:cNvContentPartPr/>
                <p14:nvPr/>
              </p14:nvContentPartPr>
              <p14:xfrm>
                <a:off x="6461005" y="3753819"/>
                <a:ext cx="124200" cy="30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7B65F93-68BD-31A9-6BE4-0545E67E31A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43005" y="3736179"/>
                  <a:ext cx="1598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F58040F-B457-A14E-45CA-ED8F0C48C564}"/>
                    </a:ext>
                  </a:extLst>
                </p14:cNvPr>
                <p14:cNvContentPartPr/>
                <p14:nvPr/>
              </p14:nvContentPartPr>
              <p14:xfrm>
                <a:off x="6511765" y="3833379"/>
                <a:ext cx="106200" cy="36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F58040F-B457-A14E-45CA-ED8F0C48C56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494125" y="3815739"/>
                  <a:ext cx="1418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9BE4329-08D3-39E8-424F-DB1CDF86A40F}"/>
                    </a:ext>
                  </a:extLst>
                </p14:cNvPr>
                <p14:cNvContentPartPr/>
                <p14:nvPr/>
              </p14:nvContentPartPr>
              <p14:xfrm>
                <a:off x="6911725" y="3472659"/>
                <a:ext cx="1901160" cy="592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9BE4329-08D3-39E8-424F-DB1CDF86A40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93725" y="3454659"/>
                  <a:ext cx="193680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0FAE603-814B-32DF-036B-4E8C543C0CC3}"/>
                    </a:ext>
                  </a:extLst>
                </p14:cNvPr>
                <p14:cNvContentPartPr/>
                <p14:nvPr/>
              </p14:nvContentPartPr>
              <p14:xfrm>
                <a:off x="7411405" y="3807459"/>
                <a:ext cx="210600" cy="170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0FAE603-814B-32DF-036B-4E8C543C0CC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93405" y="3789459"/>
                  <a:ext cx="246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4BA2B99-0798-B099-378C-365964D7DB39}"/>
                    </a:ext>
                  </a:extLst>
                </p14:cNvPr>
                <p14:cNvContentPartPr/>
                <p14:nvPr/>
              </p14:nvContentPartPr>
              <p14:xfrm>
                <a:off x="7647205" y="3689379"/>
                <a:ext cx="155520" cy="127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4BA2B99-0798-B099-378C-365964D7DB3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29565" y="3671379"/>
                  <a:ext cx="191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1400B4A-A2E3-8295-7ABF-8EF05BB6C782}"/>
                    </a:ext>
                  </a:extLst>
                </p14:cNvPr>
                <p14:cNvContentPartPr/>
                <p14:nvPr/>
              </p14:nvContentPartPr>
              <p14:xfrm>
                <a:off x="7885525" y="3881619"/>
                <a:ext cx="174960" cy="20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1400B4A-A2E3-8295-7ABF-8EF05BB6C78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867885" y="3863979"/>
                  <a:ext cx="2106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97B94C8-D0B6-332D-7110-566861E985D5}"/>
                    </a:ext>
                  </a:extLst>
                </p14:cNvPr>
                <p14:cNvContentPartPr/>
                <p14:nvPr/>
              </p14:nvContentPartPr>
              <p14:xfrm>
                <a:off x="7955725" y="3812499"/>
                <a:ext cx="21960" cy="1414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97B94C8-D0B6-332D-7110-566861E985D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937725" y="3794499"/>
                  <a:ext cx="57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2C78B1D-B95D-9F53-7311-A1740B1713BD}"/>
                    </a:ext>
                  </a:extLst>
                </p14:cNvPr>
                <p14:cNvContentPartPr/>
                <p14:nvPr/>
              </p14:nvContentPartPr>
              <p14:xfrm>
                <a:off x="8160205" y="3748059"/>
                <a:ext cx="69840" cy="205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2C78B1D-B95D-9F53-7311-A1740B1713B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142205" y="3730059"/>
                  <a:ext cx="10548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6941EF6-08E4-8406-FC71-EFAC24E0313D}"/>
                    </a:ext>
                  </a:extLst>
                </p14:cNvPr>
                <p14:cNvContentPartPr/>
                <p14:nvPr/>
              </p14:nvContentPartPr>
              <p14:xfrm>
                <a:off x="8251645" y="3849219"/>
                <a:ext cx="155520" cy="1342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6941EF6-08E4-8406-FC71-EFAC24E031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233645" y="3831219"/>
                  <a:ext cx="191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B3B8C02-9947-7036-2F83-BF73C9230840}"/>
                    </a:ext>
                  </a:extLst>
                </p14:cNvPr>
                <p14:cNvContentPartPr/>
                <p14:nvPr/>
              </p14:nvContentPartPr>
              <p14:xfrm>
                <a:off x="8386285" y="3776499"/>
                <a:ext cx="131400" cy="2350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B3B8C02-9947-7036-2F83-BF73C923084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368285" y="3758499"/>
                  <a:ext cx="16704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B870700-C085-9ABD-091A-8EB12D0B9D29}"/>
                    </a:ext>
                  </a:extLst>
                </p14:cNvPr>
                <p14:cNvContentPartPr/>
                <p14:nvPr/>
              </p14:nvContentPartPr>
              <p14:xfrm>
                <a:off x="8581045" y="3641139"/>
                <a:ext cx="162000" cy="1134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B870700-C085-9ABD-091A-8EB12D0B9D2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563405" y="3623139"/>
                  <a:ext cx="19764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999AE65D-8259-9BCB-5FC6-C91B53F598C5}"/>
              </a:ext>
            </a:extLst>
          </p:cNvPr>
          <p:cNvGrpSpPr/>
          <p:nvPr/>
        </p:nvGrpSpPr>
        <p:grpSpPr>
          <a:xfrm>
            <a:off x="6428965" y="4185099"/>
            <a:ext cx="2915640" cy="632880"/>
            <a:chOff x="6428965" y="4185099"/>
            <a:chExt cx="2915640" cy="63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413BCF7-10A3-1A1A-CB67-23D3D97A7645}"/>
                    </a:ext>
                  </a:extLst>
                </p14:cNvPr>
                <p14:cNvContentPartPr/>
                <p14:nvPr/>
              </p14:nvContentPartPr>
              <p14:xfrm>
                <a:off x="6730285" y="4601979"/>
                <a:ext cx="105840" cy="6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413BCF7-10A3-1A1A-CB67-23D3D97A76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712645" y="4584339"/>
                  <a:ext cx="141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BBD12F5-D5C6-BF37-1E18-5B1E13325B33}"/>
                    </a:ext>
                  </a:extLst>
                </p14:cNvPr>
                <p14:cNvContentPartPr/>
                <p14:nvPr/>
              </p14:nvContentPartPr>
              <p14:xfrm>
                <a:off x="6725245" y="4653099"/>
                <a:ext cx="131760" cy="27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BBD12F5-D5C6-BF37-1E18-5B1E13325B3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707245" y="4635099"/>
                  <a:ext cx="167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9A29E51-F2D8-6898-A198-4D38CF8A85AB}"/>
                    </a:ext>
                  </a:extLst>
                </p14:cNvPr>
                <p14:cNvContentPartPr/>
                <p14:nvPr/>
              </p14:nvContentPartPr>
              <p14:xfrm>
                <a:off x="7139605" y="4190499"/>
                <a:ext cx="1392120" cy="627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9A29E51-F2D8-6898-A198-4D38CF8A85A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21605" y="4172499"/>
                  <a:ext cx="1427760" cy="66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7ACB757-DA17-3388-0257-BAE825F5F98E}"/>
                    </a:ext>
                  </a:extLst>
                </p14:cNvPr>
                <p14:cNvContentPartPr/>
                <p14:nvPr/>
              </p14:nvContentPartPr>
              <p14:xfrm>
                <a:off x="7509685" y="4565619"/>
                <a:ext cx="137520" cy="100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7ACB757-DA17-3388-0257-BAE825F5F9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91685" y="4547979"/>
                  <a:ext cx="173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DC83F16-FCF2-E21A-EE4A-9C6C3EAC6B92}"/>
                    </a:ext>
                  </a:extLst>
                </p14:cNvPr>
                <p14:cNvContentPartPr/>
                <p14:nvPr/>
              </p14:nvContentPartPr>
              <p14:xfrm>
                <a:off x="7658365" y="4509459"/>
                <a:ext cx="28800" cy="260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DC83F16-FCF2-E21A-EE4A-9C6C3EAC6B9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40725" y="4491819"/>
                  <a:ext cx="64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1DB1AF0-C71B-D232-98C5-EC83E9F98544}"/>
                    </a:ext>
                  </a:extLst>
                </p14:cNvPr>
                <p14:cNvContentPartPr/>
                <p14:nvPr/>
              </p14:nvContentPartPr>
              <p14:xfrm>
                <a:off x="7843405" y="4600539"/>
                <a:ext cx="220680" cy="26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1DB1AF0-C71B-D232-98C5-EC83E9F9854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825405" y="4582899"/>
                  <a:ext cx="2563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52C8503-3AE0-F1C7-4A2A-09C393D42CBB}"/>
                    </a:ext>
                  </a:extLst>
                </p14:cNvPr>
                <p14:cNvContentPartPr/>
                <p14:nvPr/>
              </p14:nvContentPartPr>
              <p14:xfrm>
                <a:off x="7930165" y="4537179"/>
                <a:ext cx="37800" cy="185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52C8503-3AE0-F1C7-4A2A-09C393D42CB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12525" y="4519539"/>
                  <a:ext cx="73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498D0C1-2FA9-4627-D5C5-DB1A131EB506}"/>
                    </a:ext>
                  </a:extLst>
                </p14:cNvPr>
                <p14:cNvContentPartPr/>
                <p14:nvPr/>
              </p14:nvContentPartPr>
              <p14:xfrm>
                <a:off x="8137165" y="4371219"/>
                <a:ext cx="153000" cy="3366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498D0C1-2FA9-4627-D5C5-DB1A131EB50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19525" y="4353219"/>
                  <a:ext cx="1886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F40945-97E5-753A-F647-44D2146DCB76}"/>
                    </a:ext>
                  </a:extLst>
                </p14:cNvPr>
                <p14:cNvContentPartPr/>
                <p14:nvPr/>
              </p14:nvContentPartPr>
              <p14:xfrm>
                <a:off x="8575285" y="4521699"/>
                <a:ext cx="124200" cy="194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F40945-97E5-753A-F647-44D2146DCB7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57285" y="4503699"/>
                  <a:ext cx="159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B21EE5B-2081-03B0-BD3E-05FADD9FF6F8}"/>
                    </a:ext>
                  </a:extLst>
                </p14:cNvPr>
                <p14:cNvContentPartPr/>
                <p14:nvPr/>
              </p14:nvContentPartPr>
              <p14:xfrm>
                <a:off x="8539645" y="4622859"/>
                <a:ext cx="93600" cy="27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B21EE5B-2081-03B0-BD3E-05FADD9FF6F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521645" y="4605219"/>
                  <a:ext cx="1292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71B13F7-F8E2-91F6-33D3-8F9ECB2E212E}"/>
                    </a:ext>
                  </a:extLst>
                </p14:cNvPr>
                <p14:cNvContentPartPr/>
                <p14:nvPr/>
              </p14:nvContentPartPr>
              <p14:xfrm>
                <a:off x="8842765" y="4185099"/>
                <a:ext cx="501840" cy="4464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71B13F7-F8E2-91F6-33D3-8F9ECB2E212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25125" y="4167459"/>
                  <a:ext cx="53748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3494556-B01D-EB53-E136-51A4C898A8A1}"/>
                    </a:ext>
                  </a:extLst>
                </p14:cNvPr>
                <p14:cNvContentPartPr/>
                <p14:nvPr/>
              </p14:nvContentPartPr>
              <p14:xfrm>
                <a:off x="9062005" y="4444299"/>
                <a:ext cx="18720" cy="1800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3494556-B01D-EB53-E136-51A4C898A8A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044365" y="4426659"/>
                  <a:ext cx="54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39E9883-F9CD-4AEF-DC83-B00DD82C1688}"/>
                    </a:ext>
                  </a:extLst>
                </p14:cNvPr>
                <p14:cNvContentPartPr/>
                <p14:nvPr/>
              </p14:nvContentPartPr>
              <p14:xfrm>
                <a:off x="9149485" y="4383099"/>
                <a:ext cx="179640" cy="2826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39E9883-F9CD-4AEF-DC83-B00DD82C168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131485" y="4365459"/>
                  <a:ext cx="2152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15D7B08-5835-145F-A315-4EFC502FB92C}"/>
                    </a:ext>
                  </a:extLst>
                </p14:cNvPr>
                <p14:cNvContentPartPr/>
                <p14:nvPr/>
              </p14:nvContentPartPr>
              <p14:xfrm>
                <a:off x="6428965" y="4352859"/>
                <a:ext cx="389160" cy="343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15D7B08-5835-145F-A315-4EFC502FB92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10965" y="4335219"/>
                  <a:ext cx="424800" cy="37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1BACE04-F31E-FE0C-5F77-8DD1EBEC488C}"/>
                  </a:ext>
                </a:extLst>
              </p14:cNvPr>
              <p14:cNvContentPartPr/>
              <p14:nvPr/>
            </p14:nvContentPartPr>
            <p14:xfrm>
              <a:off x="5093365" y="3368979"/>
              <a:ext cx="184680" cy="19404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1BACE04-F31E-FE0C-5F77-8DD1EBEC488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075725" y="3351339"/>
                <a:ext cx="220320" cy="197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ABF5F36-5F66-56EF-7812-8A48B6DE9BBF}"/>
              </a:ext>
            </a:extLst>
          </p:cNvPr>
          <p:cNvGrpSpPr/>
          <p:nvPr/>
        </p:nvGrpSpPr>
        <p:grpSpPr>
          <a:xfrm>
            <a:off x="710725" y="3321099"/>
            <a:ext cx="3626640" cy="1166760"/>
            <a:chOff x="710725" y="3321099"/>
            <a:chExt cx="3626640" cy="11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B72D1A4-5208-719A-06BC-C371F2310959}"/>
                    </a:ext>
                  </a:extLst>
                </p14:cNvPr>
                <p14:cNvContentPartPr/>
                <p14:nvPr/>
              </p14:nvContentPartPr>
              <p14:xfrm>
                <a:off x="844285" y="3821139"/>
                <a:ext cx="339840" cy="1836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B72D1A4-5208-719A-06BC-C371F231095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26645" y="3803499"/>
                  <a:ext cx="375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7C1030D-44AB-75C8-4EE9-A57F9A49BB99}"/>
                    </a:ext>
                  </a:extLst>
                </p14:cNvPr>
                <p14:cNvContentPartPr/>
                <p14:nvPr/>
              </p14:nvContentPartPr>
              <p14:xfrm>
                <a:off x="978925" y="3788379"/>
                <a:ext cx="115560" cy="222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7C1030D-44AB-75C8-4EE9-A57F9A49BB9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61285" y="3770739"/>
                  <a:ext cx="1512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CD52E57-DF1A-6D1E-01FA-6667FF8DCBF1}"/>
                    </a:ext>
                  </a:extLst>
                </p14:cNvPr>
                <p14:cNvContentPartPr/>
                <p14:nvPr/>
              </p14:nvContentPartPr>
              <p14:xfrm>
                <a:off x="1243525" y="3854619"/>
                <a:ext cx="165600" cy="284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CD52E57-DF1A-6D1E-01FA-6667FF8DCBF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225525" y="3836619"/>
                  <a:ext cx="2012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AB918F3-E82A-C44E-3EF7-BF9330880147}"/>
                    </a:ext>
                  </a:extLst>
                </p14:cNvPr>
                <p14:cNvContentPartPr/>
                <p14:nvPr/>
              </p14:nvContentPartPr>
              <p14:xfrm>
                <a:off x="1422085" y="3732579"/>
                <a:ext cx="118080" cy="121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AB918F3-E82A-C44E-3EF7-BF933088014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404085" y="3714579"/>
                  <a:ext cx="153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C1A2031-75AA-91B1-E40C-ACF436F58FC4}"/>
                    </a:ext>
                  </a:extLst>
                </p14:cNvPr>
                <p14:cNvContentPartPr/>
                <p14:nvPr/>
              </p14:nvContentPartPr>
              <p14:xfrm>
                <a:off x="1540525" y="3673539"/>
                <a:ext cx="9720" cy="278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C1A2031-75AA-91B1-E40C-ACF436F58FC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522885" y="3655539"/>
                  <a:ext cx="453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2E57530-E891-6602-A4C2-C3C218173F12}"/>
                    </a:ext>
                  </a:extLst>
                </p14:cNvPr>
                <p14:cNvContentPartPr/>
                <p14:nvPr/>
              </p14:nvContentPartPr>
              <p14:xfrm>
                <a:off x="1502365" y="3547539"/>
                <a:ext cx="249840" cy="540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2E57530-E891-6602-A4C2-C3C218173F1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484725" y="3529539"/>
                  <a:ext cx="28548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155A087-4B03-AA67-0906-1428FEA269B3}"/>
                    </a:ext>
                  </a:extLst>
                </p14:cNvPr>
                <p14:cNvContentPartPr/>
                <p14:nvPr/>
              </p14:nvContentPartPr>
              <p14:xfrm>
                <a:off x="710725" y="3610539"/>
                <a:ext cx="166320" cy="5936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155A087-4B03-AA67-0906-1428FEA269B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3085" y="3592539"/>
                  <a:ext cx="20196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BAAA91-58DD-9E12-4335-840AEE33684B}"/>
                    </a:ext>
                  </a:extLst>
                </p14:cNvPr>
                <p14:cNvContentPartPr/>
                <p14:nvPr/>
              </p14:nvContentPartPr>
              <p14:xfrm>
                <a:off x="1761565" y="3370419"/>
                <a:ext cx="127440" cy="114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BAAA91-58DD-9E12-4335-840AEE33684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43925" y="3352779"/>
                  <a:ext cx="163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51266E0-86EF-1BD0-3436-17F4657872FB}"/>
                    </a:ext>
                  </a:extLst>
                </p14:cNvPr>
                <p14:cNvContentPartPr/>
                <p14:nvPr/>
              </p14:nvContentPartPr>
              <p14:xfrm>
                <a:off x="2054965" y="3800619"/>
                <a:ext cx="177480" cy="16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51266E0-86EF-1BD0-3436-17F4657872F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036965" y="3782979"/>
                  <a:ext cx="213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B521753-E2E3-6666-9856-34E07DA9A180}"/>
                    </a:ext>
                  </a:extLst>
                </p14:cNvPr>
                <p14:cNvContentPartPr/>
                <p14:nvPr/>
              </p14:nvContentPartPr>
              <p14:xfrm>
                <a:off x="2142445" y="3729699"/>
                <a:ext cx="15120" cy="169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B521753-E2E3-6666-9856-34E07DA9A18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124805" y="3712059"/>
                  <a:ext cx="50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4A5BDB0-AFA5-4AFF-3DCB-A0768B4E0630}"/>
                    </a:ext>
                  </a:extLst>
                </p14:cNvPr>
                <p14:cNvContentPartPr/>
                <p14:nvPr/>
              </p14:nvContentPartPr>
              <p14:xfrm>
                <a:off x="2323525" y="3611619"/>
                <a:ext cx="122040" cy="414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4A5BDB0-AFA5-4AFF-3DCB-A0768B4E063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05525" y="3593619"/>
                  <a:ext cx="15768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48AD1B5-E6D1-6CE8-21F4-9CBC7FE56832}"/>
                    </a:ext>
                  </a:extLst>
                </p14:cNvPr>
                <p14:cNvContentPartPr/>
                <p14:nvPr/>
              </p14:nvContentPartPr>
              <p14:xfrm>
                <a:off x="2370685" y="3758859"/>
                <a:ext cx="253800" cy="729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48AD1B5-E6D1-6CE8-21F4-9CBC7FE5683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353045" y="3741219"/>
                  <a:ext cx="289440" cy="76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E70C896-E61D-A222-1B36-6FA654D9231D}"/>
                    </a:ext>
                  </a:extLst>
                </p14:cNvPr>
                <p14:cNvContentPartPr/>
                <p14:nvPr/>
              </p14:nvContentPartPr>
              <p14:xfrm>
                <a:off x="2790085" y="3822939"/>
                <a:ext cx="180000" cy="41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E70C896-E61D-A222-1B36-6FA654D9231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772085" y="3805299"/>
                  <a:ext cx="2156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EA59106-7B19-7BC1-71AB-C331149220F4}"/>
                    </a:ext>
                  </a:extLst>
                </p14:cNvPr>
                <p14:cNvContentPartPr/>
                <p14:nvPr/>
              </p14:nvContentPartPr>
              <p14:xfrm>
                <a:off x="2841205" y="3775419"/>
                <a:ext cx="6120" cy="181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EA59106-7B19-7BC1-71AB-C331149220F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823565" y="3757779"/>
                  <a:ext cx="417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4012046-6F4E-9A08-652B-658AB80DE18E}"/>
                    </a:ext>
                  </a:extLst>
                </p14:cNvPr>
                <p14:cNvContentPartPr/>
                <p14:nvPr/>
              </p14:nvContentPartPr>
              <p14:xfrm>
                <a:off x="2962885" y="3696219"/>
                <a:ext cx="165240" cy="2606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4012046-6F4E-9A08-652B-658AB80DE18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44885" y="3678219"/>
                  <a:ext cx="200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A5D8407-F1A4-7B52-2AC6-D63EF93D0B50}"/>
                    </a:ext>
                  </a:extLst>
                </p14:cNvPr>
                <p14:cNvContentPartPr/>
                <p14:nvPr/>
              </p14:nvContentPartPr>
              <p14:xfrm>
                <a:off x="3070525" y="3548259"/>
                <a:ext cx="216720" cy="6188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A5D8407-F1A4-7B52-2AC6-D63EF93D0B5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052525" y="3530259"/>
                  <a:ext cx="252360" cy="65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8EAC7D2-61CF-D4B6-5438-5C08427F15C7}"/>
                    </a:ext>
                  </a:extLst>
                </p14:cNvPr>
                <p14:cNvContentPartPr/>
                <p14:nvPr/>
              </p14:nvContentPartPr>
              <p14:xfrm>
                <a:off x="3377965" y="3321099"/>
                <a:ext cx="82080" cy="117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8EAC7D2-61CF-D4B6-5438-5C08427F15C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360325" y="3303459"/>
                  <a:ext cx="117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82DB269-50B4-CEB7-F97C-9AF5DB8D2C75}"/>
                    </a:ext>
                  </a:extLst>
                </p14:cNvPr>
                <p14:cNvContentPartPr/>
                <p14:nvPr/>
              </p14:nvContentPartPr>
              <p14:xfrm>
                <a:off x="3535285" y="3774339"/>
                <a:ext cx="171360" cy="15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82DB269-50B4-CEB7-F97C-9AF5DB8D2C7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517645" y="3756699"/>
                  <a:ext cx="2070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E2D53B0-C23B-F451-9DB6-1F4068A363A4}"/>
                    </a:ext>
                  </a:extLst>
                </p14:cNvPr>
                <p14:cNvContentPartPr/>
                <p14:nvPr/>
              </p14:nvContentPartPr>
              <p14:xfrm>
                <a:off x="3548605" y="3872979"/>
                <a:ext cx="127800" cy="23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E2D53B0-C23B-F451-9DB6-1F4068A363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30605" y="3855339"/>
                  <a:ext cx="163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AA36806-9B7E-9082-C8F1-EAC2E6F34AFB}"/>
                    </a:ext>
                  </a:extLst>
                </p14:cNvPr>
                <p14:cNvContentPartPr/>
                <p14:nvPr/>
              </p14:nvContentPartPr>
              <p14:xfrm>
                <a:off x="3894565" y="3639339"/>
                <a:ext cx="28440" cy="298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AA36806-9B7E-9082-C8F1-EAC2E6F34AF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76565" y="3621699"/>
                  <a:ext cx="640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EE303C2-42CB-99FD-6368-95D3EE168FE8}"/>
                    </a:ext>
                  </a:extLst>
                </p14:cNvPr>
                <p14:cNvContentPartPr/>
                <p14:nvPr/>
              </p14:nvContentPartPr>
              <p14:xfrm>
                <a:off x="4080685" y="3549339"/>
                <a:ext cx="256680" cy="4096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EE303C2-42CB-99FD-6368-95D3EE168FE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63045" y="3531339"/>
                  <a:ext cx="292320" cy="44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56478041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732B2-5FFB-40E6-EFE3-1F16A43D8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B1BE9BB-D393-D978-C236-D4A23854CA05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132670D-0233-5F12-6CAD-206A272692BD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28CACB3-454D-00FB-AC93-C7B665AB566D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88012AB-1F8B-B609-E007-FC38292342AB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2BC7D5C-E937-F291-E554-4FAD290CD49E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14BFE09-D323-8E5D-14E7-C49284D00EF7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B8C15729-3BDA-87E9-BC86-97442FCFF641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B7E3405-2723-FFBE-18F6-9D3F4DC84121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25AAE69-E22E-77DC-EA5D-DE810032C610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EC4FF5F5-1354-2A84-6B35-2F9BD044AC0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725AF48-B2ED-2328-D034-E303A2B0168F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429348D-6962-1E54-5784-59998E0AA33C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9846D15-E02B-B5A1-5D37-059FF3CEF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E33CCBE-AD9B-78D8-3E31-BC1A7B466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DF0F836-92AB-44BC-E48E-53D457BE5E81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A536C488-E521-B01F-F133-85162F06246C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A56C3-459D-61BF-E071-636694DC69F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5587"/>
          <a:stretch/>
        </p:blipFill>
        <p:spPr>
          <a:xfrm>
            <a:off x="2962424" y="1455915"/>
            <a:ext cx="6447079" cy="80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7F2691-F472-DBE3-148F-A2E02DBEA7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595" y="2352225"/>
            <a:ext cx="7087214" cy="1966130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CD6843C3-3E6E-07EF-A30F-DF58046DC205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FC72433D-8A86-99F1-9E9B-0BBDCD8F9453}"/>
              </a:ext>
            </a:extLst>
          </p:cNvPr>
          <p:cNvSpPr/>
          <p:nvPr/>
        </p:nvSpPr>
        <p:spPr>
          <a:xfrm>
            <a:off x="3927252" y="300886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Shape 4">
            <a:extLst>
              <a:ext uri="{FF2B5EF4-FFF2-40B4-BE49-F238E27FC236}">
                <a16:creationId xmlns:a16="http://schemas.microsoft.com/office/drawing/2014/main" id="{2CFEB04D-6159-BE3D-3268-B5D068D375CC}"/>
              </a:ext>
            </a:extLst>
          </p:cNvPr>
          <p:cNvSpPr/>
          <p:nvPr/>
        </p:nvSpPr>
        <p:spPr>
          <a:xfrm>
            <a:off x="3430743" y="3692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78E924E7-D0D6-0BAC-DA90-239DF1E5F5AA}"/>
              </a:ext>
            </a:extLst>
          </p:cNvPr>
          <p:cNvSpPr/>
          <p:nvPr/>
        </p:nvSpPr>
        <p:spPr>
          <a:xfrm>
            <a:off x="282216" y="608629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B16D8FFF-647B-A7EC-0495-70F88317CCC8}"/>
              </a:ext>
            </a:extLst>
          </p:cNvPr>
          <p:cNvSpPr/>
          <p:nvPr/>
        </p:nvSpPr>
        <p:spPr>
          <a:xfrm>
            <a:off x="4601317" y="300886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CEA5650E-636C-212F-6FB0-F41BEFC757F7}"/>
              </a:ext>
            </a:extLst>
          </p:cNvPr>
          <p:cNvSpPr/>
          <p:nvPr/>
        </p:nvSpPr>
        <p:spPr>
          <a:xfrm>
            <a:off x="4029712" y="368942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522926-2AC9-108B-4AC9-215D8C9013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58" y="1252852"/>
            <a:ext cx="845893" cy="58679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5713ACF-5E56-552A-8105-42D05B8EA3AF}"/>
                  </a:ext>
                </a:extLst>
              </p14:cNvPr>
              <p14:cNvContentPartPr/>
              <p14:nvPr/>
            </p14:nvContentPartPr>
            <p14:xfrm>
              <a:off x="248125" y="4370499"/>
              <a:ext cx="164880" cy="185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5713ACF-5E56-552A-8105-42D05B8EA3A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0125" y="4352499"/>
                <a:ext cx="20052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0C6E089-FCA9-2CB0-88D7-F688529C31E5}"/>
                  </a:ext>
                </a:extLst>
              </p14:cNvPr>
              <p14:cNvContentPartPr/>
              <p14:nvPr/>
            </p14:nvContentPartPr>
            <p14:xfrm>
              <a:off x="391405" y="4429539"/>
              <a:ext cx="47880" cy="2462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0C6E089-FCA9-2CB0-88D7-F688529C31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73405" y="4411899"/>
                <a:ext cx="8352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F6DC01-3B63-CE5E-9776-E6DF85D6C9F7}"/>
                  </a:ext>
                </a:extLst>
              </p14:cNvPr>
              <p14:cNvContentPartPr/>
              <p14:nvPr/>
            </p14:nvContentPartPr>
            <p14:xfrm>
              <a:off x="131125" y="4153779"/>
              <a:ext cx="498240" cy="668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F6DC01-3B63-CE5E-9776-E6DF85D6C9F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125" y="4135779"/>
                <a:ext cx="533880" cy="70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73BACD9A-B9D1-7BE7-FFBA-4665BA6684DF}"/>
              </a:ext>
            </a:extLst>
          </p:cNvPr>
          <p:cNvGrpSpPr/>
          <p:nvPr/>
        </p:nvGrpSpPr>
        <p:grpSpPr>
          <a:xfrm>
            <a:off x="835285" y="4336299"/>
            <a:ext cx="2153520" cy="756720"/>
            <a:chOff x="835285" y="4336299"/>
            <a:chExt cx="2153520" cy="75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57E40D-5B92-2228-9D83-DBC752639E21}"/>
                    </a:ext>
                  </a:extLst>
                </p14:cNvPr>
                <p14:cNvContentPartPr/>
                <p14:nvPr/>
              </p14:nvContentPartPr>
              <p14:xfrm>
                <a:off x="914845" y="4558779"/>
                <a:ext cx="315360" cy="231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57E40D-5B92-2228-9D83-DBC752639E2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6845" y="4540779"/>
                  <a:ext cx="3510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88E7D9E-8C09-0C6B-9ADC-17C4D63F0957}"/>
                    </a:ext>
                  </a:extLst>
                </p14:cNvPr>
                <p14:cNvContentPartPr/>
                <p14:nvPr/>
              </p14:nvContentPartPr>
              <p14:xfrm>
                <a:off x="1043365" y="4570659"/>
                <a:ext cx="151920" cy="185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88E7D9E-8C09-0C6B-9ADC-17C4D63F09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5725" y="4553019"/>
                  <a:ext cx="187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3EA0447-408D-912A-AD7A-1B1BF5D15E20}"/>
                    </a:ext>
                  </a:extLst>
                </p14:cNvPr>
                <p14:cNvContentPartPr/>
                <p14:nvPr/>
              </p14:nvContentPartPr>
              <p14:xfrm>
                <a:off x="1337485" y="4691259"/>
                <a:ext cx="185760" cy="11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3EA0447-408D-912A-AD7A-1B1BF5D15E2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19485" y="4673259"/>
                  <a:ext cx="221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BC25A69-12C8-3C18-6ECD-6BFE41DFEDED}"/>
                    </a:ext>
                  </a:extLst>
                </p14:cNvPr>
                <p14:cNvContentPartPr/>
                <p14:nvPr/>
              </p14:nvContentPartPr>
              <p14:xfrm>
                <a:off x="1805845" y="4443219"/>
                <a:ext cx="239040" cy="466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BC25A69-12C8-3C18-6ECD-6BFE41DFEDE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87845" y="4425219"/>
                  <a:ext cx="27468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DEEC23-69CF-AEE8-EB23-AD3658CFA544}"/>
                    </a:ext>
                  </a:extLst>
                </p14:cNvPr>
                <p14:cNvContentPartPr/>
                <p14:nvPr/>
              </p14:nvContentPartPr>
              <p14:xfrm>
                <a:off x="835285" y="4358259"/>
                <a:ext cx="213480" cy="587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DEEC23-69CF-AEE8-EB23-AD3658CFA54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7645" y="4340619"/>
                  <a:ext cx="24912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13A547F-C5A1-5843-A6DE-6EA82AD07876}"/>
                    </a:ext>
                  </a:extLst>
                </p14:cNvPr>
                <p14:cNvContentPartPr/>
                <p14:nvPr/>
              </p14:nvContentPartPr>
              <p14:xfrm>
                <a:off x="2171605" y="4336299"/>
                <a:ext cx="112320" cy="136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13A547F-C5A1-5843-A6DE-6EA82AD078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53605" y="4318299"/>
                  <a:ext cx="147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6C35AE4-51CF-8503-C9D5-BDE091B857F6}"/>
                    </a:ext>
                  </a:extLst>
                </p14:cNvPr>
                <p14:cNvContentPartPr/>
                <p14:nvPr/>
              </p14:nvContentPartPr>
              <p14:xfrm>
                <a:off x="2240365" y="4708899"/>
                <a:ext cx="154440" cy="9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6C35AE4-51CF-8503-C9D5-BDE091B857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22365" y="4690899"/>
                  <a:ext cx="1900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E168CF9-DC92-9A04-80DE-A1BF88B4D88E}"/>
                    </a:ext>
                  </a:extLst>
                </p14:cNvPr>
                <p14:cNvContentPartPr/>
                <p14:nvPr/>
              </p14:nvContentPartPr>
              <p14:xfrm>
                <a:off x="2296885" y="4617819"/>
                <a:ext cx="20520" cy="171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E168CF9-DC92-9A04-80DE-A1BF88B4D88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79245" y="4599819"/>
                  <a:ext cx="56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2B5A945-7CE0-D0C8-DFC7-C14F2C8B3F4B}"/>
                    </a:ext>
                  </a:extLst>
                </p14:cNvPr>
                <p14:cNvContentPartPr/>
                <p14:nvPr/>
              </p14:nvContentPartPr>
              <p14:xfrm>
                <a:off x="2489485" y="4601979"/>
                <a:ext cx="195480" cy="491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2B5A945-7CE0-D0C8-DFC7-C14F2C8B3F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71485" y="4583979"/>
                  <a:ext cx="231120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9FFDEC6-AEB4-7C18-605A-8AF0CA7793BD}"/>
                    </a:ext>
                  </a:extLst>
                </p14:cNvPr>
                <p14:cNvContentPartPr/>
                <p14:nvPr/>
              </p14:nvContentPartPr>
              <p14:xfrm>
                <a:off x="2850205" y="4727979"/>
                <a:ext cx="138600" cy="12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9FFDEC6-AEB4-7C18-605A-8AF0CA7793B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32205" y="4709979"/>
                  <a:ext cx="174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AC8EFE4-F98A-C95C-E667-37C5CE3BA034}"/>
                    </a:ext>
                  </a:extLst>
                </p14:cNvPr>
                <p14:cNvContentPartPr/>
                <p14:nvPr/>
              </p14:nvContentPartPr>
              <p14:xfrm>
                <a:off x="1427125" y="4615659"/>
                <a:ext cx="22680" cy="211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AC8EFE4-F98A-C95C-E667-37C5CE3BA03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409485" y="4597659"/>
                  <a:ext cx="583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E8A4019-DC3A-E21D-6F19-9B217E18C06A}"/>
                    </a:ext>
                  </a:extLst>
                </p14:cNvPr>
                <p14:cNvContentPartPr/>
                <p14:nvPr/>
              </p14:nvContentPartPr>
              <p14:xfrm>
                <a:off x="1690645" y="4516299"/>
                <a:ext cx="23400" cy="2538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E8A4019-DC3A-E21D-6F19-9B217E18C06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72645" y="4498659"/>
                  <a:ext cx="590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3E4D43C-4D95-2307-B802-128E30D3F640}"/>
                    </a:ext>
                  </a:extLst>
                </p14:cNvPr>
                <p14:cNvContentPartPr/>
                <p14:nvPr/>
              </p14:nvContentPartPr>
              <p14:xfrm>
                <a:off x="2430085" y="4424859"/>
                <a:ext cx="232560" cy="552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3E4D43C-4D95-2307-B802-128E30D3F64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412085" y="4406859"/>
                  <a:ext cx="268200" cy="58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D08F29F-C696-C373-B6EE-B7450E2512CC}"/>
              </a:ext>
            </a:extLst>
          </p:cNvPr>
          <p:cNvGrpSpPr/>
          <p:nvPr/>
        </p:nvGrpSpPr>
        <p:grpSpPr>
          <a:xfrm>
            <a:off x="3042085" y="4406859"/>
            <a:ext cx="1332000" cy="685800"/>
            <a:chOff x="3042085" y="4406859"/>
            <a:chExt cx="1332000" cy="68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D7941FB-280E-F350-C9A3-DB4827A5B423}"/>
                    </a:ext>
                  </a:extLst>
                </p14:cNvPr>
                <p14:cNvContentPartPr/>
                <p14:nvPr/>
              </p14:nvContentPartPr>
              <p14:xfrm>
                <a:off x="3042085" y="4561659"/>
                <a:ext cx="141480" cy="272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D7941FB-280E-F350-C9A3-DB4827A5B42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24085" y="4543659"/>
                  <a:ext cx="1771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D66A68E-14A8-6E2B-E95C-DBF46868EDE6}"/>
                    </a:ext>
                  </a:extLst>
                </p14:cNvPr>
                <p14:cNvContentPartPr/>
                <p14:nvPr/>
              </p14:nvContentPartPr>
              <p14:xfrm>
                <a:off x="3128125" y="4500459"/>
                <a:ext cx="239400" cy="5922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D66A68E-14A8-6E2B-E95C-DBF46868EDE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10125" y="4482819"/>
                  <a:ext cx="27504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DD1C087-166A-D0DA-B25C-288B35AA059C}"/>
                    </a:ext>
                  </a:extLst>
                </p14:cNvPr>
                <p14:cNvContentPartPr/>
                <p14:nvPr/>
              </p14:nvContentPartPr>
              <p14:xfrm>
                <a:off x="3422605" y="4406859"/>
                <a:ext cx="151920" cy="128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DD1C087-166A-D0DA-B25C-288B35AA059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404965" y="4388859"/>
                  <a:ext cx="187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A6D2340-2A9A-5B4C-101B-462B899084B5}"/>
                    </a:ext>
                  </a:extLst>
                </p14:cNvPr>
                <p14:cNvContentPartPr/>
                <p14:nvPr/>
              </p14:nvContentPartPr>
              <p14:xfrm>
                <a:off x="3587485" y="4716819"/>
                <a:ext cx="155880" cy="20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A6D2340-2A9A-5B4C-101B-462B899084B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69845" y="4699179"/>
                  <a:ext cx="191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5F4E65F-7CEE-392D-3D9F-075184751FA4}"/>
                    </a:ext>
                  </a:extLst>
                </p14:cNvPr>
                <p14:cNvContentPartPr/>
                <p14:nvPr/>
              </p14:nvContentPartPr>
              <p14:xfrm>
                <a:off x="3565165" y="4806819"/>
                <a:ext cx="167400" cy="8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5F4E65F-7CEE-392D-3D9F-075184751FA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47165" y="4789179"/>
                  <a:ext cx="203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A3935F1-E541-5928-DFC6-CBD9379C6799}"/>
                    </a:ext>
                  </a:extLst>
                </p14:cNvPr>
                <p14:cNvContentPartPr/>
                <p14:nvPr/>
              </p14:nvContentPartPr>
              <p14:xfrm>
                <a:off x="3879085" y="4589019"/>
                <a:ext cx="329760" cy="251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A3935F1-E541-5928-DFC6-CBD9379C679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61445" y="4571379"/>
                  <a:ext cx="365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2824EE8-17D9-5282-319D-0FC7E2D76814}"/>
                    </a:ext>
                  </a:extLst>
                </p14:cNvPr>
                <p14:cNvContentPartPr/>
                <p14:nvPr/>
              </p14:nvContentPartPr>
              <p14:xfrm>
                <a:off x="4232965" y="4441059"/>
                <a:ext cx="141120" cy="1267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2824EE8-17D9-5282-319D-0FC7E2D7681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215325" y="4423059"/>
                  <a:ext cx="17676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88018C9-765E-1B1F-F339-24FAAEFF8179}"/>
              </a:ext>
            </a:extLst>
          </p:cNvPr>
          <p:cNvGrpSpPr/>
          <p:nvPr/>
        </p:nvGrpSpPr>
        <p:grpSpPr>
          <a:xfrm>
            <a:off x="5304325" y="4256739"/>
            <a:ext cx="3985200" cy="1891080"/>
            <a:chOff x="5304325" y="4256739"/>
            <a:chExt cx="3985200" cy="189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7F40A6A-222C-0628-D638-FEDAC7D1C41F}"/>
                    </a:ext>
                  </a:extLst>
                </p14:cNvPr>
                <p14:cNvContentPartPr/>
                <p14:nvPr/>
              </p14:nvContentPartPr>
              <p14:xfrm>
                <a:off x="5304325" y="4442499"/>
                <a:ext cx="161640" cy="1705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7F40A6A-222C-0628-D638-FEDAC7D1C41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86685" y="4424499"/>
                  <a:ext cx="197280" cy="174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E049B8C-1226-E5E2-31C4-961C1869B658}"/>
                    </a:ext>
                  </a:extLst>
                </p14:cNvPr>
                <p14:cNvContentPartPr/>
                <p14:nvPr/>
              </p14:nvContentPartPr>
              <p14:xfrm>
                <a:off x="5638405" y="4376979"/>
                <a:ext cx="313200" cy="2538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E049B8C-1226-E5E2-31C4-961C1869B65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20765" y="4359339"/>
                  <a:ext cx="3488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C4DB41-9C65-97D3-3460-D40DE81F7A6B}"/>
                    </a:ext>
                  </a:extLst>
                </p14:cNvPr>
                <p14:cNvContentPartPr/>
                <p14:nvPr/>
              </p14:nvContentPartPr>
              <p14:xfrm>
                <a:off x="6020365" y="4495419"/>
                <a:ext cx="125640" cy="9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C4DB41-9C65-97D3-3460-D40DE81F7A6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002725" y="4477419"/>
                  <a:ext cx="161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62E9D0B-5BD1-0B51-BBFE-B8B217DD4294}"/>
                    </a:ext>
                  </a:extLst>
                </p14:cNvPr>
                <p14:cNvContentPartPr/>
                <p14:nvPr/>
              </p14:nvContentPartPr>
              <p14:xfrm>
                <a:off x="5969605" y="4567779"/>
                <a:ext cx="130680" cy="56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62E9D0B-5BD1-0B51-BBFE-B8B217DD429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951965" y="4549779"/>
                  <a:ext cx="1663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C29146-F31B-FC56-E883-32EC7A07044E}"/>
                    </a:ext>
                  </a:extLst>
                </p14:cNvPr>
                <p14:cNvContentPartPr/>
                <p14:nvPr/>
              </p14:nvContentPartPr>
              <p14:xfrm>
                <a:off x="6400165" y="4256739"/>
                <a:ext cx="2861640" cy="655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C29146-F31B-FC56-E883-32EC7A07044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82165" y="4238739"/>
                  <a:ext cx="289728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C9F6BCB-E21F-0B35-4154-B2B68A18E160}"/>
                    </a:ext>
                  </a:extLst>
                </p14:cNvPr>
                <p14:cNvContentPartPr/>
                <p14:nvPr/>
              </p14:nvContentPartPr>
              <p14:xfrm>
                <a:off x="6678445" y="4514139"/>
                <a:ext cx="158760" cy="255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C9F6BCB-E21F-0B35-4154-B2B68A18E16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660805" y="4496139"/>
                  <a:ext cx="194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FBF16E8-BA9B-38FC-DB4E-B7763243F48B}"/>
                    </a:ext>
                  </a:extLst>
                </p14:cNvPr>
                <p14:cNvContentPartPr/>
                <p14:nvPr/>
              </p14:nvContentPartPr>
              <p14:xfrm>
                <a:off x="6962485" y="4745979"/>
                <a:ext cx="109080" cy="7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FBF16E8-BA9B-38FC-DB4E-B7763243F48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44485" y="4727979"/>
                  <a:ext cx="144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5EADA6B-D4CE-17A8-E2DB-9C81F6B7B631}"/>
                    </a:ext>
                  </a:extLst>
                </p14:cNvPr>
                <p14:cNvContentPartPr/>
                <p14:nvPr/>
              </p14:nvContentPartPr>
              <p14:xfrm>
                <a:off x="7038805" y="4623939"/>
                <a:ext cx="142560" cy="72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5EADA6B-D4CE-17A8-E2DB-9C81F6B7B6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20805" y="4606299"/>
                  <a:ext cx="178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81F1BBF-1B30-4127-3C10-BADA1E0EF0A5}"/>
                    </a:ext>
                  </a:extLst>
                </p14:cNvPr>
                <p14:cNvContentPartPr/>
                <p14:nvPr/>
              </p14:nvContentPartPr>
              <p14:xfrm>
                <a:off x="7303765" y="4563819"/>
                <a:ext cx="43200" cy="189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81F1BBF-1B30-4127-3C10-BADA1E0EF0A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85765" y="4546179"/>
                  <a:ext cx="78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A808D47-45E2-175C-5EF6-E0ED600D3B04}"/>
                    </a:ext>
                  </a:extLst>
                </p14:cNvPr>
                <p14:cNvContentPartPr/>
                <p14:nvPr/>
              </p14:nvContentPartPr>
              <p14:xfrm>
                <a:off x="7382605" y="4463379"/>
                <a:ext cx="192600" cy="374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A808D47-45E2-175C-5EF6-E0ED600D3B0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64605" y="4445739"/>
                  <a:ext cx="2282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83770D7F-6B05-CF1D-A6EB-D276D715A96C}"/>
                    </a:ext>
                  </a:extLst>
                </p14:cNvPr>
                <p14:cNvContentPartPr/>
                <p14:nvPr/>
              </p14:nvContentPartPr>
              <p14:xfrm>
                <a:off x="6593485" y="4382019"/>
                <a:ext cx="125640" cy="478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83770D7F-6B05-CF1D-A6EB-D276D715A96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575485" y="4364019"/>
                  <a:ext cx="16128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9DCAE1A-EB40-2674-8F9C-7966564B2C64}"/>
                    </a:ext>
                  </a:extLst>
                </p14:cNvPr>
                <p14:cNvContentPartPr/>
                <p14:nvPr/>
              </p14:nvContentPartPr>
              <p14:xfrm>
                <a:off x="7722805" y="4477779"/>
                <a:ext cx="148680" cy="124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9DCAE1A-EB40-2674-8F9C-7966564B2C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05165" y="4460139"/>
                  <a:ext cx="184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9EC3053-C464-B146-8A37-ABB3841D6837}"/>
                    </a:ext>
                  </a:extLst>
                </p14:cNvPr>
                <p14:cNvContentPartPr/>
                <p14:nvPr/>
              </p14:nvContentPartPr>
              <p14:xfrm>
                <a:off x="7858525" y="4757859"/>
                <a:ext cx="201240" cy="10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9EC3053-C464-B146-8A37-ABB3841D683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40885" y="4740219"/>
                  <a:ext cx="236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C742F86-C343-8624-5011-8CCC2FD372A6}"/>
                    </a:ext>
                  </a:extLst>
                </p14:cNvPr>
                <p14:cNvContentPartPr/>
                <p14:nvPr/>
              </p14:nvContentPartPr>
              <p14:xfrm>
                <a:off x="7935205" y="4677219"/>
                <a:ext cx="16920" cy="173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C742F86-C343-8624-5011-8CCC2FD372A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917565" y="4659579"/>
                  <a:ext cx="525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D37BF3E-6DCB-B020-4807-B7C86E7D6CCC}"/>
                    </a:ext>
                  </a:extLst>
                </p14:cNvPr>
                <p14:cNvContentPartPr/>
                <p14:nvPr/>
              </p14:nvContentPartPr>
              <p14:xfrm>
                <a:off x="8135365" y="4520979"/>
                <a:ext cx="149040" cy="4374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D37BF3E-6DCB-B020-4807-B7C86E7D6CC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117365" y="4502979"/>
                  <a:ext cx="1846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6948940-1484-5FC9-F97A-70C66F73CA91}"/>
                    </a:ext>
                  </a:extLst>
                </p14:cNvPr>
                <p14:cNvContentPartPr/>
                <p14:nvPr/>
              </p14:nvContentPartPr>
              <p14:xfrm>
                <a:off x="8340925" y="4709979"/>
                <a:ext cx="160560" cy="155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6948940-1484-5FC9-F97A-70C66F73CA9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322925" y="4691979"/>
                  <a:ext cx="196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779DBDC-BE58-7C53-3C18-4564C7AB3C5E}"/>
                    </a:ext>
                  </a:extLst>
                </p14:cNvPr>
                <p14:cNvContentPartPr/>
                <p14:nvPr/>
              </p14:nvContentPartPr>
              <p14:xfrm>
                <a:off x="8416885" y="4672899"/>
                <a:ext cx="222120" cy="19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779DBDC-BE58-7C53-3C18-4564C7AB3C5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398885" y="4655259"/>
                  <a:ext cx="257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1275003-F0BB-1427-3963-239F684F569E}"/>
                    </a:ext>
                  </a:extLst>
                </p14:cNvPr>
                <p14:cNvContentPartPr/>
                <p14:nvPr/>
              </p14:nvContentPartPr>
              <p14:xfrm>
                <a:off x="8659885" y="4775139"/>
                <a:ext cx="158040" cy="90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1275003-F0BB-1427-3963-239F684F569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641885" y="4757139"/>
                  <a:ext cx="193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4F233B7-FE2F-CB90-C1D5-F2CD00EC09FA}"/>
                    </a:ext>
                  </a:extLst>
                </p14:cNvPr>
                <p14:cNvContentPartPr/>
                <p14:nvPr/>
              </p14:nvContentPartPr>
              <p14:xfrm>
                <a:off x="8837005" y="4664619"/>
                <a:ext cx="173160" cy="133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4F233B7-FE2F-CB90-C1D5-F2CD00EC09F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19005" y="4646979"/>
                  <a:ext cx="208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54C49AD-26C0-1197-1BAD-8A65998FC834}"/>
                    </a:ext>
                  </a:extLst>
                </p14:cNvPr>
                <p14:cNvContentPartPr/>
                <p14:nvPr/>
              </p14:nvContentPartPr>
              <p14:xfrm>
                <a:off x="8958685" y="4557699"/>
                <a:ext cx="137880" cy="390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54C49AD-26C0-1197-1BAD-8A65998FC83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41045" y="4540059"/>
                  <a:ext cx="17352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90795F5-9FD7-3C38-A118-1059E745104B}"/>
                    </a:ext>
                  </a:extLst>
                </p14:cNvPr>
                <p14:cNvContentPartPr/>
                <p14:nvPr/>
              </p14:nvContentPartPr>
              <p14:xfrm>
                <a:off x="9150565" y="4414059"/>
                <a:ext cx="138960" cy="122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90795F5-9FD7-3C38-A118-1059E745104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132925" y="4396059"/>
                  <a:ext cx="174600" cy="15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097961F-C8C3-CA83-DF0F-7375FD704A27}"/>
                  </a:ext>
                </a:extLst>
              </p14:cNvPr>
              <p14:cNvContentPartPr/>
              <p14:nvPr/>
            </p14:nvContentPartPr>
            <p14:xfrm>
              <a:off x="6070405" y="5444379"/>
              <a:ext cx="153000" cy="154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097961F-C8C3-CA83-DF0F-7375FD704A27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052765" y="5426739"/>
                <a:ext cx="1886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21A81E5-295A-DC35-2F00-349DBB13ABCC}"/>
                  </a:ext>
                </a:extLst>
              </p14:cNvPr>
              <p14:cNvContentPartPr/>
              <p14:nvPr/>
            </p14:nvContentPartPr>
            <p14:xfrm>
              <a:off x="6065005" y="5588739"/>
              <a:ext cx="132120" cy="162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21A81E5-295A-DC35-2F00-349DBB13ABCC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047365" y="5571099"/>
                <a:ext cx="1677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6D21428A-BE48-363E-F764-CEEE9F18DCF1}"/>
                  </a:ext>
                </a:extLst>
              </p14:cNvPr>
              <p14:cNvContentPartPr/>
              <p14:nvPr/>
            </p14:nvContentPartPr>
            <p14:xfrm>
              <a:off x="6432925" y="5285259"/>
              <a:ext cx="1933200" cy="4521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6D21428A-BE48-363E-F764-CEEE9F18DCF1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415285" y="5267259"/>
                <a:ext cx="196884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11AB230-B9D8-A68F-A2C7-D77654439AEF}"/>
                  </a:ext>
                </a:extLst>
              </p14:cNvPr>
              <p14:cNvContentPartPr/>
              <p14:nvPr/>
            </p14:nvContentPartPr>
            <p14:xfrm>
              <a:off x="6809845" y="5424219"/>
              <a:ext cx="11160" cy="18144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11AB230-B9D8-A68F-A2C7-D77654439AE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792205" y="5406579"/>
                <a:ext cx="468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2E3B8F8E-876A-1EBE-F438-98A82173753F}"/>
                  </a:ext>
                </a:extLst>
              </p14:cNvPr>
              <p14:cNvContentPartPr/>
              <p14:nvPr/>
            </p14:nvContentPartPr>
            <p14:xfrm>
              <a:off x="6912445" y="5418819"/>
              <a:ext cx="159120" cy="2343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2E3B8F8E-876A-1EBE-F438-98A82173753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894445" y="5400819"/>
                <a:ext cx="1947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B3A393B-24E5-1A1C-4A07-C6C07568BC02}"/>
                  </a:ext>
                </a:extLst>
              </p14:cNvPr>
              <p14:cNvContentPartPr/>
              <p14:nvPr/>
            </p14:nvContentPartPr>
            <p14:xfrm>
              <a:off x="7241485" y="5600259"/>
              <a:ext cx="163800" cy="2052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B3A393B-24E5-1A1C-4A07-C6C07568BC0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223845" y="5582259"/>
                <a:ext cx="1994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7482E29-B098-8B9E-A815-8ED376220F27}"/>
                  </a:ext>
                </a:extLst>
              </p14:cNvPr>
              <p14:cNvContentPartPr/>
              <p14:nvPr/>
            </p14:nvContentPartPr>
            <p14:xfrm>
              <a:off x="7295125" y="5530059"/>
              <a:ext cx="38520" cy="20484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7482E29-B098-8B9E-A815-8ED376220F2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277485" y="5512419"/>
                <a:ext cx="741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414865D-025A-E750-9D9F-8110C5D6484A}"/>
                  </a:ext>
                </a:extLst>
              </p14:cNvPr>
              <p14:cNvContentPartPr/>
              <p14:nvPr/>
            </p14:nvContentPartPr>
            <p14:xfrm>
              <a:off x="7461805" y="5489739"/>
              <a:ext cx="147240" cy="31104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414865D-025A-E750-9D9F-8110C5D6484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444165" y="5472099"/>
                <a:ext cx="182880" cy="34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9179CA6D-4FF4-469F-18DF-ED85F802C666}"/>
              </a:ext>
            </a:extLst>
          </p:cNvPr>
          <p:cNvGrpSpPr/>
          <p:nvPr/>
        </p:nvGrpSpPr>
        <p:grpSpPr>
          <a:xfrm>
            <a:off x="8463325" y="5233419"/>
            <a:ext cx="1012680" cy="519120"/>
            <a:chOff x="8463325" y="5233419"/>
            <a:chExt cx="1012680" cy="51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9F5C2D6-06DF-D75B-AEE8-67A5522FF814}"/>
                    </a:ext>
                  </a:extLst>
                </p14:cNvPr>
                <p14:cNvContentPartPr/>
                <p14:nvPr/>
              </p14:nvContentPartPr>
              <p14:xfrm>
                <a:off x="8463325" y="5594139"/>
                <a:ext cx="161280" cy="57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9F5C2D6-06DF-D75B-AEE8-67A5522FF81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445325" y="5576139"/>
                  <a:ext cx="196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3F267B0-B6D6-BBA6-8376-BE62093C088E}"/>
                    </a:ext>
                  </a:extLst>
                </p14:cNvPr>
                <p14:cNvContentPartPr/>
                <p14:nvPr/>
              </p14:nvContentPartPr>
              <p14:xfrm>
                <a:off x="8477005" y="5726619"/>
                <a:ext cx="111240" cy="111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3F267B0-B6D6-BBA6-8376-BE62093C088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59005" y="5708619"/>
                  <a:ext cx="146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FB240C5-C274-6904-EAFD-309269268015}"/>
                    </a:ext>
                  </a:extLst>
                </p14:cNvPr>
                <p14:cNvContentPartPr/>
                <p14:nvPr/>
              </p14:nvContentPartPr>
              <p14:xfrm>
                <a:off x="8849965" y="5473899"/>
                <a:ext cx="207000" cy="278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FB240C5-C274-6904-EAFD-30926926801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831965" y="5456259"/>
                  <a:ext cx="2426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A84BAFF-FFC7-4EC2-C5F3-376A4C784306}"/>
                    </a:ext>
                  </a:extLst>
                </p14:cNvPr>
                <p14:cNvContentPartPr/>
                <p14:nvPr/>
              </p14:nvContentPartPr>
              <p14:xfrm>
                <a:off x="8969845" y="5233419"/>
                <a:ext cx="506160" cy="2188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A84BAFF-FFC7-4EC2-C5F3-376A4C78430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951845" y="5215419"/>
                  <a:ext cx="54180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8D86BAD-4D73-B493-3DE7-1716EBA97615}"/>
              </a:ext>
            </a:extLst>
          </p:cNvPr>
          <p:cNvGrpSpPr/>
          <p:nvPr/>
        </p:nvGrpSpPr>
        <p:grpSpPr>
          <a:xfrm>
            <a:off x="3756325" y="5258259"/>
            <a:ext cx="1077840" cy="317520"/>
            <a:chOff x="3756325" y="5258259"/>
            <a:chExt cx="107784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1EAE53C-EF8C-4900-BC22-78E0E8D36423}"/>
                    </a:ext>
                  </a:extLst>
                </p14:cNvPr>
                <p14:cNvContentPartPr/>
                <p14:nvPr/>
              </p14:nvContentPartPr>
              <p14:xfrm>
                <a:off x="3759565" y="5403339"/>
                <a:ext cx="133560" cy="5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1EAE53C-EF8C-4900-BC22-78E0E8D3642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741925" y="5385699"/>
                  <a:ext cx="169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8376435-1933-F2BE-029E-D77D04A0ED34}"/>
                    </a:ext>
                  </a:extLst>
                </p14:cNvPr>
                <p14:cNvContentPartPr/>
                <p14:nvPr/>
              </p14:nvContentPartPr>
              <p14:xfrm>
                <a:off x="3756325" y="5500539"/>
                <a:ext cx="137520" cy="9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8376435-1933-F2BE-029E-D77D04A0ED3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738685" y="5482899"/>
                  <a:ext cx="173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AAB751B-E4C5-3D24-31C9-F272CBDADFD9}"/>
                    </a:ext>
                  </a:extLst>
                </p14:cNvPr>
                <p14:cNvContentPartPr/>
                <p14:nvPr/>
              </p14:nvContentPartPr>
              <p14:xfrm>
                <a:off x="4017325" y="5341059"/>
                <a:ext cx="196200" cy="198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AAB751B-E4C5-3D24-31C9-F272CBDADFD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99685" y="5323059"/>
                  <a:ext cx="2318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EFC6C1D-31C8-B872-6C4C-1031B4E0335A}"/>
                    </a:ext>
                  </a:extLst>
                </p14:cNvPr>
                <p14:cNvContentPartPr/>
                <p14:nvPr/>
              </p14:nvContentPartPr>
              <p14:xfrm>
                <a:off x="4296685" y="5386779"/>
                <a:ext cx="170280" cy="189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EFC6C1D-31C8-B872-6C4C-1031B4E0335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279045" y="5368779"/>
                  <a:ext cx="2059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B34E13A-6D27-9A11-23F6-55B977B94761}"/>
                    </a:ext>
                  </a:extLst>
                </p14:cNvPr>
                <p14:cNvContentPartPr/>
                <p14:nvPr/>
              </p14:nvContentPartPr>
              <p14:xfrm>
                <a:off x="4366165" y="5258259"/>
                <a:ext cx="468000" cy="104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B34E13A-6D27-9A11-23F6-55B977B9476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48525" y="5240259"/>
                  <a:ext cx="5036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D70A0769-3E37-D92C-F1C2-917C0EAA76B4}"/>
              </a:ext>
            </a:extLst>
          </p:cNvPr>
          <p:cNvGrpSpPr/>
          <p:nvPr/>
        </p:nvGrpSpPr>
        <p:grpSpPr>
          <a:xfrm>
            <a:off x="695965" y="5236659"/>
            <a:ext cx="2716200" cy="816480"/>
            <a:chOff x="695965" y="5236659"/>
            <a:chExt cx="2716200" cy="81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CC3DA81-5932-8DB8-47A8-08A354AEE60D}"/>
                    </a:ext>
                  </a:extLst>
                </p14:cNvPr>
                <p14:cNvContentPartPr/>
                <p14:nvPr/>
              </p14:nvContentPartPr>
              <p14:xfrm>
                <a:off x="695965" y="5264379"/>
                <a:ext cx="217440" cy="4086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CC3DA81-5932-8DB8-47A8-08A354AEE60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78325" y="5246379"/>
                  <a:ext cx="25308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7EA8D29-3E81-371C-151C-F2A8F9E66C33}"/>
                    </a:ext>
                  </a:extLst>
                </p14:cNvPr>
                <p14:cNvContentPartPr/>
                <p14:nvPr/>
              </p14:nvContentPartPr>
              <p14:xfrm>
                <a:off x="883525" y="5420979"/>
                <a:ext cx="250200" cy="1717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7EA8D29-3E81-371C-151C-F2A8F9E66C3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5525" y="5403339"/>
                  <a:ext cx="285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FA99976-430F-0998-F417-E4DB8F740DAD}"/>
                    </a:ext>
                  </a:extLst>
                </p14:cNvPr>
                <p14:cNvContentPartPr/>
                <p14:nvPr/>
              </p14:nvContentPartPr>
              <p14:xfrm>
                <a:off x="941845" y="5420259"/>
                <a:ext cx="155520" cy="1936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FA99976-430F-0998-F417-E4DB8F740DA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23845" y="5402259"/>
                  <a:ext cx="1911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F90F7CC-99A0-71D5-3067-AF0A95EEC3EC}"/>
                    </a:ext>
                  </a:extLst>
                </p14:cNvPr>
                <p14:cNvContentPartPr/>
                <p14:nvPr/>
              </p14:nvContentPartPr>
              <p14:xfrm>
                <a:off x="1172245" y="5519619"/>
                <a:ext cx="180000" cy="16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F90F7CC-99A0-71D5-3067-AF0A95EEC3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4245" y="5501979"/>
                  <a:ext cx="2156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6102726-468A-F884-0556-45041F5B1926}"/>
                    </a:ext>
                  </a:extLst>
                </p14:cNvPr>
                <p14:cNvContentPartPr/>
                <p14:nvPr/>
              </p14:nvContentPartPr>
              <p14:xfrm>
                <a:off x="1242445" y="5443659"/>
                <a:ext cx="18000" cy="186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6102726-468A-F884-0556-45041F5B192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224805" y="5425659"/>
                  <a:ext cx="536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B76B676-BD68-33B2-C4E9-DB39C22B8FC9}"/>
                    </a:ext>
                  </a:extLst>
                </p14:cNvPr>
                <p14:cNvContentPartPr/>
                <p14:nvPr/>
              </p14:nvContentPartPr>
              <p14:xfrm>
                <a:off x="1442245" y="5448339"/>
                <a:ext cx="28080" cy="159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B76B676-BD68-33B2-C4E9-DB39C22B8FC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4605" y="5430339"/>
                  <a:ext cx="637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9639DA4-0335-DCA6-1C14-E73E48E8AFBD}"/>
                    </a:ext>
                  </a:extLst>
                </p14:cNvPr>
                <p14:cNvContentPartPr/>
                <p14:nvPr/>
              </p14:nvContentPartPr>
              <p14:xfrm>
                <a:off x="1439725" y="5294979"/>
                <a:ext cx="230400" cy="4788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9639DA4-0335-DCA6-1C14-E73E48E8AFB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22085" y="5277339"/>
                  <a:ext cx="26604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3597DF4-6FCD-3546-080E-7158936BF5D1}"/>
                    </a:ext>
                  </a:extLst>
                </p14:cNvPr>
                <p14:cNvContentPartPr/>
                <p14:nvPr/>
              </p14:nvContentPartPr>
              <p14:xfrm>
                <a:off x="1710085" y="5236659"/>
                <a:ext cx="143280" cy="118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3597DF4-6FCD-3546-080E-7158936BF5D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92445" y="5219019"/>
                  <a:ext cx="178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1B34A7B-DA8A-A239-42D5-4BFE6CDA55B9}"/>
                    </a:ext>
                  </a:extLst>
                </p14:cNvPr>
                <p14:cNvContentPartPr/>
                <p14:nvPr/>
              </p14:nvContentPartPr>
              <p14:xfrm>
                <a:off x="1970005" y="5567859"/>
                <a:ext cx="166320" cy="12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1B34A7B-DA8A-A239-42D5-4BFE6CDA55B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52365" y="5549859"/>
                  <a:ext cx="2019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7DC1695-58E9-9F98-F51D-D669751D5AAA}"/>
                    </a:ext>
                  </a:extLst>
                </p14:cNvPr>
                <p14:cNvContentPartPr/>
                <p14:nvPr/>
              </p14:nvContentPartPr>
              <p14:xfrm>
                <a:off x="2015005" y="5491899"/>
                <a:ext cx="52920" cy="193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7DC1695-58E9-9F98-F51D-D669751D5AA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997005" y="5474259"/>
                  <a:ext cx="88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74E7C15-DD23-D186-194B-5B21F8F9FFC2}"/>
                    </a:ext>
                  </a:extLst>
                </p14:cNvPr>
                <p14:cNvContentPartPr/>
                <p14:nvPr/>
              </p14:nvContentPartPr>
              <p14:xfrm>
                <a:off x="2232445" y="5408379"/>
                <a:ext cx="136800" cy="3430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74E7C15-DD23-D186-194B-5B21F8F9FFC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214805" y="5390739"/>
                  <a:ext cx="17244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EE9FB0E-766C-F362-4C4C-EBF0524AD94F}"/>
                    </a:ext>
                  </a:extLst>
                </p14:cNvPr>
                <p14:cNvContentPartPr/>
                <p14:nvPr/>
              </p14:nvContentPartPr>
              <p14:xfrm>
                <a:off x="2255485" y="5524299"/>
                <a:ext cx="250200" cy="528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EE9FB0E-766C-F362-4C4C-EBF0524AD94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237845" y="5506659"/>
                  <a:ext cx="28584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B9BA876-BC3B-AF2A-409D-4BFE10DB9F2C}"/>
                    </a:ext>
                  </a:extLst>
                </p14:cNvPr>
                <p14:cNvContentPartPr/>
                <p14:nvPr/>
              </p14:nvContentPartPr>
              <p14:xfrm>
                <a:off x="2673085" y="5672619"/>
                <a:ext cx="139320" cy="16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B9BA876-BC3B-AF2A-409D-4BFE10DB9F2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655445" y="5654979"/>
                  <a:ext cx="174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DD43B51-EF0E-B022-6278-2A607180DD34}"/>
                    </a:ext>
                  </a:extLst>
                </p14:cNvPr>
                <p14:cNvContentPartPr/>
                <p14:nvPr/>
              </p14:nvContentPartPr>
              <p14:xfrm>
                <a:off x="2857045" y="5543379"/>
                <a:ext cx="142560" cy="180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DD43B51-EF0E-B022-6278-2A607180DD3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839045" y="5525739"/>
                  <a:ext cx="1782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A46B226-BDFD-B0D0-A2A6-B6267B8E70FE}"/>
                    </a:ext>
                  </a:extLst>
                </p14:cNvPr>
                <p14:cNvContentPartPr/>
                <p14:nvPr/>
              </p14:nvContentPartPr>
              <p14:xfrm>
                <a:off x="3006805" y="5449419"/>
                <a:ext cx="240120" cy="570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A46B226-BDFD-B0D0-A2A6-B6267B8E70F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989165" y="5431419"/>
                  <a:ext cx="275760" cy="60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E16C6E4-08E3-6342-576F-295B91153D29}"/>
                    </a:ext>
                  </a:extLst>
                </p14:cNvPr>
                <p14:cNvContentPartPr/>
                <p14:nvPr/>
              </p14:nvContentPartPr>
              <p14:xfrm>
                <a:off x="3287245" y="5350059"/>
                <a:ext cx="124920" cy="1285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E16C6E4-08E3-6342-576F-295B91153D2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69245" y="5332059"/>
                  <a:ext cx="160560" cy="16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74929819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E6C35-8811-C605-813B-200AC4B58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936D10A-41E8-9C59-532F-BBF526C2B740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9F18A85-B9E8-7D6E-FE98-8ACF485C728E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3C525E0-9A38-D03E-5B77-0EFD236A4622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36E4DFA-AEAF-38EB-45A3-8C257B3FBC30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93BA3CE-58DC-C2DE-6FC2-AD51765C62CE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2A78163-9854-DD12-7877-0C37E5AFBBC8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0C13646E-8DB4-5110-F4B9-FBA9AC1097A8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DD7AC7A-C909-E422-ECCF-79AC61E00818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97C9B3DC-A5AF-3089-550C-604F6F2216E5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C5DDA456-6108-4CBE-F0ED-CBBC7253259A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6870335-955C-23FF-769D-7CA9EB2B1A87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320688A-B982-87BB-6272-DF128BFB5BF2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2765E5A-F211-AA17-5C9E-3DDA6F5BB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1BCA2C1-820D-AFA8-B79E-8197A3233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C842538-2318-068A-48DA-AC9F99325595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94605BDA-8DC2-6BA9-CC05-74FC7D859FB2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657083-A7B4-1BE0-F027-13B43EF89E2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75587"/>
          <a:stretch/>
        </p:blipFill>
        <p:spPr>
          <a:xfrm>
            <a:off x="2962424" y="1455915"/>
            <a:ext cx="6447079" cy="803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95606E-CDD5-00CE-39DA-393639EC1E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1595" y="2352225"/>
            <a:ext cx="7087214" cy="1966130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E7DA852-89C2-438F-6DA5-ACB816DA362B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1" name="Shape 4">
            <a:extLst>
              <a:ext uri="{FF2B5EF4-FFF2-40B4-BE49-F238E27FC236}">
                <a16:creationId xmlns:a16="http://schemas.microsoft.com/office/drawing/2014/main" id="{BEF264A3-E16A-44D5-C43A-4B306980972A}"/>
              </a:ext>
            </a:extLst>
          </p:cNvPr>
          <p:cNvSpPr/>
          <p:nvPr/>
        </p:nvSpPr>
        <p:spPr>
          <a:xfrm>
            <a:off x="3927252" y="300886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Shape 4">
            <a:extLst>
              <a:ext uri="{FF2B5EF4-FFF2-40B4-BE49-F238E27FC236}">
                <a16:creationId xmlns:a16="http://schemas.microsoft.com/office/drawing/2014/main" id="{A16FC5DE-07FE-5828-3177-9BA529ECEFB5}"/>
              </a:ext>
            </a:extLst>
          </p:cNvPr>
          <p:cNvSpPr/>
          <p:nvPr/>
        </p:nvSpPr>
        <p:spPr>
          <a:xfrm>
            <a:off x="3430743" y="369246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  <a:endParaRPr kumimoji="0" lang="en-GB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2F7F7AEC-3D16-4217-1C3A-208ED4E498D1}"/>
              </a:ext>
            </a:extLst>
          </p:cNvPr>
          <p:cNvSpPr/>
          <p:nvPr/>
        </p:nvSpPr>
        <p:spPr>
          <a:xfrm>
            <a:off x="282216" y="608629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EA8C0C96-6FBA-B3AA-2229-2C9C38B8FDAD}"/>
              </a:ext>
            </a:extLst>
          </p:cNvPr>
          <p:cNvSpPr/>
          <p:nvPr/>
        </p:nvSpPr>
        <p:spPr>
          <a:xfrm>
            <a:off x="4601317" y="3008866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10241F60-FCE4-5DB6-1F01-A2B1687B7FA6}"/>
              </a:ext>
            </a:extLst>
          </p:cNvPr>
          <p:cNvSpPr/>
          <p:nvPr/>
        </p:nvSpPr>
        <p:spPr>
          <a:xfrm>
            <a:off x="4029712" y="368942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2F5E2A-45AB-146E-85DD-1C57359B5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58" y="1252852"/>
            <a:ext cx="845893" cy="586791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48BA18BF-3502-025D-AC4C-95DD47EE5552}"/>
              </a:ext>
            </a:extLst>
          </p:cNvPr>
          <p:cNvGrpSpPr/>
          <p:nvPr/>
        </p:nvGrpSpPr>
        <p:grpSpPr>
          <a:xfrm>
            <a:off x="101965" y="4375899"/>
            <a:ext cx="506520" cy="524160"/>
            <a:chOff x="101965" y="4375899"/>
            <a:chExt cx="506520" cy="52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868E44-186E-B82F-BB57-ED3848B2E834}"/>
                    </a:ext>
                  </a:extLst>
                </p14:cNvPr>
                <p14:cNvContentPartPr/>
                <p14:nvPr/>
              </p14:nvContentPartPr>
              <p14:xfrm>
                <a:off x="308965" y="4560939"/>
                <a:ext cx="176400" cy="233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868E44-186E-B82F-BB57-ED3848B2E83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0965" y="4543299"/>
                  <a:ext cx="21204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40CDDAF-A430-11EB-29BB-F20014F2C9B3}"/>
                    </a:ext>
                  </a:extLst>
                </p14:cNvPr>
                <p14:cNvContentPartPr/>
                <p14:nvPr/>
              </p14:nvContentPartPr>
              <p14:xfrm>
                <a:off x="327685" y="4530699"/>
                <a:ext cx="196920" cy="25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40CDDAF-A430-11EB-29BB-F20014F2C9B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0045" y="4512699"/>
                  <a:ext cx="2325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C2E2A8-3C10-00A1-9A93-377FAD9843D7}"/>
                    </a:ext>
                  </a:extLst>
                </p14:cNvPr>
                <p14:cNvContentPartPr/>
                <p14:nvPr/>
              </p14:nvContentPartPr>
              <p14:xfrm>
                <a:off x="101965" y="4375899"/>
                <a:ext cx="506520" cy="5241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C2E2A8-3C10-00A1-9A93-377FAD9843D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965" y="4357899"/>
                  <a:ext cx="542160" cy="55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02EAC15-BED6-0C2D-EC5E-55A39A1C8178}"/>
              </a:ext>
            </a:extLst>
          </p:cNvPr>
          <p:cNvGrpSpPr/>
          <p:nvPr/>
        </p:nvGrpSpPr>
        <p:grpSpPr>
          <a:xfrm>
            <a:off x="1011325" y="4308579"/>
            <a:ext cx="2074680" cy="780120"/>
            <a:chOff x="1011325" y="4308579"/>
            <a:chExt cx="2074680" cy="78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0055A53-15A5-8742-2B78-1B1885639997}"/>
                    </a:ext>
                  </a:extLst>
                </p14:cNvPr>
                <p14:cNvContentPartPr/>
                <p14:nvPr/>
              </p14:nvContentPartPr>
              <p14:xfrm>
                <a:off x="1011325" y="4570299"/>
                <a:ext cx="306000" cy="214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0055A53-15A5-8742-2B78-1B188563999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93325" y="4552299"/>
                  <a:ext cx="3416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DF6DEE8-F5B5-37D2-565E-7F27818C5D2A}"/>
                    </a:ext>
                  </a:extLst>
                </p14:cNvPr>
                <p14:cNvContentPartPr/>
                <p14:nvPr/>
              </p14:nvContentPartPr>
              <p14:xfrm>
                <a:off x="1113925" y="4523499"/>
                <a:ext cx="113760" cy="273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DF6DEE8-F5B5-37D2-565E-7F27818C5D2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5925" y="4505499"/>
                  <a:ext cx="14940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53396CD-C260-28A2-671C-9AEF3988B5F2}"/>
                    </a:ext>
                  </a:extLst>
                </p14:cNvPr>
                <p14:cNvContentPartPr/>
                <p14:nvPr/>
              </p14:nvContentPartPr>
              <p14:xfrm>
                <a:off x="1284925" y="4308579"/>
                <a:ext cx="192600" cy="171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53396CD-C260-28A2-671C-9AEF3988B5F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66925" y="4290939"/>
                  <a:ext cx="2282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0219843-82B5-1B25-4488-8311ACFE6A99}"/>
                    </a:ext>
                  </a:extLst>
                </p14:cNvPr>
                <p14:cNvContentPartPr/>
                <p14:nvPr/>
              </p14:nvContentPartPr>
              <p14:xfrm>
                <a:off x="1579765" y="4672179"/>
                <a:ext cx="192600" cy="172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0219843-82B5-1B25-4488-8311ACFE6A9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61765" y="4654179"/>
                  <a:ext cx="2282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9B09B3C-D8BB-5156-2556-5A616B2066F8}"/>
                    </a:ext>
                  </a:extLst>
                </p14:cNvPr>
                <p14:cNvContentPartPr/>
                <p14:nvPr/>
              </p14:nvContentPartPr>
              <p14:xfrm>
                <a:off x="1633045" y="4579659"/>
                <a:ext cx="14040" cy="203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9B09B3C-D8BB-5156-2556-5A616B2066F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15045" y="4562019"/>
                  <a:ext cx="496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54BC9F4-90A2-F6EE-1304-2F29AF03F8D9}"/>
                    </a:ext>
                  </a:extLst>
                </p14:cNvPr>
                <p14:cNvContentPartPr/>
                <p14:nvPr/>
              </p14:nvContentPartPr>
              <p14:xfrm>
                <a:off x="1739605" y="4520979"/>
                <a:ext cx="281160" cy="567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54BC9F4-90A2-F6EE-1304-2F29AF03F8D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721965" y="4503339"/>
                  <a:ext cx="31680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951B92F-DEDC-2668-8996-92D8B2A22196}"/>
                    </a:ext>
                  </a:extLst>
                </p14:cNvPr>
                <p14:cNvContentPartPr/>
                <p14:nvPr/>
              </p14:nvContentPartPr>
              <p14:xfrm>
                <a:off x="2051365" y="4308939"/>
                <a:ext cx="96480" cy="99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951B92F-DEDC-2668-8996-92D8B2A2219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33725" y="4291299"/>
                  <a:ext cx="132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61B5FB7-337E-8EC0-8D2F-5629D17F017E}"/>
                    </a:ext>
                  </a:extLst>
                </p14:cNvPr>
                <p14:cNvContentPartPr/>
                <p14:nvPr/>
              </p14:nvContentPartPr>
              <p14:xfrm>
                <a:off x="2406325" y="4658139"/>
                <a:ext cx="174960" cy="2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61B5FB7-337E-8EC0-8D2F-5629D17F017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388325" y="4640499"/>
                  <a:ext cx="210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C9BF816-D582-8156-A473-11025168CEE5}"/>
                    </a:ext>
                  </a:extLst>
                </p14:cNvPr>
                <p14:cNvContentPartPr/>
                <p14:nvPr/>
              </p14:nvContentPartPr>
              <p14:xfrm>
                <a:off x="2296885" y="4749939"/>
                <a:ext cx="146880" cy="133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C9BF816-D582-8156-A473-11025168CEE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279245" y="4731939"/>
                  <a:ext cx="182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22E4FEF-4278-1BDA-2C2E-A610B8DDE495}"/>
                    </a:ext>
                  </a:extLst>
                </p14:cNvPr>
                <p14:cNvContentPartPr/>
                <p14:nvPr/>
              </p14:nvContentPartPr>
              <p14:xfrm>
                <a:off x="2689285" y="4475259"/>
                <a:ext cx="334080" cy="295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22E4FEF-4278-1BDA-2C2E-A610B8DDE49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71285" y="4457259"/>
                  <a:ext cx="3697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14077B4-4D67-2309-249A-F4FBD0AE7144}"/>
                    </a:ext>
                  </a:extLst>
                </p14:cNvPr>
                <p14:cNvContentPartPr/>
                <p14:nvPr/>
              </p14:nvContentPartPr>
              <p14:xfrm>
                <a:off x="2955325" y="4336659"/>
                <a:ext cx="130680" cy="153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14077B4-4D67-2309-249A-F4FBD0AE714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937325" y="4318659"/>
                  <a:ext cx="16632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20FB3C64-7716-EBA2-5F96-01E25CEEB79A}"/>
              </a:ext>
            </a:extLst>
          </p:cNvPr>
          <p:cNvGrpSpPr/>
          <p:nvPr/>
        </p:nvGrpSpPr>
        <p:grpSpPr>
          <a:xfrm>
            <a:off x="4367245" y="4208499"/>
            <a:ext cx="3391560" cy="1681920"/>
            <a:chOff x="4367245" y="4208499"/>
            <a:chExt cx="3391560" cy="168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217246C-AE52-116F-227F-5AF7778298F6}"/>
                    </a:ext>
                  </a:extLst>
                </p14:cNvPr>
                <p14:cNvContentPartPr/>
                <p14:nvPr/>
              </p14:nvContentPartPr>
              <p14:xfrm>
                <a:off x="4367245" y="4499739"/>
                <a:ext cx="253440" cy="13906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217246C-AE52-116F-227F-5AF7778298F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49245" y="4481739"/>
                  <a:ext cx="289080" cy="14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6E19278-58D0-DC7B-2217-AA87861DADD9}"/>
                    </a:ext>
                  </a:extLst>
                </p14:cNvPr>
                <p14:cNvContentPartPr/>
                <p14:nvPr/>
              </p14:nvContentPartPr>
              <p14:xfrm>
                <a:off x="4965925" y="4407579"/>
                <a:ext cx="313920" cy="280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6E19278-58D0-DC7B-2217-AA87861DADD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48285" y="4389939"/>
                  <a:ext cx="34956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771A927-E3AA-6F3F-895A-B82E6F1E6101}"/>
                    </a:ext>
                  </a:extLst>
                </p14:cNvPr>
                <p14:cNvContentPartPr/>
                <p14:nvPr/>
              </p14:nvContentPartPr>
              <p14:xfrm>
                <a:off x="5360845" y="4535379"/>
                <a:ext cx="124920" cy="5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771A927-E3AA-6F3F-895A-B82E6F1E610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342845" y="4517379"/>
                  <a:ext cx="160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8E983B5-789D-EDA3-3245-4114C93F2456}"/>
                    </a:ext>
                  </a:extLst>
                </p14:cNvPr>
                <p14:cNvContentPartPr/>
                <p14:nvPr/>
              </p14:nvContentPartPr>
              <p14:xfrm>
                <a:off x="5314045" y="4655979"/>
                <a:ext cx="101880" cy="19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8E983B5-789D-EDA3-3245-4114C93F24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96405" y="4637979"/>
                  <a:ext cx="137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ABF2C88-0C46-647C-A667-C159BEBD128F}"/>
                    </a:ext>
                  </a:extLst>
                </p14:cNvPr>
                <p14:cNvContentPartPr/>
                <p14:nvPr/>
              </p14:nvContentPartPr>
              <p14:xfrm>
                <a:off x="5774845" y="4208499"/>
                <a:ext cx="1983960" cy="537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ABF2C88-0C46-647C-A667-C159BEBD128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757205" y="4190859"/>
                  <a:ext cx="2019600" cy="57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A4299D6-CE55-2532-3B39-E8553276EA06}"/>
              </a:ext>
            </a:extLst>
          </p:cNvPr>
          <p:cNvGrpSpPr/>
          <p:nvPr/>
        </p:nvGrpSpPr>
        <p:grpSpPr>
          <a:xfrm>
            <a:off x="5987965" y="4104099"/>
            <a:ext cx="2419200" cy="725400"/>
            <a:chOff x="5987965" y="4104099"/>
            <a:chExt cx="2419200" cy="72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FB27572-BE21-37E6-0069-45A62F22EDFB}"/>
                    </a:ext>
                  </a:extLst>
                </p14:cNvPr>
                <p14:cNvContentPartPr/>
                <p14:nvPr/>
              </p14:nvContentPartPr>
              <p14:xfrm>
                <a:off x="5987965" y="4416219"/>
                <a:ext cx="131760" cy="351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FB27572-BE21-37E6-0069-45A62F22EDF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70325" y="4398219"/>
                  <a:ext cx="1674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DBFDACE-117B-6852-9180-40E79B02B134}"/>
                    </a:ext>
                  </a:extLst>
                </p14:cNvPr>
                <p14:cNvContentPartPr/>
                <p14:nvPr/>
              </p14:nvContentPartPr>
              <p14:xfrm>
                <a:off x="6134845" y="4612059"/>
                <a:ext cx="122400" cy="14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DBFDACE-117B-6852-9180-40E79B02B13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17205" y="4594419"/>
                  <a:ext cx="1580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03F22EB-562F-E2E6-2D1C-3FF25DCC3D70}"/>
                    </a:ext>
                  </a:extLst>
                </p14:cNvPr>
                <p14:cNvContentPartPr/>
                <p14:nvPr/>
              </p14:nvContentPartPr>
              <p14:xfrm>
                <a:off x="6326365" y="4457979"/>
                <a:ext cx="68040" cy="321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03F22EB-562F-E2E6-2D1C-3FF25DCC3D7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308365" y="4440339"/>
                  <a:ext cx="10368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6ED624C-6976-FC25-1114-E73C8214C65C}"/>
                    </a:ext>
                  </a:extLst>
                </p14:cNvPr>
                <p14:cNvContentPartPr/>
                <p14:nvPr/>
              </p14:nvContentPartPr>
              <p14:xfrm>
                <a:off x="6454165" y="4648779"/>
                <a:ext cx="132840" cy="15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6ED624C-6976-FC25-1114-E73C8214C65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436525" y="4630779"/>
                  <a:ext cx="168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8B4372C-58E8-AA5E-37CE-E734B5F7D5A2}"/>
                    </a:ext>
                  </a:extLst>
                </p14:cNvPr>
                <p14:cNvContentPartPr/>
                <p14:nvPr/>
              </p14:nvContentPartPr>
              <p14:xfrm>
                <a:off x="6651445" y="4543299"/>
                <a:ext cx="136800" cy="1756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8B4372C-58E8-AA5E-37CE-E734B5F7D5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633805" y="4525659"/>
                  <a:ext cx="172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4817760-8219-8EC9-955C-2168EF007B4E}"/>
                    </a:ext>
                  </a:extLst>
                </p14:cNvPr>
                <p14:cNvContentPartPr/>
                <p14:nvPr/>
              </p14:nvContentPartPr>
              <p14:xfrm>
                <a:off x="6787885" y="4438539"/>
                <a:ext cx="106200" cy="3909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4817760-8219-8EC9-955C-2168EF007B4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770245" y="4420899"/>
                  <a:ext cx="1418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79B04B3-E4E6-3714-EC45-4DA5A4A79272}"/>
                    </a:ext>
                  </a:extLst>
                </p14:cNvPr>
                <p14:cNvContentPartPr/>
                <p14:nvPr/>
              </p14:nvContentPartPr>
              <p14:xfrm>
                <a:off x="6931165" y="4364379"/>
                <a:ext cx="123120" cy="84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79B04B3-E4E6-3714-EC45-4DA5A4A792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913165" y="4346379"/>
                  <a:ext cx="158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099B340-0FBA-3532-F586-AD859EE82F1C}"/>
                    </a:ext>
                  </a:extLst>
                </p14:cNvPr>
                <p14:cNvContentPartPr/>
                <p14:nvPr/>
              </p14:nvContentPartPr>
              <p14:xfrm>
                <a:off x="7104685" y="4649139"/>
                <a:ext cx="171360" cy="16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099B340-0FBA-3532-F586-AD859EE82F1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87045" y="4631499"/>
                  <a:ext cx="207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33A2BE1-8794-57F8-F4FC-9D4711172262}"/>
                    </a:ext>
                  </a:extLst>
                </p14:cNvPr>
                <p14:cNvContentPartPr/>
                <p14:nvPr/>
              </p14:nvContentPartPr>
              <p14:xfrm>
                <a:off x="7177405" y="4542939"/>
                <a:ext cx="19800" cy="1828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33A2BE1-8794-57F8-F4FC-9D471117226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59765" y="4525299"/>
                  <a:ext cx="55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BAA66D6-5198-A6AD-8658-5B76203E254C}"/>
                    </a:ext>
                  </a:extLst>
                </p14:cNvPr>
                <p14:cNvContentPartPr/>
                <p14:nvPr/>
              </p14:nvContentPartPr>
              <p14:xfrm>
                <a:off x="7366405" y="4421619"/>
                <a:ext cx="128160" cy="353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BAA66D6-5198-A6AD-8658-5B76203E254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48405" y="4403619"/>
                  <a:ext cx="16380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53F19A0-2E46-F07E-0028-04F6FACEFB56}"/>
                    </a:ext>
                  </a:extLst>
                </p14:cNvPr>
                <p14:cNvContentPartPr/>
                <p14:nvPr/>
              </p14:nvContentPartPr>
              <p14:xfrm>
                <a:off x="7534165" y="4601259"/>
                <a:ext cx="131760" cy="108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53F19A0-2E46-F07E-0028-04F6FACEFB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16165" y="4583259"/>
                  <a:ext cx="167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157AB82-6712-3D31-9356-68E34848036E}"/>
                    </a:ext>
                  </a:extLst>
                </p14:cNvPr>
                <p14:cNvContentPartPr/>
                <p14:nvPr/>
              </p14:nvContentPartPr>
              <p14:xfrm>
                <a:off x="7708045" y="4453299"/>
                <a:ext cx="97200" cy="2628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157AB82-6712-3D31-9356-68E34848036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90405" y="4435659"/>
                  <a:ext cx="1328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A36BCBEF-176C-8CCB-727D-AF10A6DAB564}"/>
                    </a:ext>
                  </a:extLst>
                </p14:cNvPr>
                <p14:cNvContentPartPr/>
                <p14:nvPr/>
              </p14:nvContentPartPr>
              <p14:xfrm>
                <a:off x="7870405" y="4588659"/>
                <a:ext cx="119880" cy="5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A36BCBEF-176C-8CCB-727D-AF10A6DAB56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52765" y="4571019"/>
                  <a:ext cx="155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95F81FF-8A82-15BB-BA5E-A18340320CAA}"/>
                    </a:ext>
                  </a:extLst>
                </p14:cNvPr>
                <p14:cNvContentPartPr/>
                <p14:nvPr/>
              </p14:nvContentPartPr>
              <p14:xfrm>
                <a:off x="8039245" y="4519539"/>
                <a:ext cx="120600" cy="1533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95F81FF-8A82-15BB-BA5E-A18340320CA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021245" y="4501899"/>
                  <a:ext cx="156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1EB3609-608E-1488-1298-411F82C7AD04}"/>
                    </a:ext>
                  </a:extLst>
                </p14:cNvPr>
                <p14:cNvContentPartPr/>
                <p14:nvPr/>
              </p14:nvContentPartPr>
              <p14:xfrm>
                <a:off x="8113405" y="4413339"/>
                <a:ext cx="198000" cy="3646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1EB3609-608E-1488-1298-411F82C7AD0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95765" y="4395699"/>
                  <a:ext cx="2336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9091F20-E54F-F969-9F40-2436341780E2}"/>
                    </a:ext>
                  </a:extLst>
                </p14:cNvPr>
                <p14:cNvContentPartPr/>
                <p14:nvPr/>
              </p14:nvContentPartPr>
              <p14:xfrm>
                <a:off x="8309965" y="4326579"/>
                <a:ext cx="97200" cy="831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9091F20-E54F-F969-9F40-2436341780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91965" y="4308579"/>
                  <a:ext cx="132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C79BBB8-635C-95D1-FE22-96BA5DDF3883}"/>
                    </a:ext>
                  </a:extLst>
                </p14:cNvPr>
                <p14:cNvContentPartPr/>
                <p14:nvPr/>
              </p14:nvContentPartPr>
              <p14:xfrm>
                <a:off x="7611205" y="4104099"/>
                <a:ext cx="759960" cy="1044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C79BBB8-635C-95D1-FE22-96BA5DDF38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93565" y="4086459"/>
                  <a:ext cx="79560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63F3DA6-9BA6-6F1B-743F-F715373C16FB}"/>
              </a:ext>
            </a:extLst>
          </p:cNvPr>
          <p:cNvGrpSpPr/>
          <p:nvPr/>
        </p:nvGrpSpPr>
        <p:grpSpPr>
          <a:xfrm>
            <a:off x="5434285" y="5040819"/>
            <a:ext cx="3172320" cy="448560"/>
            <a:chOff x="5434285" y="5040819"/>
            <a:chExt cx="3172320" cy="44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93CA461-B1A4-7378-CF91-E8FD29A1844D}"/>
                    </a:ext>
                  </a:extLst>
                </p14:cNvPr>
                <p14:cNvContentPartPr/>
                <p14:nvPr/>
              </p14:nvContentPartPr>
              <p14:xfrm>
                <a:off x="5434285" y="5292819"/>
                <a:ext cx="131760" cy="43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93CA461-B1A4-7378-CF91-E8FD29A1844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16645" y="5275179"/>
                  <a:ext cx="167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C50615A-0890-F5A8-CAF2-2EDEB8F3D5CC}"/>
                    </a:ext>
                  </a:extLst>
                </p14:cNvPr>
                <p14:cNvContentPartPr/>
                <p14:nvPr/>
              </p14:nvContentPartPr>
              <p14:xfrm>
                <a:off x="5446165" y="5389299"/>
                <a:ext cx="81720" cy="36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C50615A-0890-F5A8-CAF2-2EDEB8F3D5C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428165" y="5371299"/>
                  <a:ext cx="117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58A540C-E121-9AD4-EB6E-52C5B47B856F}"/>
                    </a:ext>
                  </a:extLst>
                </p14:cNvPr>
                <p14:cNvContentPartPr/>
                <p14:nvPr/>
              </p14:nvContentPartPr>
              <p14:xfrm>
                <a:off x="5831725" y="5067099"/>
                <a:ext cx="1354680" cy="391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58A540C-E121-9AD4-EB6E-52C5B47B856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13725" y="5049099"/>
                  <a:ext cx="13903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55C0954-C944-3BE2-6F84-80022DCF4067}"/>
                    </a:ext>
                  </a:extLst>
                </p14:cNvPr>
                <p14:cNvContentPartPr/>
                <p14:nvPr/>
              </p14:nvContentPartPr>
              <p14:xfrm>
                <a:off x="6357685" y="5225139"/>
                <a:ext cx="10440" cy="1274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55C0954-C944-3BE2-6F84-80022DCF406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339685" y="5207499"/>
                  <a:ext cx="46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54067ED-F389-561A-262A-24C88F009454}"/>
                    </a:ext>
                  </a:extLst>
                </p14:cNvPr>
                <p14:cNvContentPartPr/>
                <p14:nvPr/>
              </p14:nvContentPartPr>
              <p14:xfrm>
                <a:off x="6074005" y="5224059"/>
                <a:ext cx="208440" cy="2152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54067ED-F389-561A-262A-24C88F00945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56365" y="5206419"/>
                  <a:ext cx="244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349EBF9-B7A8-5CC2-B43B-3F64C5E47FEA}"/>
                    </a:ext>
                  </a:extLst>
                </p14:cNvPr>
                <p14:cNvContentPartPr/>
                <p14:nvPr/>
              </p14:nvContentPartPr>
              <p14:xfrm>
                <a:off x="6635605" y="5359419"/>
                <a:ext cx="145080" cy="7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349EBF9-B7A8-5CC2-B43B-3F64C5E47FE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17605" y="5341419"/>
                  <a:ext cx="180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088AF78-89D5-F1E7-56D6-BF0E6AEB9174}"/>
                    </a:ext>
                  </a:extLst>
                </p14:cNvPr>
                <p14:cNvContentPartPr/>
                <p14:nvPr/>
              </p14:nvContentPartPr>
              <p14:xfrm>
                <a:off x="6700765" y="5283459"/>
                <a:ext cx="5400" cy="153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088AF78-89D5-F1E7-56D6-BF0E6AEB917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82765" y="5265459"/>
                  <a:ext cx="41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7483F28-92AD-DCD5-5F9C-35FF38317CA0}"/>
                    </a:ext>
                  </a:extLst>
                </p14:cNvPr>
                <p14:cNvContentPartPr/>
                <p14:nvPr/>
              </p14:nvContentPartPr>
              <p14:xfrm>
                <a:off x="6913165" y="5226579"/>
                <a:ext cx="21240" cy="2062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7483F28-92AD-DCD5-5F9C-35FF38317CA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895525" y="5208939"/>
                  <a:ext cx="56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653DD36F-8DA3-C2EC-CEEB-F5A680A70D24}"/>
                    </a:ext>
                  </a:extLst>
                </p14:cNvPr>
                <p14:cNvContentPartPr/>
                <p14:nvPr/>
              </p14:nvContentPartPr>
              <p14:xfrm>
                <a:off x="7024045" y="5215059"/>
                <a:ext cx="128520" cy="2401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653DD36F-8DA3-C2EC-CEEB-F5A680A70D2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006045" y="5197419"/>
                  <a:ext cx="164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3C6436F-B296-BD59-64FF-2550ED60EAAB}"/>
                    </a:ext>
                  </a:extLst>
                </p14:cNvPr>
                <p14:cNvContentPartPr/>
                <p14:nvPr/>
              </p14:nvContentPartPr>
              <p14:xfrm>
                <a:off x="7442725" y="5274459"/>
                <a:ext cx="168840" cy="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3C6436F-B296-BD59-64FF-2550ED60EAA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424725" y="5256459"/>
                  <a:ext cx="204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3C61527-235B-216D-8B83-046962FE10EA}"/>
                    </a:ext>
                  </a:extLst>
                </p14:cNvPr>
                <p14:cNvContentPartPr/>
                <p14:nvPr/>
              </p14:nvContentPartPr>
              <p14:xfrm>
                <a:off x="7439485" y="5365179"/>
                <a:ext cx="97560" cy="266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3C61527-235B-216D-8B83-046962FE10E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421485" y="5347539"/>
                  <a:ext cx="1332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7157F08-54A3-85C6-490C-6199B280A183}"/>
                    </a:ext>
                  </a:extLst>
                </p14:cNvPr>
                <p14:cNvContentPartPr/>
                <p14:nvPr/>
              </p14:nvContentPartPr>
              <p14:xfrm>
                <a:off x="7789765" y="5040819"/>
                <a:ext cx="769320" cy="3909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7157F08-54A3-85C6-490C-6199B280A18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772125" y="5023179"/>
                  <a:ext cx="80496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EEDF671-E87C-A2E2-6C5B-FA4AD01255E9}"/>
                    </a:ext>
                  </a:extLst>
                </p14:cNvPr>
                <p14:cNvContentPartPr/>
                <p14:nvPr/>
              </p14:nvContentPartPr>
              <p14:xfrm>
                <a:off x="8347045" y="5237019"/>
                <a:ext cx="201600" cy="240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EEDF671-E87C-A2E2-6C5B-FA4AD01255E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329405" y="5219379"/>
                  <a:ext cx="237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78F8FAD-A085-7FC3-08BC-665E4D6895B1}"/>
                    </a:ext>
                  </a:extLst>
                </p14:cNvPr>
                <p14:cNvContentPartPr/>
                <p14:nvPr/>
              </p14:nvContentPartPr>
              <p14:xfrm>
                <a:off x="8428405" y="5345019"/>
                <a:ext cx="178200" cy="295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78F8FAD-A085-7FC3-08BC-665E4D6895B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410765" y="5327019"/>
                  <a:ext cx="213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1827335-6C60-4CEF-4809-592B54CC72C9}"/>
                    </a:ext>
                  </a:extLst>
                </p14:cNvPr>
                <p14:cNvContentPartPr/>
                <p14:nvPr/>
              </p14:nvContentPartPr>
              <p14:xfrm>
                <a:off x="8052565" y="5105619"/>
                <a:ext cx="155520" cy="3837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1827335-6C60-4CEF-4809-592B54CC72C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034565" y="5087619"/>
                  <a:ext cx="191160" cy="41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1FBE330-8602-B1B9-6038-64822D06D260}"/>
              </a:ext>
            </a:extLst>
          </p:cNvPr>
          <p:cNvGrpSpPr/>
          <p:nvPr/>
        </p:nvGrpSpPr>
        <p:grpSpPr>
          <a:xfrm>
            <a:off x="910885" y="5150979"/>
            <a:ext cx="2230200" cy="838800"/>
            <a:chOff x="910885" y="5150979"/>
            <a:chExt cx="2230200" cy="83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6DC5F68-34C8-A937-FB36-835F6C150EA6}"/>
                    </a:ext>
                  </a:extLst>
                </p14:cNvPr>
                <p14:cNvContentPartPr/>
                <p14:nvPr/>
              </p14:nvContentPartPr>
              <p14:xfrm>
                <a:off x="910885" y="5367339"/>
                <a:ext cx="251640" cy="2538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6DC5F68-34C8-A937-FB36-835F6C150EA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92885" y="5349339"/>
                  <a:ext cx="287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893B110-E272-4D50-64EB-5E97EB3D3ABC}"/>
                    </a:ext>
                  </a:extLst>
                </p14:cNvPr>
                <p14:cNvContentPartPr/>
                <p14:nvPr/>
              </p14:nvContentPartPr>
              <p14:xfrm>
                <a:off x="987565" y="5395419"/>
                <a:ext cx="170640" cy="1976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893B110-E272-4D50-64EB-5E97EB3D3AB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69565" y="5377419"/>
                  <a:ext cx="206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7762189-CB74-4622-F739-543F60866057}"/>
                    </a:ext>
                  </a:extLst>
                </p14:cNvPr>
                <p14:cNvContentPartPr/>
                <p14:nvPr/>
              </p14:nvContentPartPr>
              <p14:xfrm>
                <a:off x="1207885" y="5227299"/>
                <a:ext cx="73080" cy="110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7762189-CB74-4622-F739-543F6086605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89885" y="5209299"/>
                  <a:ext cx="108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2282445-A6DD-2E48-9F1F-3C88BD1DA464}"/>
                    </a:ext>
                  </a:extLst>
                </p14:cNvPr>
                <p14:cNvContentPartPr/>
                <p14:nvPr/>
              </p14:nvContentPartPr>
              <p14:xfrm>
                <a:off x="1400125" y="5538339"/>
                <a:ext cx="167400" cy="11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2282445-A6DD-2E48-9F1F-3C88BD1DA46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82125" y="5520339"/>
                  <a:ext cx="203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9B6C7F2-F9A5-4046-3C19-ACAF2E0DAE83}"/>
                    </a:ext>
                  </a:extLst>
                </p14:cNvPr>
                <p14:cNvContentPartPr/>
                <p14:nvPr/>
              </p14:nvContentPartPr>
              <p14:xfrm>
                <a:off x="1453405" y="5431059"/>
                <a:ext cx="37800" cy="1846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9B6C7F2-F9A5-4046-3C19-ACAF2E0DAE8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35765" y="5413419"/>
                  <a:ext cx="73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8B136A0-5632-EE15-F874-85ACBE44680B}"/>
                    </a:ext>
                  </a:extLst>
                </p14:cNvPr>
                <p14:cNvContentPartPr/>
                <p14:nvPr/>
              </p14:nvContentPartPr>
              <p14:xfrm>
                <a:off x="1459165" y="5385699"/>
                <a:ext cx="317160" cy="6040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8B136A0-5632-EE15-F874-85ACBE44680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441525" y="5367699"/>
                  <a:ext cx="352800" cy="63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1F8F548-62E5-0FDD-46A1-B1B8DBB0E090}"/>
                    </a:ext>
                  </a:extLst>
                </p14:cNvPr>
                <p14:cNvContentPartPr/>
                <p14:nvPr/>
              </p14:nvContentPartPr>
              <p14:xfrm>
                <a:off x="1939045" y="5257179"/>
                <a:ext cx="128160" cy="87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1F8F548-62E5-0FDD-46A1-B1B8DBB0E09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21045" y="5239539"/>
                  <a:ext cx="1638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475CBD9-7A3E-63FB-A4D0-EB39972D20D8}"/>
                    </a:ext>
                  </a:extLst>
                </p14:cNvPr>
                <p14:cNvContentPartPr/>
                <p14:nvPr/>
              </p14:nvContentPartPr>
              <p14:xfrm>
                <a:off x="2117605" y="5500539"/>
                <a:ext cx="172440" cy="57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475CBD9-7A3E-63FB-A4D0-EB39972D20D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99605" y="5482899"/>
                  <a:ext cx="208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8428F34-516F-06EB-02A6-CB17A878016D}"/>
                    </a:ext>
                  </a:extLst>
                </p14:cNvPr>
                <p14:cNvContentPartPr/>
                <p14:nvPr/>
              </p14:nvContentPartPr>
              <p14:xfrm>
                <a:off x="2076925" y="5607459"/>
                <a:ext cx="123120" cy="136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8428F34-516F-06EB-02A6-CB17A878016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059285" y="5589459"/>
                  <a:ext cx="158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A672FF4-8F33-C824-37C4-22DC4E72E2AA}"/>
                    </a:ext>
                  </a:extLst>
                </p14:cNvPr>
                <p14:cNvContentPartPr/>
                <p14:nvPr/>
              </p14:nvContentPartPr>
              <p14:xfrm>
                <a:off x="2735005" y="5307579"/>
                <a:ext cx="244080" cy="2750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A672FF4-8F33-C824-37C4-22DC4E72E2A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717005" y="5289579"/>
                  <a:ext cx="2797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8FEA5C9-5FC6-888C-43A6-B96CD7F1536B}"/>
                    </a:ext>
                  </a:extLst>
                </p14:cNvPr>
                <p14:cNvContentPartPr/>
                <p14:nvPr/>
              </p14:nvContentPartPr>
              <p14:xfrm>
                <a:off x="2873965" y="5454819"/>
                <a:ext cx="267120" cy="58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8FEA5C9-5FC6-888C-43A6-B96CD7F1536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855965" y="5437179"/>
                  <a:ext cx="3027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CB7AE2E-D3C9-C849-79B5-D1C2BC502E7C}"/>
                    </a:ext>
                  </a:extLst>
                </p14:cNvPr>
                <p14:cNvContentPartPr/>
                <p14:nvPr/>
              </p14:nvContentPartPr>
              <p14:xfrm>
                <a:off x="2491645" y="5150979"/>
                <a:ext cx="167400" cy="4136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CB7AE2E-D3C9-C849-79B5-D1C2BC502E7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74005" y="5132979"/>
                  <a:ext cx="203040" cy="44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51518202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F7D54C-6528-3D0D-09C8-6E912B87D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848" y="617848"/>
            <a:ext cx="5622303" cy="562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99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94DF9-281F-EE9A-8DFC-8AC3B473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650" y="315048"/>
            <a:ext cx="4558773" cy="54129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0E3FC5-EA6F-3902-2D72-DCF80E6A3442}"/>
                  </a:ext>
                </a:extLst>
              </p14:cNvPr>
              <p14:cNvContentPartPr/>
              <p14:nvPr/>
            </p14:nvContentPartPr>
            <p14:xfrm>
              <a:off x="5411965" y="4309659"/>
              <a:ext cx="266400" cy="348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0E3FC5-EA6F-3902-2D72-DCF80E6A34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93965" y="4291659"/>
                <a:ext cx="302040" cy="38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546070F-8226-FA88-FAD7-6004C6E66C8A}"/>
              </a:ext>
            </a:extLst>
          </p:cNvPr>
          <p:cNvGrpSpPr/>
          <p:nvPr/>
        </p:nvGrpSpPr>
        <p:grpSpPr>
          <a:xfrm>
            <a:off x="6639565" y="4391019"/>
            <a:ext cx="404280" cy="390960"/>
            <a:chOff x="6639565" y="4391019"/>
            <a:chExt cx="404280" cy="39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6E7518A-0169-874E-6D0B-DE8016180D8A}"/>
                    </a:ext>
                  </a:extLst>
                </p14:cNvPr>
                <p14:cNvContentPartPr/>
                <p14:nvPr/>
              </p14:nvContentPartPr>
              <p14:xfrm>
                <a:off x="6639565" y="4603419"/>
                <a:ext cx="172440" cy="288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6E7518A-0169-874E-6D0B-DE8016180D8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621925" y="4585779"/>
                  <a:ext cx="208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EF6893-A367-FEEB-928E-F41A38796C77}"/>
                    </a:ext>
                  </a:extLst>
                </p14:cNvPr>
                <p14:cNvContentPartPr/>
                <p14:nvPr/>
              </p14:nvContentPartPr>
              <p14:xfrm>
                <a:off x="6787165" y="4391019"/>
                <a:ext cx="256680" cy="390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EF6893-A367-FEEB-928E-F41A38796C7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769165" y="4373019"/>
                  <a:ext cx="292320" cy="42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3E0ED2-66A5-8142-F61D-38B69A99D981}"/>
              </a:ext>
            </a:extLst>
          </p:cNvPr>
          <p:cNvGrpSpPr/>
          <p:nvPr/>
        </p:nvGrpSpPr>
        <p:grpSpPr>
          <a:xfrm>
            <a:off x="5969605" y="2842659"/>
            <a:ext cx="841680" cy="124200"/>
            <a:chOff x="5969605" y="2842659"/>
            <a:chExt cx="84168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6E23DFF-27DF-CD27-D4A7-8E7FA206581E}"/>
                    </a:ext>
                  </a:extLst>
                </p14:cNvPr>
                <p14:cNvContentPartPr/>
                <p14:nvPr/>
              </p14:nvContentPartPr>
              <p14:xfrm>
                <a:off x="5969605" y="2842659"/>
                <a:ext cx="187560" cy="104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6E23DFF-27DF-CD27-D4A7-8E7FA20658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951965" y="2824659"/>
                  <a:ext cx="223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9E44490-3C59-B813-0656-F716A0DC19F9}"/>
                    </a:ext>
                  </a:extLst>
                </p14:cNvPr>
                <p14:cNvContentPartPr/>
                <p14:nvPr/>
              </p14:nvContentPartPr>
              <p14:xfrm>
                <a:off x="6158605" y="2864979"/>
                <a:ext cx="200160" cy="81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9E44490-3C59-B813-0656-F716A0DC19F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40605" y="2846979"/>
                  <a:ext cx="2358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479C1FE-216A-8649-2E02-C520A7CA5D4C}"/>
                    </a:ext>
                  </a:extLst>
                </p14:cNvPr>
                <p14:cNvContentPartPr/>
                <p14:nvPr/>
              </p14:nvContentPartPr>
              <p14:xfrm>
                <a:off x="6375325" y="2866779"/>
                <a:ext cx="207720" cy="90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479C1FE-216A-8649-2E02-C520A7CA5D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57685" y="2849139"/>
                  <a:ext cx="243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2B6595-4921-8646-1C41-AB6CBBB59FED}"/>
                    </a:ext>
                  </a:extLst>
                </p14:cNvPr>
                <p14:cNvContentPartPr/>
                <p14:nvPr/>
              </p14:nvContentPartPr>
              <p14:xfrm>
                <a:off x="6583045" y="2851299"/>
                <a:ext cx="228240" cy="115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2B6595-4921-8646-1C41-AB6CBBB59F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65045" y="2833299"/>
                  <a:ext cx="263880" cy="15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D63E83-BB4E-5E96-D0FD-351DCC23850C}"/>
              </a:ext>
            </a:extLst>
          </p:cNvPr>
          <p:cNvGrpSpPr/>
          <p:nvPr/>
        </p:nvGrpSpPr>
        <p:grpSpPr>
          <a:xfrm>
            <a:off x="5390365" y="5136219"/>
            <a:ext cx="273240" cy="353160"/>
            <a:chOff x="5390365" y="5136219"/>
            <a:chExt cx="27324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41B0EBD-F519-8F51-6FB9-641FDD52B85D}"/>
                    </a:ext>
                  </a:extLst>
                </p14:cNvPr>
                <p14:cNvContentPartPr/>
                <p14:nvPr/>
              </p14:nvContentPartPr>
              <p14:xfrm>
                <a:off x="5390365" y="5136219"/>
                <a:ext cx="228240" cy="164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41B0EBD-F519-8F51-6FB9-641FDD52B85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72365" y="5118219"/>
                  <a:ext cx="263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D13B838-280A-C94C-5A90-6673AD72902B}"/>
                    </a:ext>
                  </a:extLst>
                </p14:cNvPr>
                <p14:cNvContentPartPr/>
                <p14:nvPr/>
              </p14:nvContentPartPr>
              <p14:xfrm>
                <a:off x="5541205" y="5144859"/>
                <a:ext cx="122400" cy="344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D13B838-280A-C94C-5A90-6673AD72902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23205" y="5127219"/>
                  <a:ext cx="158040" cy="38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2577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3D43E5-FBC8-237B-38E7-BEA7DFCA0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17" y="1391399"/>
            <a:ext cx="8397968" cy="1699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9404B3-91D6-A48A-F4D3-D94E0C073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17" y="2576136"/>
            <a:ext cx="1920793" cy="36638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3D3ADC-5DA5-0BB2-4E00-A9E51B6630D7}"/>
              </a:ext>
            </a:extLst>
          </p:cNvPr>
          <p:cNvSpPr txBox="1"/>
          <p:nvPr/>
        </p:nvSpPr>
        <p:spPr>
          <a:xfrm>
            <a:off x="2794461" y="5655252"/>
            <a:ext cx="5100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3200" u="sng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تعالوا سوا نحاول نرسم رسمة بسيطة بتعبر عن السؤال....</a:t>
            </a:r>
            <a:endParaRPr lang="en-US" sz="3200" u="sng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4907C7-9A2C-43BC-DF8E-817C594E8DEE}"/>
              </a:ext>
            </a:extLst>
          </p:cNvPr>
          <p:cNvGrpSpPr/>
          <p:nvPr/>
        </p:nvGrpSpPr>
        <p:grpSpPr>
          <a:xfrm>
            <a:off x="3105805" y="3072339"/>
            <a:ext cx="3549600" cy="416160"/>
            <a:chOff x="3105805" y="3072339"/>
            <a:chExt cx="3549600" cy="41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770D0F4-7DB1-7E33-8800-65B223AFC5E1}"/>
                    </a:ext>
                  </a:extLst>
                </p14:cNvPr>
                <p14:cNvContentPartPr/>
                <p14:nvPr/>
              </p14:nvContentPartPr>
              <p14:xfrm>
                <a:off x="3277165" y="3237579"/>
                <a:ext cx="197640" cy="1605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770D0F4-7DB1-7E33-8800-65B223AFC5E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68165" y="3228579"/>
                  <a:ext cx="215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A64E84F-80C7-6F07-9010-6204F67F1634}"/>
                    </a:ext>
                  </a:extLst>
                </p14:cNvPr>
                <p14:cNvContentPartPr/>
                <p14:nvPr/>
              </p14:nvContentPartPr>
              <p14:xfrm>
                <a:off x="3331165" y="3232899"/>
                <a:ext cx="133200" cy="192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A64E84F-80C7-6F07-9010-6204F67F16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22525" y="3223899"/>
                  <a:ext cx="150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5712494-980A-2812-DF72-F47EE3309A3E}"/>
                    </a:ext>
                  </a:extLst>
                </p14:cNvPr>
                <p14:cNvContentPartPr/>
                <p14:nvPr/>
              </p14:nvContentPartPr>
              <p14:xfrm>
                <a:off x="3532045" y="3329379"/>
                <a:ext cx="114840" cy="9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5712494-980A-2812-DF72-F47EE3309A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23045" y="3320739"/>
                  <a:ext cx="1324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AF47C46-F417-A672-1C6C-0E3461151936}"/>
                    </a:ext>
                  </a:extLst>
                </p14:cNvPr>
                <p14:cNvContentPartPr/>
                <p14:nvPr/>
              </p14:nvContentPartPr>
              <p14:xfrm>
                <a:off x="3630325" y="3228939"/>
                <a:ext cx="144720" cy="165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AF47C46-F417-A672-1C6C-0E34611519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21325" y="3219939"/>
                  <a:ext cx="162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DB8E479-54A8-E0B7-3396-7F68E0E46C75}"/>
                    </a:ext>
                  </a:extLst>
                </p14:cNvPr>
                <p14:cNvContentPartPr/>
                <p14:nvPr/>
              </p14:nvContentPartPr>
              <p14:xfrm>
                <a:off x="3694765" y="3293739"/>
                <a:ext cx="125640" cy="15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DB8E479-54A8-E0B7-3396-7F68E0E46C7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85765" y="3285099"/>
                  <a:ext cx="143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6A38FD-596A-FADE-34AB-20A3D9C622E6}"/>
                    </a:ext>
                  </a:extLst>
                </p14:cNvPr>
                <p14:cNvContentPartPr/>
                <p14:nvPr/>
              </p14:nvContentPartPr>
              <p14:xfrm>
                <a:off x="3813205" y="3154779"/>
                <a:ext cx="153360" cy="300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6A38FD-596A-FADE-34AB-20A3D9C622E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804205" y="3145779"/>
                  <a:ext cx="1710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B370A90-B146-44E8-D332-FCCF818BA1BB}"/>
                    </a:ext>
                  </a:extLst>
                </p14:cNvPr>
                <p14:cNvContentPartPr/>
                <p14:nvPr/>
              </p14:nvContentPartPr>
              <p14:xfrm>
                <a:off x="3105805" y="3119859"/>
                <a:ext cx="191160" cy="336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B370A90-B146-44E8-D332-FCCF818BA1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97165" y="3110859"/>
                  <a:ext cx="2088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BD7C5E0-EF88-296A-4C50-B05934EB0C2E}"/>
                    </a:ext>
                  </a:extLst>
                </p14:cNvPr>
                <p14:cNvContentPartPr/>
                <p14:nvPr/>
              </p14:nvContentPartPr>
              <p14:xfrm>
                <a:off x="3880165" y="3096459"/>
                <a:ext cx="176400" cy="87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BD7C5E0-EF88-296A-4C50-B05934EB0C2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71165" y="3087459"/>
                  <a:ext cx="194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674F87A-DF3B-50F8-52FB-A7C7C3EA017F}"/>
                    </a:ext>
                  </a:extLst>
                </p14:cNvPr>
                <p14:cNvContentPartPr/>
                <p14:nvPr/>
              </p14:nvContentPartPr>
              <p14:xfrm>
                <a:off x="4185805" y="3308499"/>
                <a:ext cx="167400" cy="13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674F87A-DF3B-50F8-52FB-A7C7C3EA017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77165" y="3299859"/>
                  <a:ext cx="185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42080D-3912-5672-DA45-9519D8531C1E}"/>
                    </a:ext>
                  </a:extLst>
                </p14:cNvPr>
                <p14:cNvContentPartPr/>
                <p14:nvPr/>
              </p14:nvContentPartPr>
              <p14:xfrm>
                <a:off x="4284805" y="3244779"/>
                <a:ext cx="7920" cy="138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42080D-3912-5672-DA45-9519D8531C1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76165" y="3235779"/>
                  <a:ext cx="25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44A4DE5-9192-4B4A-FD57-106F335505B7}"/>
                    </a:ext>
                  </a:extLst>
                </p14:cNvPr>
                <p14:cNvContentPartPr/>
                <p14:nvPr/>
              </p14:nvContentPartPr>
              <p14:xfrm>
                <a:off x="4554085" y="3248019"/>
                <a:ext cx="135000" cy="240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44A4DE5-9192-4B4A-FD57-106F335505B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45445" y="3239379"/>
                  <a:ext cx="1526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04EA870-D332-F668-75FC-A0F1B7472251}"/>
                    </a:ext>
                  </a:extLst>
                </p14:cNvPr>
                <p14:cNvContentPartPr/>
                <p14:nvPr/>
              </p14:nvContentPartPr>
              <p14:xfrm>
                <a:off x="4799965" y="3308139"/>
                <a:ext cx="124920" cy="9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04EA870-D332-F668-75FC-A0F1B74722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791325" y="3299139"/>
                  <a:ext cx="142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FDBA844-1BE0-DB6C-B7C4-B33AECC9E156}"/>
                    </a:ext>
                  </a:extLst>
                </p14:cNvPr>
                <p14:cNvContentPartPr/>
                <p14:nvPr/>
              </p14:nvContentPartPr>
              <p14:xfrm>
                <a:off x="4955845" y="3184299"/>
                <a:ext cx="104400" cy="154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FDBA844-1BE0-DB6C-B7C4-B33AECC9E1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46845" y="3175299"/>
                  <a:ext cx="1220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EF0D8DE-F0ED-5BD6-9267-3AA5620D8159}"/>
                    </a:ext>
                  </a:extLst>
                </p14:cNvPr>
                <p14:cNvContentPartPr/>
                <p14:nvPr/>
              </p14:nvContentPartPr>
              <p14:xfrm>
                <a:off x="5101645" y="3118059"/>
                <a:ext cx="150120" cy="266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EF0D8DE-F0ED-5BD6-9267-3AA5620D81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092645" y="3109059"/>
                  <a:ext cx="167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45E792-1214-9E22-ECBD-43C67BB8A453}"/>
                    </a:ext>
                  </a:extLst>
                </p14:cNvPr>
                <p14:cNvContentPartPr/>
                <p14:nvPr/>
              </p14:nvContentPartPr>
              <p14:xfrm>
                <a:off x="4445365" y="3092139"/>
                <a:ext cx="142560" cy="321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45E792-1214-9E22-ECBD-43C67BB8A45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36365" y="3083499"/>
                  <a:ext cx="1602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1CA5463-72DB-BEB4-2EF1-4A1789FCC73A}"/>
                    </a:ext>
                  </a:extLst>
                </p14:cNvPr>
                <p14:cNvContentPartPr/>
                <p14:nvPr/>
              </p14:nvContentPartPr>
              <p14:xfrm>
                <a:off x="5220805" y="3087819"/>
                <a:ext cx="133200" cy="80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1CA5463-72DB-BEB4-2EF1-4A1789FCC73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12165" y="3079179"/>
                  <a:ext cx="150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2AA8EDA-DF70-0851-93E1-62ABAF31D961}"/>
                    </a:ext>
                  </a:extLst>
                </p14:cNvPr>
                <p14:cNvContentPartPr/>
                <p14:nvPr/>
              </p14:nvContentPartPr>
              <p14:xfrm>
                <a:off x="5501245" y="3278979"/>
                <a:ext cx="153720" cy="118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2AA8EDA-DF70-0851-93E1-62ABAF31D96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92605" y="3269979"/>
                  <a:ext cx="171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32B3B15-2FC2-BD8B-D7F7-55A551E574E3}"/>
                    </a:ext>
                  </a:extLst>
                </p14:cNvPr>
                <p14:cNvContentPartPr/>
                <p14:nvPr/>
              </p14:nvContentPartPr>
              <p14:xfrm>
                <a:off x="5515645" y="3350619"/>
                <a:ext cx="128160" cy="309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32B3B15-2FC2-BD8B-D7F7-55A551E574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07005" y="3341619"/>
                  <a:ext cx="1458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E314F44-0563-5255-BA43-7ABA06D0E629}"/>
                    </a:ext>
                  </a:extLst>
                </p14:cNvPr>
                <p14:cNvContentPartPr/>
                <p14:nvPr/>
              </p14:nvContentPartPr>
              <p14:xfrm>
                <a:off x="5906245" y="3212739"/>
                <a:ext cx="158760" cy="136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E314F44-0563-5255-BA43-7ABA06D0E6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97245" y="3203739"/>
                  <a:ext cx="176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BD51C9F-0DE2-F872-C911-DEDB591FDFBE}"/>
                    </a:ext>
                  </a:extLst>
                </p14:cNvPr>
                <p14:cNvContentPartPr/>
                <p14:nvPr/>
              </p14:nvContentPartPr>
              <p14:xfrm>
                <a:off x="6106045" y="3200139"/>
                <a:ext cx="125640" cy="119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BD51C9F-0DE2-F872-C911-DEDB591FDFB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097405" y="3191499"/>
                  <a:ext cx="143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4D73A88-0A30-E40A-AD9E-17B633023142}"/>
                    </a:ext>
                  </a:extLst>
                </p14:cNvPr>
                <p14:cNvContentPartPr/>
                <p14:nvPr/>
              </p14:nvContentPartPr>
              <p14:xfrm>
                <a:off x="6345445" y="3161619"/>
                <a:ext cx="89640" cy="176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4D73A88-0A30-E40A-AD9E-17B63302314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36805" y="3152979"/>
                  <a:ext cx="1072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53CB4B3-B90D-EE92-3647-186C7A778A7D}"/>
                    </a:ext>
                  </a:extLst>
                </p14:cNvPr>
                <p14:cNvContentPartPr/>
                <p14:nvPr/>
              </p14:nvContentPartPr>
              <p14:xfrm>
                <a:off x="6303325" y="3094299"/>
                <a:ext cx="225720" cy="333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53CB4B3-B90D-EE92-3647-186C7A778A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94685" y="3085299"/>
                  <a:ext cx="2433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0155B4C-D05A-A8F6-FA65-91E944CB18C8}"/>
                    </a:ext>
                  </a:extLst>
                </p14:cNvPr>
                <p14:cNvContentPartPr/>
                <p14:nvPr/>
              </p14:nvContentPartPr>
              <p14:xfrm>
                <a:off x="5804005" y="3072339"/>
                <a:ext cx="147600" cy="307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0155B4C-D05A-A8F6-FA65-91E944CB18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95365" y="3063339"/>
                  <a:ext cx="16524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1D00EC4-3B68-4A9B-6532-55DDDA3CFCD5}"/>
                    </a:ext>
                  </a:extLst>
                </p14:cNvPr>
                <p14:cNvContentPartPr/>
                <p14:nvPr/>
              </p14:nvContentPartPr>
              <p14:xfrm>
                <a:off x="6554965" y="3082419"/>
                <a:ext cx="100440" cy="84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1D00EC4-3B68-4A9B-6532-55DDDA3CFCD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546325" y="3073779"/>
                  <a:ext cx="118080" cy="10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1006F4C-BB1A-FDDA-3DC6-1A8CAA902908}"/>
              </a:ext>
            </a:extLst>
          </p:cNvPr>
          <p:cNvGrpSpPr/>
          <p:nvPr/>
        </p:nvGrpSpPr>
        <p:grpSpPr>
          <a:xfrm>
            <a:off x="6867445" y="3258819"/>
            <a:ext cx="138600" cy="90720"/>
            <a:chOff x="6867445" y="3258819"/>
            <a:chExt cx="138600" cy="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F548D79-D01C-6BED-9167-EAF3FA96A85B}"/>
                    </a:ext>
                  </a:extLst>
                </p14:cNvPr>
                <p14:cNvContentPartPr/>
                <p14:nvPr/>
              </p14:nvContentPartPr>
              <p14:xfrm>
                <a:off x="6867445" y="3258819"/>
                <a:ext cx="138600" cy="20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F548D79-D01C-6BED-9167-EAF3FA96A85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61325" y="3252699"/>
                  <a:ext cx="150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6CA2E19-5662-76F5-C7AA-F2DC294AC10D}"/>
                    </a:ext>
                  </a:extLst>
                </p14:cNvPr>
                <p14:cNvContentPartPr/>
                <p14:nvPr/>
              </p14:nvContentPartPr>
              <p14:xfrm>
                <a:off x="6872485" y="3344859"/>
                <a:ext cx="75600" cy="4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6CA2E19-5662-76F5-C7AA-F2DC294AC10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66365" y="3338739"/>
                  <a:ext cx="8784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75D77C7-2134-32E1-7F98-A94B66402AD7}"/>
              </a:ext>
            </a:extLst>
          </p:cNvPr>
          <p:cNvGrpSpPr/>
          <p:nvPr/>
        </p:nvGrpSpPr>
        <p:grpSpPr>
          <a:xfrm>
            <a:off x="7173445" y="3163779"/>
            <a:ext cx="344160" cy="184320"/>
            <a:chOff x="7173445" y="3163779"/>
            <a:chExt cx="34416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DEEBEED-AFF3-0E02-1AC4-CD75EA83356E}"/>
                    </a:ext>
                  </a:extLst>
                </p14:cNvPr>
                <p14:cNvContentPartPr/>
                <p14:nvPr/>
              </p14:nvContentPartPr>
              <p14:xfrm>
                <a:off x="7179925" y="3188619"/>
                <a:ext cx="122760" cy="136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DEEBEED-AFF3-0E02-1AC4-CD75EA83356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73805" y="3182499"/>
                  <a:ext cx="1350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750D81D-42EA-8D03-170F-B965017C56EE}"/>
                    </a:ext>
                  </a:extLst>
                </p14:cNvPr>
                <p14:cNvContentPartPr/>
                <p14:nvPr/>
              </p14:nvContentPartPr>
              <p14:xfrm>
                <a:off x="7173445" y="3163779"/>
                <a:ext cx="129960" cy="11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750D81D-42EA-8D03-170F-B965017C56E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67325" y="3157659"/>
                  <a:ext cx="142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65C5ACA-5531-6790-6D39-2E9F99341D71}"/>
                    </a:ext>
                  </a:extLst>
                </p14:cNvPr>
                <p14:cNvContentPartPr/>
                <p14:nvPr/>
              </p14:nvContentPartPr>
              <p14:xfrm>
                <a:off x="7378645" y="3189339"/>
                <a:ext cx="138960" cy="158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65C5ACA-5531-6790-6D39-2E9F99341D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72525" y="3183219"/>
                  <a:ext cx="15120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709280D-60DA-62D9-A537-BDC7291ACA30}"/>
              </a:ext>
            </a:extLst>
          </p:cNvPr>
          <p:cNvGrpSpPr/>
          <p:nvPr/>
        </p:nvGrpSpPr>
        <p:grpSpPr>
          <a:xfrm>
            <a:off x="7589965" y="3092859"/>
            <a:ext cx="524160" cy="277920"/>
            <a:chOff x="7589965" y="3092859"/>
            <a:chExt cx="524160" cy="27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C5D3726-9775-42C2-5A3F-FB95A9B6430D}"/>
                    </a:ext>
                  </a:extLst>
                </p14:cNvPr>
                <p14:cNvContentPartPr/>
                <p14:nvPr/>
              </p14:nvContentPartPr>
              <p14:xfrm>
                <a:off x="7589965" y="3133179"/>
                <a:ext cx="21600" cy="215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C5D3726-9775-42C2-5A3F-FB95A9B643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83845" y="3126699"/>
                  <a:ext cx="33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721B99A-B6A2-BA64-D9F2-345D9DA99BE5}"/>
                    </a:ext>
                  </a:extLst>
                </p14:cNvPr>
                <p14:cNvContentPartPr/>
                <p14:nvPr/>
              </p14:nvContentPartPr>
              <p14:xfrm>
                <a:off x="7676365" y="3138219"/>
                <a:ext cx="165240" cy="189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721B99A-B6A2-BA64-D9F2-345D9DA99BE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670245" y="3132099"/>
                  <a:ext cx="177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13E95DE-8764-170B-5A39-280F0AB1D67B}"/>
                    </a:ext>
                  </a:extLst>
                </p14:cNvPr>
                <p14:cNvContentPartPr/>
                <p14:nvPr/>
              </p14:nvContentPartPr>
              <p14:xfrm>
                <a:off x="7739005" y="3228579"/>
                <a:ext cx="167400" cy="17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13E95DE-8764-170B-5A39-280F0AB1D67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32885" y="3222459"/>
                  <a:ext cx="179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10348F0-70FB-AA3F-EC75-53BDABB7C1EE}"/>
                    </a:ext>
                  </a:extLst>
                </p14:cNvPr>
                <p14:cNvContentPartPr/>
                <p14:nvPr/>
              </p14:nvContentPartPr>
              <p14:xfrm>
                <a:off x="7956805" y="3092859"/>
                <a:ext cx="157320" cy="277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10348F0-70FB-AA3F-EC75-53BDABB7C1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50685" y="3086739"/>
                  <a:ext cx="16956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26BEEF35-CA3C-E2F1-A3CD-BC9DEE21BAD7}"/>
              </a:ext>
            </a:extLst>
          </p:cNvPr>
          <p:cNvGrpSpPr/>
          <p:nvPr/>
        </p:nvGrpSpPr>
        <p:grpSpPr>
          <a:xfrm>
            <a:off x="2421805" y="3553299"/>
            <a:ext cx="6592320" cy="1846440"/>
            <a:chOff x="2421805" y="3553299"/>
            <a:chExt cx="6592320" cy="184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C542EC4-631D-D628-C941-E8947413F061}"/>
                    </a:ext>
                  </a:extLst>
                </p14:cNvPr>
                <p14:cNvContentPartPr/>
                <p14:nvPr/>
              </p14:nvContentPartPr>
              <p14:xfrm>
                <a:off x="8410765" y="3626739"/>
                <a:ext cx="23400" cy="116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C542EC4-631D-D628-C941-E8947413F06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04645" y="3620619"/>
                  <a:ext cx="35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162A311-3844-B522-BA7C-7D81CC6F5ED3}"/>
                    </a:ext>
                  </a:extLst>
                </p14:cNvPr>
                <p14:cNvContentPartPr/>
                <p14:nvPr/>
              </p14:nvContentPartPr>
              <p14:xfrm>
                <a:off x="8206645" y="3595779"/>
                <a:ext cx="139320" cy="147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162A311-3844-B522-BA7C-7D81CC6F5E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00525" y="3589659"/>
                  <a:ext cx="151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4582AF-662D-74F0-2511-46BEEA53E507}"/>
                    </a:ext>
                  </a:extLst>
                </p14:cNvPr>
                <p14:cNvContentPartPr/>
                <p14:nvPr/>
              </p14:nvContentPartPr>
              <p14:xfrm>
                <a:off x="8153365" y="3556899"/>
                <a:ext cx="185760" cy="23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4582AF-662D-74F0-2511-46BEEA53E50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147245" y="3550779"/>
                  <a:ext cx="198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9D89514-48BC-A55A-1F11-69A9F4A78AD2}"/>
                    </a:ext>
                  </a:extLst>
                </p14:cNvPr>
                <p14:cNvContentPartPr/>
                <p14:nvPr/>
              </p14:nvContentPartPr>
              <p14:xfrm>
                <a:off x="7994245" y="3632859"/>
                <a:ext cx="132480" cy="118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9D89514-48BC-A55A-1F11-69A9F4A78A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88125" y="3626739"/>
                  <a:ext cx="144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7A7F0F5-D830-4E53-614F-339F42ACF7B4}"/>
                    </a:ext>
                  </a:extLst>
                </p14:cNvPr>
                <p14:cNvContentPartPr/>
                <p14:nvPr/>
              </p14:nvContentPartPr>
              <p14:xfrm>
                <a:off x="8028805" y="3564819"/>
                <a:ext cx="4680" cy="259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7A7F0F5-D830-4E53-614F-339F42ACF7B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022685" y="3558699"/>
                  <a:ext cx="16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15DC43D-9894-6ABC-EC39-F7516ED3B22B}"/>
                    </a:ext>
                  </a:extLst>
                </p14:cNvPr>
                <p14:cNvContentPartPr/>
                <p14:nvPr/>
              </p14:nvContentPartPr>
              <p14:xfrm>
                <a:off x="7321405" y="3635379"/>
                <a:ext cx="471240" cy="1450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15DC43D-9894-6ABC-EC39-F7516ED3B22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315285" y="3629259"/>
                  <a:ext cx="483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85226C1-56DF-01F9-A9D5-3604CC84D7D9}"/>
                    </a:ext>
                  </a:extLst>
                </p14:cNvPr>
                <p14:cNvContentPartPr/>
                <p14:nvPr/>
              </p14:nvContentPartPr>
              <p14:xfrm>
                <a:off x="7104685" y="3618819"/>
                <a:ext cx="199080" cy="132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85226C1-56DF-01F9-A9D5-3604CC84D7D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098565" y="3612699"/>
                  <a:ext cx="211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2CEFDF1-F1F0-06A1-5287-427FFF48ED20}"/>
                    </a:ext>
                  </a:extLst>
                </p14:cNvPr>
                <p14:cNvContentPartPr/>
                <p14:nvPr/>
              </p14:nvContentPartPr>
              <p14:xfrm>
                <a:off x="7226725" y="3553299"/>
                <a:ext cx="27360" cy="20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2CEFDF1-F1F0-06A1-5287-427FFF48ED2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20605" y="3547179"/>
                  <a:ext cx="39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92D6D6C-43A4-3E99-8E27-EE3DEEE6BE80}"/>
                    </a:ext>
                  </a:extLst>
                </p14:cNvPr>
                <p14:cNvContentPartPr/>
                <p14:nvPr/>
              </p14:nvContentPartPr>
              <p14:xfrm>
                <a:off x="7673845" y="3560139"/>
                <a:ext cx="21600" cy="19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92D6D6C-43A4-3E99-8E27-EE3DEEE6BE8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67725" y="3554019"/>
                  <a:ext cx="33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8C5EC4C-B49A-27B2-DD6D-D29D692ABCF1}"/>
                    </a:ext>
                  </a:extLst>
                </p14:cNvPr>
                <p14:cNvContentPartPr/>
                <p14:nvPr/>
              </p14:nvContentPartPr>
              <p14:xfrm>
                <a:off x="5716525" y="3628539"/>
                <a:ext cx="104760" cy="234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8C5EC4C-B49A-27B2-DD6D-D29D692ABCF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10405" y="3622419"/>
                  <a:ext cx="117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79CC192-DD75-9DEC-C373-C003D19D2792}"/>
                    </a:ext>
                  </a:extLst>
                </p14:cNvPr>
                <p14:cNvContentPartPr/>
                <p14:nvPr/>
              </p14:nvContentPartPr>
              <p14:xfrm>
                <a:off x="5825605" y="3765339"/>
                <a:ext cx="103680" cy="15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79CC192-DD75-9DEC-C373-C003D19D279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819485" y="3759219"/>
                  <a:ext cx="115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31F06A2-FE13-2B80-111E-114CA795FB7D}"/>
                    </a:ext>
                  </a:extLst>
                </p14:cNvPr>
                <p14:cNvContentPartPr/>
                <p14:nvPr/>
              </p14:nvContentPartPr>
              <p14:xfrm>
                <a:off x="5913805" y="3696939"/>
                <a:ext cx="111600" cy="1587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31F06A2-FE13-2B80-111E-114CA795FB7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907685" y="3690819"/>
                  <a:ext cx="123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AA47F61-0580-5918-D180-D9885BE39870}"/>
                    </a:ext>
                  </a:extLst>
                </p14:cNvPr>
                <p14:cNvContentPartPr/>
                <p14:nvPr/>
              </p14:nvContentPartPr>
              <p14:xfrm>
                <a:off x="5955925" y="3751299"/>
                <a:ext cx="88560" cy="9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AA47F61-0580-5918-D180-D9885BE3987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49805" y="3745179"/>
                  <a:ext cx="100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9C741DA-BF8E-204C-2ED2-ED1826456A5B}"/>
                    </a:ext>
                  </a:extLst>
                </p14:cNvPr>
                <p14:cNvContentPartPr/>
                <p14:nvPr/>
              </p14:nvContentPartPr>
              <p14:xfrm>
                <a:off x="6091645" y="3691179"/>
                <a:ext cx="79200" cy="137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9C741DA-BF8E-204C-2ED2-ED1826456A5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085525" y="3685059"/>
                  <a:ext cx="91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5B2CCA7-DB9D-1767-4A04-299C0FA315F2}"/>
                    </a:ext>
                  </a:extLst>
                </p14:cNvPr>
                <p14:cNvContentPartPr/>
                <p14:nvPr/>
              </p14:nvContentPartPr>
              <p14:xfrm>
                <a:off x="6123685" y="3685779"/>
                <a:ext cx="118800" cy="14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5B2CCA7-DB9D-1767-4A04-299C0FA315F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117565" y="3679659"/>
                  <a:ext cx="131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E831E98-F3C0-AD6B-DD67-A305F53DA696}"/>
                    </a:ext>
                  </a:extLst>
                </p14:cNvPr>
                <p14:cNvContentPartPr/>
                <p14:nvPr/>
              </p14:nvContentPartPr>
              <p14:xfrm>
                <a:off x="6317725" y="3820059"/>
                <a:ext cx="34560" cy="95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E831E98-F3C0-AD6B-DD67-A305F53DA6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11605" y="3813939"/>
                  <a:ext cx="46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91C3044-B6B6-7F32-B91C-015811CAFF94}"/>
                    </a:ext>
                  </a:extLst>
                </p14:cNvPr>
                <p14:cNvContentPartPr/>
                <p14:nvPr/>
              </p14:nvContentPartPr>
              <p14:xfrm>
                <a:off x="6423925" y="3675339"/>
                <a:ext cx="104040" cy="2080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91C3044-B6B6-7F32-B91C-015811CAFF9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417805" y="3669219"/>
                  <a:ext cx="116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05F1BE7-C9A5-64F3-1CD4-FE523F7B2BDC}"/>
                    </a:ext>
                  </a:extLst>
                </p14:cNvPr>
                <p14:cNvContentPartPr/>
                <p14:nvPr/>
              </p14:nvContentPartPr>
              <p14:xfrm>
                <a:off x="6602485" y="3700179"/>
                <a:ext cx="96840" cy="1317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05F1BE7-C9A5-64F3-1CD4-FE523F7B2BD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596365" y="3694059"/>
                  <a:ext cx="1090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A6BFF73-E596-B6B2-F83A-CF89A0C7B0EF}"/>
                    </a:ext>
                  </a:extLst>
                </p14:cNvPr>
                <p14:cNvContentPartPr/>
                <p14:nvPr/>
              </p14:nvContentPartPr>
              <p14:xfrm>
                <a:off x="6640645" y="3677139"/>
                <a:ext cx="110520" cy="8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A6BFF73-E596-B6B2-F83A-CF89A0C7B0E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634525" y="3671019"/>
                  <a:ext cx="122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D008400-1544-F081-F7F5-03AECEC11FD5}"/>
                    </a:ext>
                  </a:extLst>
                </p14:cNvPr>
                <p14:cNvContentPartPr/>
                <p14:nvPr/>
              </p14:nvContentPartPr>
              <p14:xfrm>
                <a:off x="6678805" y="3579579"/>
                <a:ext cx="159840" cy="367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D008400-1544-F081-F7F5-03AECEC11FD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72685" y="3573459"/>
                  <a:ext cx="17208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5378E10-0A79-830A-EE85-2809D84CCDBD}"/>
                    </a:ext>
                  </a:extLst>
                </p14:cNvPr>
                <p14:cNvContentPartPr/>
                <p14:nvPr/>
              </p14:nvContentPartPr>
              <p14:xfrm>
                <a:off x="5159245" y="3613059"/>
                <a:ext cx="281520" cy="225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5378E10-0A79-830A-EE85-2809D84CCD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153125" y="3606939"/>
                  <a:ext cx="2937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91D76D8-58D8-4CE0-DEC6-3F37EF7AF89A}"/>
                    </a:ext>
                  </a:extLst>
                </p14:cNvPr>
                <p14:cNvContentPartPr/>
                <p14:nvPr/>
              </p14:nvContentPartPr>
              <p14:xfrm>
                <a:off x="5227645" y="3622059"/>
                <a:ext cx="360" cy="22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91D76D8-58D8-4CE0-DEC6-3F37EF7AF89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21525" y="3615939"/>
                  <a:ext cx="12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DE26D33-41AB-9E49-CE43-9370E78CD3D6}"/>
                    </a:ext>
                  </a:extLst>
                </p14:cNvPr>
                <p14:cNvContentPartPr/>
                <p14:nvPr/>
              </p14:nvContentPartPr>
              <p14:xfrm>
                <a:off x="4673605" y="3705219"/>
                <a:ext cx="555120" cy="142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DE26D33-41AB-9E49-CE43-9370E78CD3D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67485" y="3699099"/>
                  <a:ext cx="567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BF4B1F-BA7C-94B7-A8C2-5A7B385EEEF2}"/>
                    </a:ext>
                  </a:extLst>
                </p14:cNvPr>
                <p14:cNvContentPartPr/>
                <p14:nvPr/>
              </p14:nvContentPartPr>
              <p14:xfrm>
                <a:off x="4279045" y="3713139"/>
                <a:ext cx="278640" cy="144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BF4B1F-BA7C-94B7-A8C2-5A7B385EEEF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272925" y="3707019"/>
                  <a:ext cx="290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4584134-F202-E247-4195-9CAC75C0B2DB}"/>
                    </a:ext>
                  </a:extLst>
                </p14:cNvPr>
                <p14:cNvContentPartPr/>
                <p14:nvPr/>
              </p14:nvContentPartPr>
              <p14:xfrm>
                <a:off x="3491725" y="3700539"/>
                <a:ext cx="730080" cy="156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4584134-F202-E247-4195-9CAC75C0B2D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485605" y="3694419"/>
                  <a:ext cx="742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115EAD5-0D13-720C-57D6-1E9DE1051607}"/>
                    </a:ext>
                  </a:extLst>
                </p14:cNvPr>
                <p14:cNvContentPartPr/>
                <p14:nvPr/>
              </p14:nvContentPartPr>
              <p14:xfrm>
                <a:off x="4051165" y="3591099"/>
                <a:ext cx="124200" cy="24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115EAD5-0D13-720C-57D6-1E9DE105160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45045" y="3584979"/>
                  <a:ext cx="136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E3C3215-58B8-1E81-3362-62AFCBF0C2DB}"/>
                    </a:ext>
                  </a:extLst>
                </p14:cNvPr>
                <p14:cNvContentPartPr/>
                <p14:nvPr/>
              </p14:nvContentPartPr>
              <p14:xfrm>
                <a:off x="3202645" y="4195179"/>
                <a:ext cx="135000" cy="17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E3C3215-58B8-1E81-3362-62AFCBF0C2D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196525" y="4189059"/>
                  <a:ext cx="147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93FECA3-EA6A-9CEA-6DCA-CED06A8C671B}"/>
                    </a:ext>
                  </a:extLst>
                </p14:cNvPr>
                <p14:cNvContentPartPr/>
                <p14:nvPr/>
              </p14:nvContentPartPr>
              <p14:xfrm>
                <a:off x="3354205" y="4132179"/>
                <a:ext cx="115920" cy="199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93FECA3-EA6A-9CEA-6DCA-CED06A8C67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48085" y="4126059"/>
                  <a:ext cx="128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DF80760-BFBC-E8F6-90E0-B8BE04C57278}"/>
                    </a:ext>
                  </a:extLst>
                </p14:cNvPr>
                <p14:cNvContentPartPr/>
                <p14:nvPr/>
              </p14:nvContentPartPr>
              <p14:xfrm>
                <a:off x="3388765" y="4210299"/>
                <a:ext cx="135720" cy="33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DF80760-BFBC-E8F6-90E0-B8BE04C5727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82645" y="4204179"/>
                  <a:ext cx="147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E2AF72A-1B42-28C6-24C9-CF7416B301B7}"/>
                    </a:ext>
                  </a:extLst>
                </p14:cNvPr>
                <p14:cNvContentPartPr/>
                <p14:nvPr/>
              </p14:nvContentPartPr>
              <p14:xfrm>
                <a:off x="3559045" y="4142619"/>
                <a:ext cx="84240" cy="144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E2AF72A-1B42-28C6-24C9-CF7416B301B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552925" y="4136499"/>
                  <a:ext cx="964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6FAC121-0258-96EE-2286-EFA1D1F3104D}"/>
                    </a:ext>
                  </a:extLst>
                </p14:cNvPr>
                <p14:cNvContentPartPr/>
                <p14:nvPr/>
              </p14:nvContentPartPr>
              <p14:xfrm>
                <a:off x="3572725" y="4127139"/>
                <a:ext cx="123120" cy="9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6FAC121-0258-96EE-2286-EFA1D1F3104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566605" y="4121019"/>
                  <a:ext cx="135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6C554B0-66FE-08DE-E2D6-0B3674D761B5}"/>
                    </a:ext>
                  </a:extLst>
                </p14:cNvPr>
                <p14:cNvContentPartPr/>
                <p14:nvPr/>
              </p14:nvContentPartPr>
              <p14:xfrm>
                <a:off x="3707365" y="4243779"/>
                <a:ext cx="125640" cy="190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6C554B0-66FE-08DE-E2D6-0B3674D761B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01245" y="4237659"/>
                  <a:ext cx="137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6575227-F908-8F3D-628D-9F67CFF6CC7C}"/>
                    </a:ext>
                  </a:extLst>
                </p14:cNvPr>
                <p14:cNvContentPartPr/>
                <p14:nvPr/>
              </p14:nvContentPartPr>
              <p14:xfrm>
                <a:off x="3842005" y="4130739"/>
                <a:ext cx="127800" cy="170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6575227-F908-8F3D-628D-9F67CFF6CC7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835885" y="4124619"/>
                  <a:ext cx="140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8E0AD5D-4EED-C947-A229-609F376A14E0}"/>
                    </a:ext>
                  </a:extLst>
                </p14:cNvPr>
                <p14:cNvContentPartPr/>
                <p14:nvPr/>
              </p14:nvContentPartPr>
              <p14:xfrm>
                <a:off x="3872605" y="4209579"/>
                <a:ext cx="114840" cy="16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8E0AD5D-4EED-C947-A229-609F376A14E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66485" y="4203459"/>
                  <a:ext cx="1270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D711F96-8FA1-A17D-BC9A-7875CC6D4CB2}"/>
                    </a:ext>
                  </a:extLst>
                </p14:cNvPr>
                <p14:cNvContentPartPr/>
                <p14:nvPr/>
              </p14:nvContentPartPr>
              <p14:xfrm>
                <a:off x="4002565" y="4054059"/>
                <a:ext cx="143640" cy="326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D711F96-8FA1-A17D-BC9A-7875CC6D4C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996445" y="4047939"/>
                  <a:ext cx="1558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45EFD4-65FA-A1CE-F38D-7D790EA5B7DB}"/>
                    </a:ext>
                  </a:extLst>
                </p14:cNvPr>
                <p14:cNvContentPartPr/>
                <p14:nvPr/>
              </p14:nvContentPartPr>
              <p14:xfrm>
                <a:off x="3100765" y="4068099"/>
                <a:ext cx="139320" cy="344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45EFD4-65FA-A1CE-F38D-7D790EA5B7D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94645" y="4061979"/>
                  <a:ext cx="1515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2FE11F9-4653-A0B9-CB0C-61A92F251F66}"/>
                    </a:ext>
                  </a:extLst>
                </p14:cNvPr>
                <p14:cNvContentPartPr/>
                <p14:nvPr/>
              </p14:nvContentPartPr>
              <p14:xfrm>
                <a:off x="4151965" y="4005459"/>
                <a:ext cx="111240" cy="95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2FE11F9-4653-A0B9-CB0C-61A92F251F6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45845" y="3999339"/>
                  <a:ext cx="123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1DB5550-5067-4182-AC6A-F68EF62560CA}"/>
                    </a:ext>
                  </a:extLst>
                </p14:cNvPr>
                <p14:cNvContentPartPr/>
                <p14:nvPr/>
              </p14:nvContentPartPr>
              <p14:xfrm>
                <a:off x="4344205" y="4282299"/>
                <a:ext cx="217440" cy="15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1DB5550-5067-4182-AC6A-F68EF62560C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38085" y="4276179"/>
                  <a:ext cx="229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5041DCE-1428-3940-91DD-3B4D73C0AB1E}"/>
                    </a:ext>
                  </a:extLst>
                </p14:cNvPr>
                <p14:cNvContentPartPr/>
                <p14:nvPr/>
              </p14:nvContentPartPr>
              <p14:xfrm>
                <a:off x="4465165" y="4227939"/>
                <a:ext cx="25200" cy="155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5041DCE-1428-3940-91DD-3B4D73C0AB1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59045" y="4221819"/>
                  <a:ext cx="37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8972E76-30EA-414D-C97D-F9BCCDBFB020}"/>
                    </a:ext>
                  </a:extLst>
                </p14:cNvPr>
                <p14:cNvContentPartPr/>
                <p14:nvPr/>
              </p14:nvContentPartPr>
              <p14:xfrm>
                <a:off x="4690885" y="4157019"/>
                <a:ext cx="65520" cy="232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8972E76-30EA-414D-C97D-F9BCCDBFB02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84765" y="4150899"/>
                  <a:ext cx="77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CEED956-8647-8E26-3AA1-553A6E6F13D0}"/>
                    </a:ext>
                  </a:extLst>
                </p14:cNvPr>
                <p14:cNvContentPartPr/>
                <p14:nvPr/>
              </p14:nvContentPartPr>
              <p14:xfrm>
                <a:off x="4821205" y="4171059"/>
                <a:ext cx="81000" cy="172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CEED956-8647-8E26-3AA1-553A6E6F13D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815085" y="4164939"/>
                  <a:ext cx="93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CDBBAB2-335F-F29E-A452-CB550DB87B48}"/>
                    </a:ext>
                  </a:extLst>
                </p14:cNvPr>
                <p14:cNvContentPartPr/>
                <p14:nvPr/>
              </p14:nvContentPartPr>
              <p14:xfrm>
                <a:off x="4931365" y="4182219"/>
                <a:ext cx="95400" cy="148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CDBBAB2-335F-F29E-A452-CB550DB87B4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925245" y="4176099"/>
                  <a:ext cx="107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037A01A-13B6-035A-E859-7386BC123D15}"/>
                    </a:ext>
                  </a:extLst>
                </p14:cNvPr>
                <p14:cNvContentPartPr/>
                <p14:nvPr/>
              </p14:nvContentPartPr>
              <p14:xfrm>
                <a:off x="4963405" y="4157019"/>
                <a:ext cx="164520" cy="20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037A01A-13B6-035A-E859-7386BC123D1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57285" y="4150899"/>
                  <a:ext cx="176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ECCF24A-C9B2-3F20-C31A-880EE6A082E5}"/>
                    </a:ext>
                  </a:extLst>
                </p14:cNvPr>
                <p14:cNvContentPartPr/>
                <p14:nvPr/>
              </p14:nvContentPartPr>
              <p14:xfrm>
                <a:off x="5155645" y="4297059"/>
                <a:ext cx="146880" cy="15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ECCF24A-C9B2-3F20-C31A-880EE6A082E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49525" y="4290939"/>
                  <a:ext cx="159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D958EF3-18DA-7971-692D-000C2EBEB3E9}"/>
                    </a:ext>
                  </a:extLst>
                </p14:cNvPr>
                <p14:cNvContentPartPr/>
                <p14:nvPr/>
              </p14:nvContentPartPr>
              <p14:xfrm>
                <a:off x="5357605" y="4129299"/>
                <a:ext cx="90720" cy="975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D958EF3-18DA-7971-692D-000C2EBEB3E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51485" y="4123179"/>
                  <a:ext cx="1029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86337FC-325A-C4A8-C4A9-C775D5205609}"/>
                    </a:ext>
                  </a:extLst>
                </p14:cNvPr>
                <p14:cNvContentPartPr/>
                <p14:nvPr/>
              </p14:nvContentPartPr>
              <p14:xfrm>
                <a:off x="5481085" y="4124619"/>
                <a:ext cx="360" cy="178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86337FC-325A-C4A8-C4A9-C775D520560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74965" y="4118499"/>
                  <a:ext cx="126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88C7566-0581-C0E0-B664-743C5E6C04D0}"/>
                    </a:ext>
                  </a:extLst>
                </p14:cNvPr>
                <p14:cNvContentPartPr/>
                <p14:nvPr/>
              </p14:nvContentPartPr>
              <p14:xfrm>
                <a:off x="5537605" y="4062339"/>
                <a:ext cx="123120" cy="416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88C7566-0581-C0E0-B664-743C5E6C04D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31485" y="4056219"/>
                  <a:ext cx="13536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FD49697-3A97-8247-AC74-C493DDACFA6E}"/>
                    </a:ext>
                  </a:extLst>
                </p14:cNvPr>
                <p14:cNvContentPartPr/>
                <p14:nvPr/>
              </p14:nvContentPartPr>
              <p14:xfrm>
                <a:off x="5700325" y="3956139"/>
                <a:ext cx="105480" cy="83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FD49697-3A97-8247-AC74-C493DDACFA6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94205" y="3950019"/>
                  <a:ext cx="117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66988FE-7954-EE19-A781-9CEF6B263159}"/>
                    </a:ext>
                  </a:extLst>
                </p14:cNvPr>
                <p14:cNvContentPartPr/>
                <p14:nvPr/>
              </p14:nvContentPartPr>
              <p14:xfrm>
                <a:off x="5990845" y="4239819"/>
                <a:ext cx="179280" cy="10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66988FE-7954-EE19-A781-9CEF6B26315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84725" y="4233699"/>
                  <a:ext cx="1915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19CDBDB-3506-7E83-A438-99E7F6C372D1}"/>
                    </a:ext>
                  </a:extLst>
                </p14:cNvPr>
                <p14:cNvContentPartPr/>
                <p14:nvPr/>
              </p14:nvContentPartPr>
              <p14:xfrm>
                <a:off x="5979685" y="4330539"/>
                <a:ext cx="175680" cy="198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19CDBDB-3506-7E83-A438-99E7F6C372D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973565" y="4324419"/>
                  <a:ext cx="187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004FFF1-2BB3-4B7C-2B5E-28D25FCD3C4B}"/>
                    </a:ext>
                  </a:extLst>
                </p14:cNvPr>
                <p14:cNvContentPartPr/>
                <p14:nvPr/>
              </p14:nvContentPartPr>
              <p14:xfrm>
                <a:off x="6033325" y="3980259"/>
                <a:ext cx="140040" cy="2142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004FFF1-2BB3-4B7C-2B5E-28D25FCD3C4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27205" y="3974139"/>
                  <a:ext cx="1522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5958FA7-5DE1-3C7F-2D3C-4B22B80C9FA0}"/>
                    </a:ext>
                  </a:extLst>
                </p14:cNvPr>
                <p14:cNvContentPartPr/>
                <p14:nvPr/>
              </p14:nvContentPartPr>
              <p14:xfrm>
                <a:off x="6062125" y="4447179"/>
                <a:ext cx="83880" cy="727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5958FA7-5DE1-3C7F-2D3C-4B22B80C9FA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056005" y="4441059"/>
                  <a:ext cx="96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F967938-7DCC-264B-B1E8-7352FE3B4380}"/>
                    </a:ext>
                  </a:extLst>
                </p14:cNvPr>
                <p14:cNvContentPartPr/>
                <p14:nvPr/>
              </p14:nvContentPartPr>
              <p14:xfrm>
                <a:off x="6371365" y="4220019"/>
                <a:ext cx="145800" cy="128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F967938-7DCC-264B-B1E8-7352FE3B438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65245" y="4213899"/>
                  <a:ext cx="1580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8CF2D30-5D1E-3ED5-87EE-3AE753A9AA9C}"/>
                    </a:ext>
                  </a:extLst>
                </p14:cNvPr>
                <p14:cNvContentPartPr/>
                <p14:nvPr/>
              </p14:nvContentPartPr>
              <p14:xfrm>
                <a:off x="6405925" y="4199859"/>
                <a:ext cx="175680" cy="7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8CF2D30-5D1E-3ED5-87EE-3AE753A9AA9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399805" y="4193739"/>
                  <a:ext cx="1879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A06C398-B7C0-CD30-32A2-E52006D13A72}"/>
                    </a:ext>
                  </a:extLst>
                </p14:cNvPr>
                <p14:cNvContentPartPr/>
                <p14:nvPr/>
              </p14:nvContentPartPr>
              <p14:xfrm>
                <a:off x="6606445" y="4242699"/>
                <a:ext cx="135360" cy="141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A06C398-B7C0-CD30-32A2-E52006D13A7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600325" y="4236579"/>
                  <a:ext cx="147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01335DD-1836-BF7F-01E3-B2C314F6225C}"/>
                    </a:ext>
                  </a:extLst>
                </p14:cNvPr>
                <p14:cNvContentPartPr/>
                <p14:nvPr/>
              </p14:nvContentPartPr>
              <p14:xfrm>
                <a:off x="6812365" y="4201299"/>
                <a:ext cx="23040" cy="162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01335DD-1836-BF7F-01E3-B2C314F6225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806245" y="4195179"/>
                  <a:ext cx="35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F88E4A5-5903-4EAC-ED7F-CF171CFD1768}"/>
                    </a:ext>
                  </a:extLst>
                </p14:cNvPr>
                <p14:cNvContentPartPr/>
                <p14:nvPr/>
              </p14:nvContentPartPr>
              <p14:xfrm>
                <a:off x="6904885" y="4208139"/>
                <a:ext cx="141840" cy="147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F88E4A5-5903-4EAC-ED7F-CF171CFD176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898765" y="4202019"/>
                  <a:ext cx="154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B86D864-15A5-FC41-AC3F-4BC127C6E3DE}"/>
                    </a:ext>
                  </a:extLst>
                </p14:cNvPr>
                <p14:cNvContentPartPr/>
                <p14:nvPr/>
              </p14:nvContentPartPr>
              <p14:xfrm>
                <a:off x="6948085" y="4267179"/>
                <a:ext cx="156240" cy="90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B86D864-15A5-FC41-AC3F-4BC127C6E3D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41965" y="4261059"/>
                  <a:ext cx="168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328ABD8-173B-A9FD-5087-640DBA30F33E}"/>
                    </a:ext>
                  </a:extLst>
                </p14:cNvPr>
                <p14:cNvContentPartPr/>
                <p14:nvPr/>
              </p14:nvContentPartPr>
              <p14:xfrm>
                <a:off x="7205485" y="4133259"/>
                <a:ext cx="124200" cy="2300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328ABD8-173B-A9FD-5087-640DBA30F33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99365" y="4127139"/>
                  <a:ext cx="136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42DFBA2-5A05-7143-F4BD-97B6AC1B6361}"/>
                    </a:ext>
                  </a:extLst>
                </p14:cNvPr>
                <p14:cNvContentPartPr/>
                <p14:nvPr/>
              </p14:nvContentPartPr>
              <p14:xfrm>
                <a:off x="4550485" y="4596579"/>
                <a:ext cx="26280" cy="155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42DFBA2-5A05-7143-F4BD-97B6AC1B636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544365" y="4590459"/>
                  <a:ext cx="385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230A030-E3FC-CAF4-AC3F-0B0988BDF6A5}"/>
                    </a:ext>
                  </a:extLst>
                </p14:cNvPr>
                <p14:cNvContentPartPr/>
                <p14:nvPr/>
              </p14:nvContentPartPr>
              <p14:xfrm>
                <a:off x="4617805" y="4654179"/>
                <a:ext cx="118080" cy="143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230A030-E3FC-CAF4-AC3F-0B0988BDF6A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611685" y="4648059"/>
                  <a:ext cx="130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D9AF5CB-42E1-3F2F-57A7-98EE36D01907}"/>
                    </a:ext>
                  </a:extLst>
                </p14:cNvPr>
                <p14:cNvContentPartPr/>
                <p14:nvPr/>
              </p14:nvContentPartPr>
              <p14:xfrm>
                <a:off x="4653445" y="4627179"/>
                <a:ext cx="162000" cy="165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D9AF5CB-42E1-3F2F-57A7-98EE36D0190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47325" y="4621059"/>
                  <a:ext cx="174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61C57AF-AA4F-42C0-880D-C322D40D87D8}"/>
                    </a:ext>
                  </a:extLst>
                </p14:cNvPr>
                <p14:cNvContentPartPr/>
                <p14:nvPr/>
              </p14:nvContentPartPr>
              <p14:xfrm>
                <a:off x="4842805" y="4664979"/>
                <a:ext cx="119520" cy="135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61C57AF-AA4F-42C0-880D-C322D40D87D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36685" y="4658859"/>
                  <a:ext cx="131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ED01EB9-B957-A299-9087-1FE1882FDB60}"/>
                    </a:ext>
                  </a:extLst>
                </p14:cNvPr>
                <p14:cNvContentPartPr/>
                <p14:nvPr/>
              </p14:nvContentPartPr>
              <p14:xfrm>
                <a:off x="5022805" y="4654899"/>
                <a:ext cx="133920" cy="136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ED01EB9-B957-A299-9087-1FE1882FDB6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16685" y="4648779"/>
                  <a:ext cx="1461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F89AAD9-BD40-D3D6-ADA4-2A19C4FD0340}"/>
                    </a:ext>
                  </a:extLst>
                </p14:cNvPr>
                <p14:cNvContentPartPr/>
                <p14:nvPr/>
              </p14:nvContentPartPr>
              <p14:xfrm>
                <a:off x="5247085" y="4593339"/>
                <a:ext cx="112680" cy="1980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F89AAD9-BD40-D3D6-ADA4-2A19C4FD034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240965" y="4587219"/>
                  <a:ext cx="124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378B0AA-6451-278D-5DB7-55FD6F326A8E}"/>
                    </a:ext>
                  </a:extLst>
                </p14:cNvPr>
                <p14:cNvContentPartPr/>
                <p14:nvPr/>
              </p14:nvContentPartPr>
              <p14:xfrm>
                <a:off x="5295325" y="4595499"/>
                <a:ext cx="212040" cy="16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378B0AA-6451-278D-5DB7-55FD6F326A8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289205" y="4589379"/>
                  <a:ext cx="224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9ABF2A8-A2DD-7333-591D-2FEFF806F82D}"/>
                    </a:ext>
                  </a:extLst>
                </p14:cNvPr>
                <p14:cNvContentPartPr/>
                <p14:nvPr/>
              </p14:nvContentPartPr>
              <p14:xfrm>
                <a:off x="5714005" y="4739139"/>
                <a:ext cx="160560" cy="72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9ABF2A8-A2DD-7333-591D-2FEFF806F82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707885" y="4733019"/>
                  <a:ext cx="172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56A4F52-CFC3-1B6D-B8C4-567AD28CB6F0}"/>
                    </a:ext>
                  </a:extLst>
                </p14:cNvPr>
                <p14:cNvContentPartPr/>
                <p14:nvPr/>
              </p14:nvContentPartPr>
              <p14:xfrm>
                <a:off x="5721565" y="4819419"/>
                <a:ext cx="141120" cy="2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56A4F52-CFC3-1B6D-B8C4-567AD28CB6F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715445" y="4813299"/>
                  <a:ext cx="1533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E956526-5711-56AE-7413-D88A4A1071B9}"/>
                    </a:ext>
                  </a:extLst>
                </p14:cNvPr>
                <p14:cNvContentPartPr/>
                <p14:nvPr/>
              </p14:nvContentPartPr>
              <p14:xfrm>
                <a:off x="5985085" y="4691979"/>
                <a:ext cx="136080" cy="1540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E956526-5711-56AE-7413-D88A4A1071B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78965" y="4685859"/>
                  <a:ext cx="148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C280B4C-78F2-27E4-94A7-4A723E130EE4}"/>
                    </a:ext>
                  </a:extLst>
                </p14:cNvPr>
                <p14:cNvContentPartPr/>
                <p14:nvPr/>
              </p14:nvContentPartPr>
              <p14:xfrm>
                <a:off x="6041605" y="4691619"/>
                <a:ext cx="180720" cy="7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C280B4C-78F2-27E4-94A7-4A723E130EE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035485" y="4685499"/>
                  <a:ext cx="192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8A99A0D-F10E-F2FD-5DE2-97326C3F1261}"/>
                    </a:ext>
                  </a:extLst>
                </p14:cNvPr>
                <p14:cNvContentPartPr/>
                <p14:nvPr/>
              </p14:nvContentPartPr>
              <p14:xfrm>
                <a:off x="6277045" y="4700979"/>
                <a:ext cx="156600" cy="149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8A99A0D-F10E-F2FD-5DE2-97326C3F126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270925" y="4694859"/>
                  <a:ext cx="168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341BA3E-D288-7137-FB44-ECEAC9B9F97B}"/>
                    </a:ext>
                  </a:extLst>
                </p14:cNvPr>
                <p14:cNvContentPartPr/>
                <p14:nvPr/>
              </p14:nvContentPartPr>
              <p14:xfrm>
                <a:off x="6548125" y="4657419"/>
                <a:ext cx="28440" cy="1864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341BA3E-D288-7137-FB44-ECEAC9B9F97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42005" y="4651299"/>
                  <a:ext cx="40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8350B1B-2C8C-F119-2255-0B274F8E6F84}"/>
                    </a:ext>
                  </a:extLst>
                </p14:cNvPr>
                <p14:cNvContentPartPr/>
                <p14:nvPr/>
              </p14:nvContentPartPr>
              <p14:xfrm>
                <a:off x="6601405" y="4685139"/>
                <a:ext cx="140760" cy="159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8350B1B-2C8C-F119-2255-0B274F8E6F8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595285" y="4679019"/>
                  <a:ext cx="153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E54E619-8545-488B-DAB8-CDE967E95E82}"/>
                    </a:ext>
                  </a:extLst>
                </p14:cNvPr>
                <p14:cNvContentPartPr/>
                <p14:nvPr/>
              </p14:nvContentPartPr>
              <p14:xfrm>
                <a:off x="6659005" y="4752099"/>
                <a:ext cx="158760" cy="162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E54E619-8545-488B-DAB8-CDE967E95E8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652885" y="4745979"/>
                  <a:ext cx="171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0A6970A-280D-21B9-D60E-2800EAF1C3EB}"/>
                    </a:ext>
                  </a:extLst>
                </p14:cNvPr>
                <p14:cNvContentPartPr/>
                <p14:nvPr/>
              </p14:nvContentPartPr>
              <p14:xfrm>
                <a:off x="6967525" y="4617099"/>
                <a:ext cx="160920" cy="2530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0A6970A-280D-21B9-D60E-2800EAF1C3E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961405" y="4610979"/>
                  <a:ext cx="173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748DCEA-86CC-D7C1-0A27-F94DDA497926}"/>
                    </a:ext>
                  </a:extLst>
                </p14:cNvPr>
                <p14:cNvContentPartPr/>
                <p14:nvPr/>
              </p14:nvContentPartPr>
              <p14:xfrm>
                <a:off x="5671885" y="4637259"/>
                <a:ext cx="169920" cy="333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748DCEA-86CC-D7C1-0A27-F94DDA49792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665765" y="4631139"/>
                  <a:ext cx="1821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AFDEF82-DF4F-A8A9-3CDB-78CD0CAC778D}"/>
                    </a:ext>
                  </a:extLst>
                </p14:cNvPr>
                <p14:cNvContentPartPr/>
                <p14:nvPr/>
              </p14:nvContentPartPr>
              <p14:xfrm>
                <a:off x="4173205" y="4548699"/>
                <a:ext cx="285840" cy="1224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AFDEF82-DF4F-A8A9-3CDB-78CD0CAC778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167085" y="4542579"/>
                  <a:ext cx="298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52D36D3-0DC4-F6CB-7865-727DE5E1A1F7}"/>
                    </a:ext>
                  </a:extLst>
                </p14:cNvPr>
                <p14:cNvContentPartPr/>
                <p14:nvPr/>
              </p14:nvContentPartPr>
              <p14:xfrm>
                <a:off x="4006165" y="4556619"/>
                <a:ext cx="64080" cy="1047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52D36D3-0DC4-F6CB-7865-727DE5E1A1F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00045" y="4550499"/>
                  <a:ext cx="76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4C125BF-9CFA-5301-DC0E-83D8F7564389}"/>
                    </a:ext>
                  </a:extLst>
                </p14:cNvPr>
                <p14:cNvContentPartPr/>
                <p14:nvPr/>
              </p14:nvContentPartPr>
              <p14:xfrm>
                <a:off x="3947125" y="4432779"/>
                <a:ext cx="23400" cy="666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4C125BF-9CFA-5301-DC0E-83D8F756438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41005" y="4426659"/>
                  <a:ext cx="35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3C447C8-29DE-833E-7499-A8C6C289267B}"/>
                    </a:ext>
                  </a:extLst>
                </p14:cNvPr>
                <p14:cNvContentPartPr/>
                <p14:nvPr/>
              </p14:nvContentPartPr>
              <p14:xfrm>
                <a:off x="3726805" y="4530699"/>
                <a:ext cx="225000" cy="2613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3C447C8-29DE-833E-7499-A8C6C289267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20685" y="4524579"/>
                  <a:ext cx="2372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7361B24-299E-F562-7786-1A3432F39C3E}"/>
                    </a:ext>
                  </a:extLst>
                </p14:cNvPr>
                <p14:cNvContentPartPr/>
                <p14:nvPr/>
              </p14:nvContentPartPr>
              <p14:xfrm>
                <a:off x="3764965" y="4411539"/>
                <a:ext cx="116280" cy="273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7361B24-299E-F562-7786-1A3432F39C3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58845" y="4405419"/>
                  <a:ext cx="128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DDD938F-D276-3908-C2AB-82A91EEE9DC3}"/>
                    </a:ext>
                  </a:extLst>
                </p14:cNvPr>
                <p14:cNvContentPartPr/>
                <p14:nvPr/>
              </p14:nvContentPartPr>
              <p14:xfrm>
                <a:off x="8806405" y="5139459"/>
                <a:ext cx="53640" cy="334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DDD938F-D276-3908-C2AB-82A91EEE9DC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800285" y="5133339"/>
                  <a:ext cx="658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0A6470B-4210-8669-1352-F83C72B296C8}"/>
                    </a:ext>
                  </a:extLst>
                </p14:cNvPr>
                <p14:cNvContentPartPr/>
                <p14:nvPr/>
              </p14:nvContentPartPr>
              <p14:xfrm>
                <a:off x="8864725" y="5048379"/>
                <a:ext cx="24120" cy="23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0A6470B-4210-8669-1352-F83C72B296C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858605" y="5042259"/>
                  <a:ext cx="36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47A591C-4097-2CDB-60DD-0EDBB72E1B68}"/>
                    </a:ext>
                  </a:extLst>
                </p14:cNvPr>
                <p14:cNvContentPartPr/>
                <p14:nvPr/>
              </p14:nvContentPartPr>
              <p14:xfrm>
                <a:off x="8951125" y="5147739"/>
                <a:ext cx="63000" cy="34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47A591C-4097-2CDB-60DD-0EDBB72E1B6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945005" y="5141619"/>
                  <a:ext cx="752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CE01073-EA4D-B23B-B413-FF65C54AD417}"/>
                    </a:ext>
                  </a:extLst>
                </p14:cNvPr>
                <p14:cNvContentPartPr/>
                <p14:nvPr/>
              </p14:nvContentPartPr>
              <p14:xfrm>
                <a:off x="8664925" y="5242779"/>
                <a:ext cx="109800" cy="84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CE01073-EA4D-B23B-B413-FF65C54AD41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658805" y="5236659"/>
                  <a:ext cx="1220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2F4E332-E872-E1F0-852B-F819C5BA70A7}"/>
                    </a:ext>
                  </a:extLst>
                </p14:cNvPr>
                <p14:cNvContentPartPr/>
                <p14:nvPr/>
              </p14:nvContentPartPr>
              <p14:xfrm>
                <a:off x="8239765" y="5085819"/>
                <a:ext cx="409680" cy="1728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2F4E332-E872-E1F0-852B-F819C5BA70A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233645" y="5079699"/>
                  <a:ext cx="4219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AACB344-0093-FD39-45E9-3EA9A5C0474D}"/>
                    </a:ext>
                  </a:extLst>
                </p14:cNvPr>
                <p14:cNvContentPartPr/>
                <p14:nvPr/>
              </p14:nvContentPartPr>
              <p14:xfrm>
                <a:off x="8283685" y="5108499"/>
                <a:ext cx="139680" cy="342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AACB344-0093-FD39-45E9-3EA9A5C0474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277565" y="5102379"/>
                  <a:ext cx="151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9FD9B95-B408-BBF2-4044-DB14998230B6}"/>
                    </a:ext>
                  </a:extLst>
                </p14:cNvPr>
                <p14:cNvContentPartPr/>
                <p14:nvPr/>
              </p14:nvContentPartPr>
              <p14:xfrm>
                <a:off x="8434525" y="5060259"/>
                <a:ext cx="9000" cy="79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9FD9B95-B408-BBF2-4044-DB14998230B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428405" y="5054139"/>
                  <a:ext cx="21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D2E78CA-AE21-FF03-C55F-98147684E0CF}"/>
                    </a:ext>
                  </a:extLst>
                </p14:cNvPr>
                <p14:cNvContentPartPr/>
                <p14:nvPr/>
              </p14:nvContentPartPr>
              <p14:xfrm>
                <a:off x="7636045" y="5139099"/>
                <a:ext cx="602640" cy="1195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D2E78CA-AE21-FF03-C55F-98147684E0C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629925" y="5132979"/>
                  <a:ext cx="6148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A82EB39-F2BD-7383-BAB9-240B99C8DA91}"/>
                    </a:ext>
                  </a:extLst>
                </p14:cNvPr>
                <p14:cNvContentPartPr/>
                <p14:nvPr/>
              </p14:nvContentPartPr>
              <p14:xfrm>
                <a:off x="8081005" y="4984659"/>
                <a:ext cx="102960" cy="1450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A82EB39-F2BD-7383-BAB9-240B99C8DA9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074885" y="4978539"/>
                  <a:ext cx="115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E5FF81E-2413-1745-648F-CF33F000368B}"/>
                    </a:ext>
                  </a:extLst>
                </p14:cNvPr>
                <p14:cNvContentPartPr/>
                <p14:nvPr/>
              </p14:nvContentPartPr>
              <p14:xfrm>
                <a:off x="7735765" y="5045499"/>
                <a:ext cx="169920" cy="219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E5FF81E-2413-1745-648F-CF33F000368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729645" y="5039379"/>
                  <a:ext cx="182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181FC2C-65CD-C556-6C45-9AFF509DB5BE}"/>
                    </a:ext>
                  </a:extLst>
                </p14:cNvPr>
                <p14:cNvContentPartPr/>
                <p14:nvPr/>
              </p14:nvContentPartPr>
              <p14:xfrm>
                <a:off x="7280725" y="5172219"/>
                <a:ext cx="156240" cy="69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181FC2C-65CD-C556-6C45-9AFF509DB5B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274605" y="5166099"/>
                  <a:ext cx="1684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D3684DB-F4DD-8E36-29C9-1B794EB3722A}"/>
                    </a:ext>
                  </a:extLst>
                </p14:cNvPr>
                <p14:cNvContentPartPr/>
                <p14:nvPr/>
              </p14:nvContentPartPr>
              <p14:xfrm>
                <a:off x="7154725" y="5132259"/>
                <a:ext cx="73080" cy="88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D3684DB-F4DD-8E36-29C9-1B794EB3722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48605" y="5126139"/>
                  <a:ext cx="853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1779AB5-DE9C-28E8-142B-E161E5AED206}"/>
                    </a:ext>
                  </a:extLst>
                </p14:cNvPr>
                <p14:cNvContentPartPr/>
                <p14:nvPr/>
              </p14:nvContentPartPr>
              <p14:xfrm>
                <a:off x="6859885" y="5154579"/>
                <a:ext cx="317880" cy="2091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1779AB5-DE9C-28E8-142B-E161E5AED20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853765" y="5148459"/>
                  <a:ext cx="330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9EE91B5-02A4-CDF7-07C4-E793CDF07B6A}"/>
                    </a:ext>
                  </a:extLst>
                </p14:cNvPr>
                <p14:cNvContentPartPr/>
                <p14:nvPr/>
              </p14:nvContentPartPr>
              <p14:xfrm>
                <a:off x="6953125" y="5073219"/>
                <a:ext cx="6120" cy="194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9EE91B5-02A4-CDF7-07C4-E793CDF07B6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947005" y="5067099"/>
                  <a:ext cx="183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66CB914-FDC1-823B-3B58-A6440B25EED6}"/>
                    </a:ext>
                  </a:extLst>
                </p14:cNvPr>
                <p14:cNvContentPartPr/>
                <p14:nvPr/>
              </p14:nvContentPartPr>
              <p14:xfrm>
                <a:off x="6723445" y="5310819"/>
                <a:ext cx="74160" cy="88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66CB914-FDC1-823B-3B58-A6440B25EED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17325" y="5304699"/>
                  <a:ext cx="86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1F1528D-100C-FEE8-F308-3DE177ADB0B1}"/>
                    </a:ext>
                  </a:extLst>
                </p14:cNvPr>
                <p14:cNvContentPartPr/>
                <p14:nvPr/>
              </p14:nvContentPartPr>
              <p14:xfrm>
                <a:off x="6443005" y="5106699"/>
                <a:ext cx="231840" cy="1609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1F1528D-100C-FEE8-F308-3DE177ADB0B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436885" y="5100579"/>
                  <a:ext cx="244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E542A2E-B1D3-0600-9CEF-0FF210A94DC4}"/>
                    </a:ext>
                  </a:extLst>
                </p14:cNvPr>
                <p14:cNvContentPartPr/>
                <p14:nvPr/>
              </p14:nvContentPartPr>
              <p14:xfrm>
                <a:off x="6394045" y="5108499"/>
                <a:ext cx="75600" cy="115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E542A2E-B1D3-0600-9CEF-0FF210A94DC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387925" y="5102379"/>
                  <a:ext cx="87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A82DB47-1715-75BB-A8B7-7B55A14A48BF}"/>
                    </a:ext>
                  </a:extLst>
                </p14:cNvPr>
                <p14:cNvContentPartPr/>
                <p14:nvPr/>
              </p14:nvContentPartPr>
              <p14:xfrm>
                <a:off x="6166885" y="5182299"/>
                <a:ext cx="172440" cy="1242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A82DB47-1715-75BB-A8B7-7B55A14A48B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60765" y="5176179"/>
                  <a:ext cx="184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661A035-D683-3E95-8624-FC8566F6B1E2}"/>
                    </a:ext>
                  </a:extLst>
                </p14:cNvPr>
                <p14:cNvContentPartPr/>
                <p14:nvPr/>
              </p14:nvContentPartPr>
              <p14:xfrm>
                <a:off x="6232405" y="5064939"/>
                <a:ext cx="44640" cy="770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661A035-D683-3E95-8624-FC8566F6B1E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226285" y="5058819"/>
                  <a:ext cx="56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EB50F2F-6019-F270-019B-0442C5D59B5C}"/>
                    </a:ext>
                  </a:extLst>
                </p14:cNvPr>
                <p14:cNvContentPartPr/>
                <p14:nvPr/>
              </p14:nvContentPartPr>
              <p14:xfrm>
                <a:off x="5913805" y="5171499"/>
                <a:ext cx="221040" cy="1137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EB50F2F-6019-F270-019B-0442C5D59B5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907685" y="5165379"/>
                  <a:ext cx="233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1268335-AFAE-66F8-6645-1F7E014E6C3D}"/>
                    </a:ext>
                  </a:extLst>
                </p14:cNvPr>
                <p14:cNvContentPartPr/>
                <p14:nvPr/>
              </p14:nvContentPartPr>
              <p14:xfrm>
                <a:off x="5963845" y="5078619"/>
                <a:ext cx="148680" cy="38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1268335-AFAE-66F8-6645-1F7E014E6C3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957725" y="5072499"/>
                  <a:ext cx="160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94C0088-4FD3-4B4E-1313-F387AB82BB3E}"/>
                    </a:ext>
                  </a:extLst>
                </p14:cNvPr>
                <p14:cNvContentPartPr/>
                <p14:nvPr/>
              </p14:nvContentPartPr>
              <p14:xfrm>
                <a:off x="5575765" y="5192019"/>
                <a:ext cx="28800" cy="115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94C0088-4FD3-4B4E-1313-F387AB82BB3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69645" y="5185899"/>
                  <a:ext cx="41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DFD9F8A-7032-F497-9405-294FD5B7EBB5}"/>
                    </a:ext>
                  </a:extLst>
                </p14:cNvPr>
                <p14:cNvContentPartPr/>
                <p14:nvPr/>
              </p14:nvContentPartPr>
              <p14:xfrm>
                <a:off x="5572525" y="5119659"/>
                <a:ext cx="34920" cy="82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DFD9F8A-7032-F497-9405-294FD5B7EBB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66405" y="5113539"/>
                  <a:ext cx="47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16969D7-CD49-70EC-2CB1-14FDC73F5292}"/>
                    </a:ext>
                  </a:extLst>
                </p14:cNvPr>
                <p14:cNvContentPartPr/>
                <p14:nvPr/>
              </p14:nvContentPartPr>
              <p14:xfrm>
                <a:off x="5681605" y="5164299"/>
                <a:ext cx="56160" cy="302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16969D7-CD49-70EC-2CB1-14FDC73F529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675485" y="5158179"/>
                  <a:ext cx="68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C1CD42B-4D3B-1DE7-9483-11BF59E16CAA}"/>
                    </a:ext>
                  </a:extLst>
                </p14:cNvPr>
                <p14:cNvContentPartPr/>
                <p14:nvPr/>
              </p14:nvContentPartPr>
              <p14:xfrm>
                <a:off x="5269045" y="5156379"/>
                <a:ext cx="162360" cy="60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C1CD42B-4D3B-1DE7-9483-11BF59E16CAA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62925" y="5150259"/>
                  <a:ext cx="1746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E839755-CA15-04F4-2879-9989DFF6CFA8}"/>
                    </a:ext>
                  </a:extLst>
                </p14:cNvPr>
                <p14:cNvContentPartPr/>
                <p14:nvPr/>
              </p14:nvContentPartPr>
              <p14:xfrm>
                <a:off x="5127565" y="5076459"/>
                <a:ext cx="82080" cy="975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E839755-CA15-04F4-2879-9989DFF6CFA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121445" y="5070339"/>
                  <a:ext cx="94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49652A6-F450-2087-445A-FC4488DEF8A8}"/>
                    </a:ext>
                  </a:extLst>
                </p14:cNvPr>
                <p14:cNvContentPartPr/>
                <p14:nvPr/>
              </p14:nvContentPartPr>
              <p14:xfrm>
                <a:off x="4869445" y="5109939"/>
                <a:ext cx="233640" cy="2480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49652A6-F450-2087-445A-FC4488DEF8A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63325" y="5103819"/>
                  <a:ext cx="2458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239ED28-47BC-E7DE-FAD4-6A6FCFEE0888}"/>
                    </a:ext>
                  </a:extLst>
                </p14:cNvPr>
                <p14:cNvContentPartPr/>
                <p14:nvPr/>
              </p14:nvContentPartPr>
              <p14:xfrm>
                <a:off x="4941445" y="5030019"/>
                <a:ext cx="7200" cy="16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239ED28-47BC-E7DE-FAD4-6A6FCFEE088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935325" y="5023899"/>
                  <a:ext cx="19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2303DA5-A4A4-E71D-39DF-3016B7D13D3D}"/>
                    </a:ext>
                  </a:extLst>
                </p14:cNvPr>
                <p14:cNvContentPartPr/>
                <p14:nvPr/>
              </p14:nvContentPartPr>
              <p14:xfrm>
                <a:off x="3692605" y="5099139"/>
                <a:ext cx="1034280" cy="1188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2303DA5-A4A4-E71D-39DF-3016B7D13D3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686485" y="5093019"/>
                  <a:ext cx="1046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9888F21-33A8-EBA0-A8C4-38BF0499816A}"/>
                    </a:ext>
                  </a:extLst>
                </p14:cNvPr>
                <p14:cNvContentPartPr/>
                <p14:nvPr/>
              </p14:nvContentPartPr>
              <p14:xfrm>
                <a:off x="4012285" y="4997979"/>
                <a:ext cx="110520" cy="90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9888F21-33A8-EBA0-A8C4-38BF0499816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006165" y="4991859"/>
                  <a:ext cx="1227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EC7EB95-BBAF-CAD9-E8E8-C48F7EA4695C}"/>
                    </a:ext>
                  </a:extLst>
                </p14:cNvPr>
                <p14:cNvContentPartPr/>
                <p14:nvPr/>
              </p14:nvContentPartPr>
              <p14:xfrm>
                <a:off x="4191925" y="4879899"/>
                <a:ext cx="111240" cy="2034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EC7EB95-BBAF-CAD9-E8E8-C48F7EA4695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185805" y="4873779"/>
                  <a:ext cx="123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C744BB3-3D40-7A1C-F4DD-35722F419B27}"/>
                    </a:ext>
                  </a:extLst>
                </p14:cNvPr>
                <p14:cNvContentPartPr/>
                <p14:nvPr/>
              </p14:nvContentPartPr>
              <p14:xfrm>
                <a:off x="4471285" y="4990419"/>
                <a:ext cx="7200" cy="241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C744BB3-3D40-7A1C-F4DD-35722F419B2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465165" y="4984299"/>
                  <a:ext cx="19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2E0F792-C230-967E-EAFD-D0ED417AA094}"/>
                    </a:ext>
                  </a:extLst>
                </p14:cNvPr>
                <p14:cNvContentPartPr/>
                <p14:nvPr/>
              </p14:nvContentPartPr>
              <p14:xfrm>
                <a:off x="3700525" y="4962699"/>
                <a:ext cx="158760" cy="194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2E0F792-C230-967E-EAFD-D0ED417AA09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694405" y="4956579"/>
                  <a:ext cx="171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77713A02-EC3D-C5A7-D83A-FB12A685C967}"/>
                    </a:ext>
                  </a:extLst>
                </p14:cNvPr>
                <p14:cNvContentPartPr/>
                <p14:nvPr/>
              </p14:nvContentPartPr>
              <p14:xfrm>
                <a:off x="3588205" y="5147739"/>
                <a:ext cx="103320" cy="1152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77713A02-EC3D-C5A7-D83A-FB12A685C96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582085" y="5141619"/>
                  <a:ext cx="115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B96693B-6ABD-3B72-C334-D797B5ED7F2B}"/>
                    </a:ext>
                  </a:extLst>
                </p14:cNvPr>
                <p14:cNvContentPartPr/>
                <p14:nvPr/>
              </p14:nvContentPartPr>
              <p14:xfrm>
                <a:off x="3324325" y="4990779"/>
                <a:ext cx="199080" cy="143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B96693B-6ABD-3B72-C334-D797B5ED7F2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318205" y="4984659"/>
                  <a:ext cx="2113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F11B931-878E-0E22-D49D-14ABE392BD16}"/>
                    </a:ext>
                  </a:extLst>
                </p14:cNvPr>
                <p14:cNvContentPartPr/>
                <p14:nvPr/>
              </p14:nvContentPartPr>
              <p14:xfrm>
                <a:off x="3285445" y="5160339"/>
                <a:ext cx="65880" cy="770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F11B931-878E-0E22-D49D-14ABE392BD1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3279325" y="5154219"/>
                  <a:ext cx="78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001B6C3-7CC7-802B-748A-AE07ED51789F}"/>
                    </a:ext>
                  </a:extLst>
                </p14:cNvPr>
                <p14:cNvContentPartPr/>
                <p14:nvPr/>
              </p14:nvContentPartPr>
              <p14:xfrm>
                <a:off x="2814565" y="5054139"/>
                <a:ext cx="490680" cy="1666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001B6C3-7CC7-802B-748A-AE07ED51789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808445" y="5048019"/>
                  <a:ext cx="5029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46FC41D-2410-DA16-1FE2-F2B95D23EF05}"/>
                    </a:ext>
                  </a:extLst>
                </p14:cNvPr>
                <p14:cNvContentPartPr/>
                <p14:nvPr/>
              </p14:nvContentPartPr>
              <p14:xfrm>
                <a:off x="2421805" y="4996179"/>
                <a:ext cx="410400" cy="3621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46FC41D-2410-DA16-1FE2-F2B95D23EF0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415685" y="4990059"/>
                  <a:ext cx="422640" cy="37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F912E5C-718F-A6F4-803F-C3C3F8773C87}"/>
              </a:ext>
            </a:extLst>
          </p:cNvPr>
          <p:cNvGrpSpPr/>
          <p:nvPr/>
        </p:nvGrpSpPr>
        <p:grpSpPr>
          <a:xfrm>
            <a:off x="6595285" y="5518179"/>
            <a:ext cx="2685960" cy="578160"/>
            <a:chOff x="6595285" y="5518179"/>
            <a:chExt cx="2685960" cy="57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8839F83-4787-DC1F-8D83-9CA460D10FD8}"/>
                    </a:ext>
                  </a:extLst>
                </p14:cNvPr>
                <p14:cNvContentPartPr/>
                <p14:nvPr/>
              </p14:nvContentPartPr>
              <p14:xfrm>
                <a:off x="9050125" y="5654619"/>
                <a:ext cx="32400" cy="14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8839F83-4787-DC1F-8D83-9CA460D10FD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044005" y="5648499"/>
                  <a:ext cx="44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CA5C27F-2F25-B96E-C572-7CF81CD47EB9}"/>
                    </a:ext>
                  </a:extLst>
                </p14:cNvPr>
                <p14:cNvContentPartPr/>
                <p14:nvPr/>
              </p14:nvContentPartPr>
              <p14:xfrm>
                <a:off x="9128245" y="5559219"/>
                <a:ext cx="12240" cy="104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CA5C27F-2F25-B96E-C572-7CF81CD47EB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122125" y="5553099"/>
                  <a:ext cx="24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4B56A52-EBBE-276A-2653-329532FEDEF9}"/>
                    </a:ext>
                  </a:extLst>
                </p14:cNvPr>
                <p14:cNvContentPartPr/>
                <p14:nvPr/>
              </p14:nvContentPartPr>
              <p14:xfrm>
                <a:off x="9221485" y="5622579"/>
                <a:ext cx="59760" cy="50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4B56A52-EBBE-276A-2653-329532FEDEF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15365" y="5616459"/>
                  <a:ext cx="72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40507EF-6D06-EF26-0B87-855F28D2CD32}"/>
                    </a:ext>
                  </a:extLst>
                </p14:cNvPr>
                <p14:cNvContentPartPr/>
                <p14:nvPr/>
              </p14:nvContentPartPr>
              <p14:xfrm>
                <a:off x="8941765" y="5719419"/>
                <a:ext cx="74880" cy="1206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40507EF-6D06-EF26-0B87-855F28D2CD3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35645" y="5713299"/>
                  <a:ext cx="87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02EB828-4E61-E279-A731-81C7E4EB3D0D}"/>
                    </a:ext>
                  </a:extLst>
                </p14:cNvPr>
                <p14:cNvContentPartPr/>
                <p14:nvPr/>
              </p14:nvContentPartPr>
              <p14:xfrm>
                <a:off x="8612365" y="5540859"/>
                <a:ext cx="225000" cy="1666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02EB828-4E61-E279-A731-81C7E4EB3D0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606245" y="5534739"/>
                  <a:ext cx="2372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166FE00-888D-2357-1019-D7548202ABA4}"/>
                    </a:ext>
                  </a:extLst>
                </p14:cNvPr>
                <p14:cNvContentPartPr/>
                <p14:nvPr/>
              </p14:nvContentPartPr>
              <p14:xfrm>
                <a:off x="8427685" y="5762259"/>
                <a:ext cx="135720" cy="691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166FE00-888D-2357-1019-D7548202ABA4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421565" y="5756139"/>
                  <a:ext cx="147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CE15055-5520-90AA-0BF8-8057F295A8C5}"/>
                    </a:ext>
                  </a:extLst>
                </p14:cNvPr>
                <p14:cNvContentPartPr/>
                <p14:nvPr/>
              </p14:nvContentPartPr>
              <p14:xfrm>
                <a:off x="7931245" y="5526099"/>
                <a:ext cx="515160" cy="2588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CE15055-5520-90AA-0BF8-8057F295A8C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925125" y="5519979"/>
                  <a:ext cx="5274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982CCCD-E47D-8140-190C-6AA7C3E46A46}"/>
                    </a:ext>
                  </a:extLst>
                </p14:cNvPr>
                <p14:cNvContentPartPr/>
                <p14:nvPr/>
              </p14:nvContentPartPr>
              <p14:xfrm>
                <a:off x="7788325" y="5561019"/>
                <a:ext cx="143640" cy="1908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982CCCD-E47D-8140-190C-6AA7C3E46A4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782205" y="5554899"/>
                  <a:ext cx="1558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3B5A3C1-F430-8469-82B4-BD3A434082F2}"/>
                    </a:ext>
                  </a:extLst>
                </p14:cNvPr>
                <p14:cNvContentPartPr/>
                <p14:nvPr/>
              </p14:nvContentPartPr>
              <p14:xfrm>
                <a:off x="6595285" y="5518179"/>
                <a:ext cx="1034280" cy="5781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3B5A3C1-F430-8469-82B4-BD3A434082F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589165" y="5512059"/>
                  <a:ext cx="1046520" cy="59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FA1A2C0-D2CA-C8AA-05BE-3815AA2B3487}"/>
                    </a:ext>
                  </a:extLst>
                </p14:cNvPr>
                <p14:cNvContentPartPr/>
                <p14:nvPr/>
              </p14:nvContentPartPr>
              <p14:xfrm>
                <a:off x="7567285" y="5833539"/>
                <a:ext cx="194040" cy="356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FA1A2C0-D2CA-C8AA-05BE-3815AA2B348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561165" y="5827419"/>
                  <a:ext cx="2062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4F40D826-0C6B-F794-94C8-A7E7F5A6D76E}"/>
              </a:ext>
            </a:extLst>
          </p:cNvPr>
          <p:cNvGrpSpPr/>
          <p:nvPr/>
        </p:nvGrpSpPr>
        <p:grpSpPr>
          <a:xfrm>
            <a:off x="5623285" y="1060659"/>
            <a:ext cx="1827000" cy="330120"/>
            <a:chOff x="5623285" y="1060659"/>
            <a:chExt cx="182700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AB8412F-9177-205C-7D8F-54DDBB2CB49B}"/>
                    </a:ext>
                  </a:extLst>
                </p14:cNvPr>
                <p14:cNvContentPartPr/>
                <p14:nvPr/>
              </p14:nvContentPartPr>
              <p14:xfrm>
                <a:off x="7296925" y="1178379"/>
                <a:ext cx="153360" cy="1688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AB8412F-9177-205C-7D8F-54DDBB2CB49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90805" y="1172259"/>
                  <a:ext cx="165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67FCC4F-43CD-818C-422E-B7475B26E5A4}"/>
                    </a:ext>
                  </a:extLst>
                </p14:cNvPr>
                <p14:cNvContentPartPr/>
                <p14:nvPr/>
              </p14:nvContentPartPr>
              <p14:xfrm>
                <a:off x="7288645" y="1091619"/>
                <a:ext cx="360" cy="165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67FCC4F-43CD-818C-422E-B7475B26E5A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282525" y="1085499"/>
                  <a:ext cx="12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F8B82B3-C536-20EE-DEA7-C9CA8AFC85AD}"/>
                    </a:ext>
                  </a:extLst>
                </p14:cNvPr>
                <p14:cNvContentPartPr/>
                <p14:nvPr/>
              </p14:nvContentPartPr>
              <p14:xfrm>
                <a:off x="6913165" y="1125819"/>
                <a:ext cx="303840" cy="1476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F8B82B3-C536-20EE-DEA7-C9CA8AFC85A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907045" y="1119699"/>
                  <a:ext cx="316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9C1FEFD-08BD-812F-62B9-46413E4037B3}"/>
                    </a:ext>
                  </a:extLst>
                </p14:cNvPr>
                <p14:cNvContentPartPr/>
                <p14:nvPr/>
              </p14:nvContentPartPr>
              <p14:xfrm>
                <a:off x="6853765" y="1326339"/>
                <a:ext cx="256320" cy="644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9C1FEFD-08BD-812F-62B9-46413E4037B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847645" y="1320219"/>
                  <a:ext cx="2685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A47BE18-8FBB-415E-AA16-2DCE0827BB6A}"/>
                    </a:ext>
                  </a:extLst>
                </p14:cNvPr>
                <p14:cNvContentPartPr/>
                <p14:nvPr/>
              </p14:nvContentPartPr>
              <p14:xfrm>
                <a:off x="5990845" y="1198539"/>
                <a:ext cx="727200" cy="1659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A47BE18-8FBB-415E-AA16-2DCE0827BB6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984725" y="1192419"/>
                  <a:ext cx="739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52C408E-63C6-FB98-1CF1-A0161E4A1602}"/>
                    </a:ext>
                  </a:extLst>
                </p14:cNvPr>
                <p14:cNvContentPartPr/>
                <p14:nvPr/>
              </p14:nvContentPartPr>
              <p14:xfrm>
                <a:off x="6040885" y="1060659"/>
                <a:ext cx="42120" cy="860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52C408E-63C6-FB98-1CF1-A0161E4A160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034765" y="1054539"/>
                  <a:ext cx="54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9CAB20F-0B70-657E-AD13-9A9F4FA646AD}"/>
                    </a:ext>
                  </a:extLst>
                </p14:cNvPr>
                <p14:cNvContentPartPr/>
                <p14:nvPr/>
              </p14:nvContentPartPr>
              <p14:xfrm>
                <a:off x="5872405" y="1110339"/>
                <a:ext cx="33480" cy="1378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9CAB20F-0B70-657E-AD13-9A9F4FA646A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866285" y="1104219"/>
                  <a:ext cx="457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EECF258-0F2F-C149-C971-3DCCA7DCFE61}"/>
                    </a:ext>
                  </a:extLst>
                </p14:cNvPr>
                <p14:cNvContentPartPr/>
                <p14:nvPr/>
              </p14:nvContentPartPr>
              <p14:xfrm>
                <a:off x="5623285" y="1119699"/>
                <a:ext cx="204840" cy="2628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EECF258-0F2F-C149-C971-3DCCA7DCFE6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617165" y="1113579"/>
                  <a:ext cx="21708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F76ADA47-84F5-DFBF-456F-8C47E3887CA2}"/>
              </a:ext>
            </a:extLst>
          </p:cNvPr>
          <p:cNvGrpSpPr/>
          <p:nvPr/>
        </p:nvGrpSpPr>
        <p:grpSpPr>
          <a:xfrm>
            <a:off x="4860085" y="1205739"/>
            <a:ext cx="581040" cy="432720"/>
            <a:chOff x="4860085" y="1205739"/>
            <a:chExt cx="58104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4B8EF7A-F23D-8E8C-25ED-7DD63E39F38D}"/>
                    </a:ext>
                  </a:extLst>
                </p14:cNvPr>
                <p14:cNvContentPartPr/>
                <p14:nvPr/>
              </p14:nvContentPartPr>
              <p14:xfrm>
                <a:off x="5019205" y="1205739"/>
                <a:ext cx="180360" cy="2336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4B8EF7A-F23D-8E8C-25ED-7DD63E39F38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013085" y="1199619"/>
                  <a:ext cx="192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0FB8980-0A55-66A5-DEC9-F301DF819FF2}"/>
                    </a:ext>
                  </a:extLst>
                </p14:cNvPr>
                <p14:cNvContentPartPr/>
                <p14:nvPr/>
              </p14:nvContentPartPr>
              <p14:xfrm>
                <a:off x="5054845" y="1287459"/>
                <a:ext cx="240120" cy="522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0FB8980-0A55-66A5-DEC9-F301DF819FF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48725" y="1281339"/>
                  <a:ext cx="2523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14EF995-D4BD-F485-9592-E73F01FD4988}"/>
                    </a:ext>
                  </a:extLst>
                </p14:cNvPr>
                <p14:cNvContentPartPr/>
                <p14:nvPr/>
              </p14:nvContentPartPr>
              <p14:xfrm>
                <a:off x="4896445" y="1381779"/>
                <a:ext cx="513720" cy="1566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14EF995-D4BD-F485-9592-E73F01FD498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90325" y="1375659"/>
                  <a:ext cx="5259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725D00A-9C44-2ED5-7EAD-B4C63B0AB9A9}"/>
                    </a:ext>
                  </a:extLst>
                </p14:cNvPr>
                <p14:cNvContentPartPr/>
                <p14:nvPr/>
              </p14:nvContentPartPr>
              <p14:xfrm>
                <a:off x="4860085" y="1467819"/>
                <a:ext cx="581040" cy="1706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725D00A-9C44-2ED5-7EAD-B4C63B0AB9A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853965" y="1461699"/>
                  <a:ext cx="593280" cy="18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11232AD9-CDBE-1DFD-D413-B6352FB510A6}"/>
                  </a:ext>
                </a:extLst>
              </p14:cNvPr>
              <p14:cNvContentPartPr/>
              <p14:nvPr/>
            </p14:nvContentPartPr>
            <p14:xfrm>
              <a:off x="4158805" y="1150659"/>
              <a:ext cx="512640" cy="29592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11232AD9-CDBE-1DFD-D413-B6352FB510A6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4152685" y="1144539"/>
                <a:ext cx="52488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1C82206B-B56B-9CD8-2D51-108DDFE2FE3A}"/>
              </a:ext>
            </a:extLst>
          </p:cNvPr>
          <p:cNvGrpSpPr/>
          <p:nvPr/>
        </p:nvGrpSpPr>
        <p:grpSpPr>
          <a:xfrm>
            <a:off x="3337285" y="1097019"/>
            <a:ext cx="516240" cy="372600"/>
            <a:chOff x="3337285" y="1097019"/>
            <a:chExt cx="51624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5367803-6B81-F3D2-4E73-E6729F47DA2F}"/>
                    </a:ext>
                  </a:extLst>
                </p14:cNvPr>
                <p14:cNvContentPartPr/>
                <p14:nvPr/>
              </p14:nvContentPartPr>
              <p14:xfrm>
                <a:off x="3703045" y="1147419"/>
                <a:ext cx="146880" cy="1195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5367803-6B81-F3D2-4E73-E6729F47DA2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696925" y="1141299"/>
                  <a:ext cx="159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6F71478-2534-B4A2-640E-122988D07A74}"/>
                    </a:ext>
                  </a:extLst>
                </p14:cNvPr>
                <p14:cNvContentPartPr/>
                <p14:nvPr/>
              </p14:nvContentPartPr>
              <p14:xfrm>
                <a:off x="3830125" y="1097019"/>
                <a:ext cx="23400" cy="3430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6F71478-2534-B4A2-640E-122988D07A7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824005" y="1090899"/>
                  <a:ext cx="356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1AC10F8-6E47-C984-A2B9-F9F0A675AB2A}"/>
                    </a:ext>
                  </a:extLst>
                </p14:cNvPr>
                <p14:cNvContentPartPr/>
                <p14:nvPr/>
              </p14:nvContentPartPr>
              <p14:xfrm>
                <a:off x="3337285" y="1142739"/>
                <a:ext cx="237600" cy="3268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1AC10F8-6E47-C984-A2B9-F9F0A675AB2A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331165" y="1136619"/>
                  <a:ext cx="24984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8771A62-4168-24C8-C8E6-C8EF9B837B1F}"/>
                    </a:ext>
                  </a:extLst>
                </p14:cNvPr>
                <p14:cNvContentPartPr/>
                <p14:nvPr/>
              </p14:nvContentPartPr>
              <p14:xfrm>
                <a:off x="3451405" y="1326339"/>
                <a:ext cx="240120" cy="417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8771A62-4168-24C8-C8E6-C8EF9B837B1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445285" y="1320219"/>
                  <a:ext cx="252360" cy="54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7251815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00FEC-8AFD-8ACC-A904-1B56C1DD9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4EAB02C-9D95-5419-C817-4F542B57B17D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F1FB8E6-D827-CF00-4B94-B5C68326E323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DFF357D-89FF-419D-C70F-0130569B5A89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3EECF6A-2FA1-C5DB-E625-4E96A6E662EC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EB63C716-F836-3346-67DF-E61EC7CBF268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A6576AC-CCB7-496D-AC15-9F2A58225B27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7E07A87-9C73-1062-DE2A-FBEAFD6AA76F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04F2A2C-B654-C02B-F117-E0E8C92108C3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73CFD47-FE2C-B322-196B-2AFBF1A48FA5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B0F58CDC-AF79-7815-3CF2-06B4F5156796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4D0315A-EDBA-6B77-3503-2AF28D29AF10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C64FC036-47CA-007F-09EC-96A5877C4A4E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8886297C-9687-33A5-35F6-748D1366F8C1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E3E59BC-C9CF-1C94-4CB5-39D9BE035F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0EFB11D-53F4-0A46-00DD-39FC557BC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1724B72-88F0-0169-661F-ACF1F13C31C5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DDB6A2F-79D3-BE74-7B01-A70959538689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9D6308A-4FFB-A937-1703-6F0A9970511E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5FAF3-1E2D-891C-8C3A-55CD61737F3F}"/>
              </a:ext>
            </a:extLst>
          </p:cNvPr>
          <p:cNvSpPr txBox="1"/>
          <p:nvPr/>
        </p:nvSpPr>
        <p:spPr>
          <a:xfrm>
            <a:off x="629920" y="1763645"/>
            <a:ext cx="8904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JO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التحويل بين الصورة العامة والصورة القياسية لمعادلة الدائرة.</a:t>
            </a:r>
            <a:endParaRPr lang="ar-JO" sz="900" dirty="0"/>
          </a:p>
        </p:txBody>
      </p:sp>
    </p:spTree>
    <p:extLst>
      <p:ext uri="{BB962C8B-B14F-4D97-AF65-F5344CB8AC3E}">
        <p14:creationId xmlns:p14="http://schemas.microsoft.com/office/powerpoint/2010/main" val="3576736723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4F9E2-FB39-4E7C-D6BE-FEB03BCBB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44C47AC-A42F-BEB7-9586-F4E68DB02A73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D9D87A8-EB05-99D6-F230-0B915FBCA961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NeueLT Arabic 55 Roman" panose="020B0604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NeueLT Arabic 55 Roman" panose="020B0604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6E0AC2B-F513-44F7-1EE4-260B3AD70FE9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94DA2236-D86A-0377-DD76-7081F4846005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73955DF0-79AE-CA30-F6E0-1873E824B1F6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44F4228-82AC-D8D5-BB6C-4B5F24299CC1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F1EA4662-99E4-DF6E-BF83-6B810458EA8B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B89DEA9E-CC50-1AE5-AF19-ACF66CDEF244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D3A8C19-740C-E7DE-16BA-878111C7D69B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6C539BFD-C844-0FD2-5B17-482169C2D50B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B96930B-4701-0B17-2A23-4DF164045285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38ACB79A-2996-9DB5-3ABA-41C23FB7B1CB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0C8D49D5-1027-ACF2-6479-06BBD1B4D125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2252999-8D2A-A58D-CA2E-B46BB5090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8D0BCE2-B0E0-6A4D-A924-B2B245F33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12722C3-D6FF-1DA3-F2B9-99427AE2C268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C655241-34F1-A818-CAB5-6D572CE5EAB5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40DB574-0CCE-4DC9-D96A-1E5568D95BED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71D25-2A5C-2991-96D7-29704407D9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29" y="1114233"/>
            <a:ext cx="5110113" cy="51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64336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51F19-6635-4398-1CFB-C07737BA8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7ED5468-A18B-1678-1898-D9C72B39623B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AE505F7-83A1-C40D-FEAD-CBC421064ACD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3430A94-E870-0389-FACC-3DA10109012E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11B7834-3F66-FC24-E33B-CE36D5D52932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A238EF4-5191-5B5D-788B-6DC9F84EDD3E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94E5034-7E74-ECF4-4B4F-9A57F03F6B46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FD0FF74-1307-3A25-9FCA-4E68744C8671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61B471D-D227-4EE5-3B9F-122F0AB92DB5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958C692-C55F-B080-F658-DEB0C048490A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5F5E2B6C-8461-BB37-7D76-AF6810060428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481B7A9-9B07-C383-6B29-50DDBCC7109B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997CF110-6899-F108-2B58-88BDBCAF32C3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F7AC5811-F8E9-E6D0-42F7-E00498E7585E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586DC8C-E9D1-5784-B993-B038637DE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8149135E-5C0F-47D6-94B6-07933C12B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06D57803-C725-A50C-0498-24373D608BC4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6D7ACFC-C6A6-10C4-B634-3B0D0B0AAA77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DE02D62-5DA7-70D9-C236-426821B7B4AA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799BD4-7C08-8C35-9C36-CF4904EF2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15" y="1540504"/>
            <a:ext cx="8779001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011414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D6774-AF96-3297-33DE-8620106E3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C0C84F7-7CFC-75FD-920B-2C83730BB7B4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EE3A4B6-550A-2250-0E3D-D3943B4FFE12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4B97C72-971C-47E5-F1C2-DF2D1B8DCE8F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0158E93-4360-04D3-BDD3-4625B612D54E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E6687DD-4ACC-40A6-3CE2-82CC71FC29AF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54970F81-45B5-4EFA-5ABA-ADA1062D8FCE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D395401-BB7E-B713-C5B9-060614CE2EFA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6C59867-6786-3578-0F0D-836878E732FF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F17A2AE-0807-137D-9A28-2023E4C5F016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1023F5FE-14A9-10AB-49ED-4CDB0BB462A5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A46E9108-A836-A8D8-8028-360DF99C029A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A949902D-C908-5E2B-5732-E71998A4D307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405CFD2-D4B6-3FB9-367D-1795036E78AE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EEFE7C8-87E3-5BAC-2242-A564E13EC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E6E33C61-669B-D26A-D04D-00580FE31F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3677DC3-B19D-4483-A6B6-596163A186AE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583CD2D-8AA5-1FB7-2A23-F79B420DF101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CE600EB-8F90-D147-653A-DDD4B58EE6C1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0E932D-F772-DD3C-2DB4-E17C74F67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089" y="1228342"/>
            <a:ext cx="8161727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28336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CA56A-B565-77CF-E614-EDE68FC81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C867ED8-DEA1-3764-23E6-FAD8392B3CEA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BCD368C-9961-654A-A38D-8766EE30EE71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A3A0D18-919A-9C57-F0C6-159E0BE24B35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07D5298B-BD62-88E7-5249-10609FD5F0A3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CF70CE6-3729-99D8-F162-A2A48569D706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BBD9182E-32DD-B22D-E27A-934D16AEAF66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B6AAC761-4F92-E56E-E106-B67D6BD62387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8932473-C436-1A69-D8E6-0C19F0FE971B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5902354-9573-7849-EB36-7E02D8E5234D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F9E78C18-F04B-FA32-A8FA-F231D93B1A2E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231B0757-3BF0-0025-6FE3-DF3226680593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7AFB94A3-A04C-0959-4CFA-D195B5CA2764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5270C562-6FC7-E655-4697-F8F852571F49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1E29270-5291-2E57-6641-D3FE2C779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90DF56E5-280C-8471-EBC9-50CCE820A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F89E21A-8D4C-1DAA-B3E9-71FB625FA429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2CE29B1-A4B9-5C3D-9592-B7C5DDA5B04A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B9D1A2E-1C27-B916-A35D-A34B28984E8F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329915-AC69-D46B-9371-C199768DE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75" y="1298870"/>
            <a:ext cx="8016935" cy="11049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795C90-26FF-4351-B60C-F9CB4B464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816" y="1207337"/>
            <a:ext cx="845893" cy="556308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35E5D25B-944D-DA96-9A8A-9C187555DB7D}"/>
              </a:ext>
            </a:extLst>
          </p:cNvPr>
          <p:cNvGrpSpPr/>
          <p:nvPr/>
        </p:nvGrpSpPr>
        <p:grpSpPr>
          <a:xfrm>
            <a:off x="6062125" y="2397699"/>
            <a:ext cx="3267360" cy="1353960"/>
            <a:chOff x="6062125" y="2397699"/>
            <a:chExt cx="3267360" cy="13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4023AE0-763B-2DD3-A1E1-D5BD616843C8}"/>
                    </a:ext>
                  </a:extLst>
                </p14:cNvPr>
                <p14:cNvContentPartPr/>
                <p14:nvPr/>
              </p14:nvContentPartPr>
              <p14:xfrm>
                <a:off x="8830165" y="2498499"/>
                <a:ext cx="309600" cy="2246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4023AE0-763B-2DD3-A1E1-D5BD616843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12165" y="2480499"/>
                  <a:ext cx="3452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21BB2EF-4636-1BE1-AF03-13AA3DC5EE2B}"/>
                    </a:ext>
                  </a:extLst>
                </p14:cNvPr>
                <p14:cNvContentPartPr/>
                <p14:nvPr/>
              </p14:nvContentPartPr>
              <p14:xfrm>
                <a:off x="8103685" y="2562939"/>
                <a:ext cx="621720" cy="147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21BB2EF-4636-1BE1-AF03-13AA3DC5EE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86045" y="2544939"/>
                  <a:ext cx="6573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5B2EB38-7E2D-308C-7280-364E00721375}"/>
                    </a:ext>
                  </a:extLst>
                </p14:cNvPr>
                <p14:cNvContentPartPr/>
                <p14:nvPr/>
              </p14:nvContentPartPr>
              <p14:xfrm>
                <a:off x="8316085" y="2397699"/>
                <a:ext cx="201960" cy="669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5B2EB38-7E2D-308C-7280-364E0072137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98085" y="2379699"/>
                  <a:ext cx="237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20FCE7D-C994-3B56-9A35-BC2FCF50D8DE}"/>
                    </a:ext>
                  </a:extLst>
                </p14:cNvPr>
                <p14:cNvContentPartPr/>
                <p14:nvPr/>
              </p14:nvContentPartPr>
              <p14:xfrm>
                <a:off x="9024925" y="2961819"/>
                <a:ext cx="304560" cy="180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20FCE7D-C994-3B56-9A35-BC2FCF50D8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06925" y="2943819"/>
                  <a:ext cx="3402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3F126FD-BED8-297D-0D52-1AB0B99FBF70}"/>
                    </a:ext>
                  </a:extLst>
                </p14:cNvPr>
                <p14:cNvContentPartPr/>
                <p14:nvPr/>
              </p14:nvContentPartPr>
              <p14:xfrm>
                <a:off x="8708125" y="3012219"/>
                <a:ext cx="236160" cy="259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3F126FD-BED8-297D-0D52-1AB0B99FBF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90125" y="2994579"/>
                  <a:ext cx="271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620739A-04DA-5AEB-14CE-DE0D5EC0436B}"/>
                    </a:ext>
                  </a:extLst>
                </p14:cNvPr>
                <p14:cNvContentPartPr/>
                <p14:nvPr/>
              </p14:nvContentPartPr>
              <p14:xfrm>
                <a:off x="8294845" y="3014739"/>
                <a:ext cx="190080" cy="107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620739A-04DA-5AEB-14CE-DE0D5EC0436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76845" y="2997099"/>
                  <a:ext cx="225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ECBE175-5A16-1C7F-D9AD-ECAD4CA59F4C}"/>
                    </a:ext>
                  </a:extLst>
                </p14:cNvPr>
                <p14:cNvContentPartPr/>
                <p14:nvPr/>
              </p14:nvContentPartPr>
              <p14:xfrm>
                <a:off x="8338045" y="2984859"/>
                <a:ext cx="122400" cy="180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ECBE175-5A16-1C7F-D9AD-ECAD4CA59F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20045" y="2967219"/>
                  <a:ext cx="158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01C0AC2-292C-6036-A3FF-2D9ECDDE7166}"/>
                    </a:ext>
                  </a:extLst>
                </p14:cNvPr>
                <p14:cNvContentPartPr/>
                <p14:nvPr/>
              </p14:nvContentPartPr>
              <p14:xfrm>
                <a:off x="8497885" y="2900259"/>
                <a:ext cx="129960" cy="77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01C0AC2-292C-6036-A3FF-2D9ECDDE716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80245" y="2882619"/>
                  <a:ext cx="165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5158FB-E862-4635-B781-DAD6C939C799}"/>
                    </a:ext>
                  </a:extLst>
                </p14:cNvPr>
                <p14:cNvContentPartPr/>
                <p14:nvPr/>
              </p14:nvContentPartPr>
              <p14:xfrm>
                <a:off x="7998205" y="3044259"/>
                <a:ext cx="104400" cy="284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5158FB-E862-4635-B781-DAD6C939C7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980565" y="3026259"/>
                  <a:ext cx="140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A1C0B0C-C093-D532-CAF2-556AFCC3CFD7}"/>
                    </a:ext>
                  </a:extLst>
                </p14:cNvPr>
                <p14:cNvContentPartPr/>
                <p14:nvPr/>
              </p14:nvContentPartPr>
              <p14:xfrm>
                <a:off x="8013685" y="3110859"/>
                <a:ext cx="87480" cy="31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A1C0B0C-C093-D532-CAF2-556AFCC3CF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995685" y="3092859"/>
                  <a:ext cx="123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67F065-21F2-ECFB-CA07-0F9B24F1EE7D}"/>
                    </a:ext>
                  </a:extLst>
                </p14:cNvPr>
                <p14:cNvContentPartPr/>
                <p14:nvPr/>
              </p14:nvContentPartPr>
              <p14:xfrm>
                <a:off x="7558645" y="2980179"/>
                <a:ext cx="318960" cy="171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67F065-21F2-ECFB-CA07-0F9B24F1EE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41005" y="2962539"/>
                  <a:ext cx="354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14EE3B-4A2A-E7E3-B573-1C8295945586}"/>
                    </a:ext>
                  </a:extLst>
                </p14:cNvPr>
                <p14:cNvContentPartPr/>
                <p14:nvPr/>
              </p14:nvContentPartPr>
              <p14:xfrm>
                <a:off x="7186045" y="2956779"/>
                <a:ext cx="273960" cy="371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14EE3B-4A2A-E7E3-B573-1C829594558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68045" y="2939139"/>
                  <a:ext cx="30960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C07B16-1581-602F-B95F-F10874094D0C}"/>
                    </a:ext>
                  </a:extLst>
                </p14:cNvPr>
                <p14:cNvContentPartPr/>
                <p14:nvPr/>
              </p14:nvContentPartPr>
              <p14:xfrm>
                <a:off x="6788605" y="3007899"/>
                <a:ext cx="199800" cy="3956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C07B16-1581-602F-B95F-F10874094D0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70965" y="2990259"/>
                  <a:ext cx="23544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35301BA-7EAF-970F-011C-28AD289D8DD2}"/>
                    </a:ext>
                  </a:extLst>
                </p14:cNvPr>
                <p14:cNvContentPartPr/>
                <p14:nvPr/>
              </p14:nvContentPartPr>
              <p14:xfrm>
                <a:off x="6952405" y="2786859"/>
                <a:ext cx="117360" cy="86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35301BA-7EAF-970F-011C-28AD289D8DD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34405" y="2769219"/>
                  <a:ext cx="153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CB05FF8-B769-C901-0722-48617E029BFD}"/>
                    </a:ext>
                  </a:extLst>
                </p14:cNvPr>
                <p14:cNvContentPartPr/>
                <p14:nvPr/>
              </p14:nvContentPartPr>
              <p14:xfrm>
                <a:off x="6481525" y="3058299"/>
                <a:ext cx="136440" cy="25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CB05FF8-B769-C901-0722-48617E029BF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63885" y="3040659"/>
                  <a:ext cx="172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E679E4-5889-BECB-F2F5-FCBC9122B5CD}"/>
                    </a:ext>
                  </a:extLst>
                </p14:cNvPr>
                <p14:cNvContentPartPr/>
                <p14:nvPr/>
              </p14:nvContentPartPr>
              <p14:xfrm>
                <a:off x="6519325" y="3118779"/>
                <a:ext cx="126000" cy="42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E679E4-5889-BECB-F2F5-FCBC9122B5C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501685" y="3101139"/>
                  <a:ext cx="161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C553B5E-3536-E807-811D-C85C662B77ED}"/>
                    </a:ext>
                  </a:extLst>
                </p14:cNvPr>
                <p14:cNvContentPartPr/>
                <p14:nvPr/>
              </p14:nvContentPartPr>
              <p14:xfrm>
                <a:off x="6062125" y="2889459"/>
                <a:ext cx="297000" cy="381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C553B5E-3536-E807-811D-C85C662B77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44125" y="2871819"/>
                  <a:ext cx="3326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D74655F-81C3-53F3-BE80-475D17711A07}"/>
                    </a:ext>
                  </a:extLst>
                </p14:cNvPr>
                <p14:cNvContentPartPr/>
                <p14:nvPr/>
              </p14:nvContentPartPr>
              <p14:xfrm>
                <a:off x="7685005" y="2402739"/>
                <a:ext cx="201240" cy="170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D74655F-81C3-53F3-BE80-475D17711A0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667005" y="2385099"/>
                  <a:ext cx="2368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46391D7-DB1E-8281-7F4B-FCAAE0754109}"/>
                    </a:ext>
                  </a:extLst>
                </p14:cNvPr>
                <p14:cNvContentPartPr/>
                <p14:nvPr/>
              </p14:nvContentPartPr>
              <p14:xfrm>
                <a:off x="7538485" y="2571939"/>
                <a:ext cx="69840" cy="111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46391D7-DB1E-8281-7F4B-FCAAE075410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520485" y="2553939"/>
                  <a:ext cx="105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5FDFCA0-E560-06EF-C703-222A559C5D17}"/>
                    </a:ext>
                  </a:extLst>
                </p14:cNvPr>
                <p14:cNvContentPartPr/>
                <p14:nvPr/>
              </p14:nvContentPartPr>
              <p14:xfrm>
                <a:off x="7566205" y="2463219"/>
                <a:ext cx="2880" cy="38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5FDFCA0-E560-06EF-C703-222A559C5D1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48565" y="2445579"/>
                  <a:ext cx="385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02C9EAF-FFAB-3A6C-B31A-A21C35ACD9AD}"/>
                    </a:ext>
                  </a:extLst>
                </p14:cNvPr>
                <p14:cNvContentPartPr/>
                <p14:nvPr/>
              </p14:nvContentPartPr>
              <p14:xfrm>
                <a:off x="7374325" y="2470779"/>
                <a:ext cx="102600" cy="293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02C9EAF-FFAB-3A6C-B31A-A21C35ACD9A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56685" y="2452779"/>
                  <a:ext cx="1382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D4D68C5-D047-351D-DB42-74A6C06C9434}"/>
                    </a:ext>
                  </a:extLst>
                </p14:cNvPr>
                <p14:cNvContentPartPr/>
                <p14:nvPr/>
              </p14:nvContentPartPr>
              <p14:xfrm>
                <a:off x="8991085" y="3552939"/>
                <a:ext cx="299520" cy="198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D4D68C5-D047-351D-DB42-74A6C06C943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73085" y="3534939"/>
                  <a:ext cx="3351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846A33D-38FB-5BB3-A2F6-B523140F2CAB}"/>
                    </a:ext>
                  </a:extLst>
                </p14:cNvPr>
                <p14:cNvContentPartPr/>
                <p14:nvPr/>
              </p14:nvContentPartPr>
              <p14:xfrm>
                <a:off x="9146605" y="3404619"/>
                <a:ext cx="25920" cy="88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846A33D-38FB-5BB3-A2F6-B523140F2CA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28605" y="3386619"/>
                  <a:ext cx="61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3C563D4-F18A-C366-D7CF-F35E0394F160}"/>
                    </a:ext>
                  </a:extLst>
                </p14:cNvPr>
                <p14:cNvContentPartPr/>
                <p14:nvPr/>
              </p14:nvContentPartPr>
              <p14:xfrm>
                <a:off x="8175325" y="3543219"/>
                <a:ext cx="739080" cy="178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3C563D4-F18A-C366-D7CF-F35E0394F16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57685" y="3525579"/>
                  <a:ext cx="774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6AA8C97-B8CC-49E6-C3A8-8A96C2D81C51}"/>
                    </a:ext>
                  </a:extLst>
                </p14:cNvPr>
                <p14:cNvContentPartPr/>
                <p14:nvPr/>
              </p14:nvContentPartPr>
              <p14:xfrm>
                <a:off x="8638645" y="3425139"/>
                <a:ext cx="30960" cy="82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6AA8C97-B8CC-49E6-C3A8-8A96C2D81C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21005" y="3407499"/>
                  <a:ext cx="66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7D22D97-E367-03F7-CE13-9F5B472FB425}"/>
                    </a:ext>
                  </a:extLst>
                </p14:cNvPr>
                <p14:cNvContentPartPr/>
                <p14:nvPr/>
              </p14:nvContentPartPr>
              <p14:xfrm>
                <a:off x="7462885" y="3530259"/>
                <a:ext cx="707400" cy="221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7D22D97-E367-03F7-CE13-9F5B472FB42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445245" y="3512259"/>
                  <a:ext cx="7430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FF2F78B-0BB1-47F0-3C3E-CFAC2881FE91}"/>
                    </a:ext>
                  </a:extLst>
                </p14:cNvPr>
                <p14:cNvContentPartPr/>
                <p14:nvPr/>
              </p14:nvContentPartPr>
              <p14:xfrm>
                <a:off x="7534885" y="3492819"/>
                <a:ext cx="42840" cy="19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FF2F78B-0BB1-47F0-3C3E-CFAC2881FE9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17245" y="3475179"/>
                  <a:ext cx="784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EBC0CFD-6704-A758-AB9B-9E6D634DE306}"/>
                    </a:ext>
                  </a:extLst>
                </p14:cNvPr>
                <p14:cNvContentPartPr/>
                <p14:nvPr/>
              </p14:nvContentPartPr>
              <p14:xfrm>
                <a:off x="7029085" y="3478059"/>
                <a:ext cx="421920" cy="214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EBC0CFD-6704-A758-AB9B-9E6D634DE30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11085" y="3460419"/>
                  <a:ext cx="45756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F561644-156C-E8F6-56D0-0ABF1ED91A36}"/>
                  </a:ext>
                </a:extLst>
              </p14:cNvPr>
              <p14:cNvContentPartPr/>
              <p14:nvPr/>
            </p14:nvContentPartPr>
            <p14:xfrm>
              <a:off x="7038085" y="3868299"/>
              <a:ext cx="131040" cy="3132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F561644-156C-E8F6-56D0-0ABF1ED91A3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20445" y="3850659"/>
                <a:ext cx="166680" cy="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961F7DD5-DB05-F2A5-4446-15232B50C0B2}"/>
              </a:ext>
            </a:extLst>
          </p:cNvPr>
          <p:cNvGrpSpPr/>
          <p:nvPr/>
        </p:nvGrpSpPr>
        <p:grpSpPr>
          <a:xfrm>
            <a:off x="188725" y="2924379"/>
            <a:ext cx="1100880" cy="965520"/>
            <a:chOff x="188725" y="2924379"/>
            <a:chExt cx="1100880" cy="96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9886197-E4DE-B84D-FA33-F802167F98F4}"/>
                    </a:ext>
                  </a:extLst>
                </p14:cNvPr>
                <p14:cNvContentPartPr/>
                <p14:nvPr/>
              </p14:nvContentPartPr>
              <p14:xfrm>
                <a:off x="1132285" y="2972619"/>
                <a:ext cx="39960" cy="226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9886197-E4DE-B84D-FA33-F802167F98F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14645" y="2954619"/>
                  <a:ext cx="756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78AF898-250E-95C1-B46B-541EBCEBE1A2}"/>
                    </a:ext>
                  </a:extLst>
                </p14:cNvPr>
                <p14:cNvContentPartPr/>
                <p14:nvPr/>
              </p14:nvContentPartPr>
              <p14:xfrm>
                <a:off x="1242445" y="3178899"/>
                <a:ext cx="47160" cy="84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78AF898-250E-95C1-B46B-541EBCEBE1A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24445" y="3161259"/>
                  <a:ext cx="82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D18F2D0-7E05-4590-86F3-A27F26738B9B}"/>
                    </a:ext>
                  </a:extLst>
                </p14:cNvPr>
                <p14:cNvContentPartPr/>
                <p14:nvPr/>
              </p14:nvContentPartPr>
              <p14:xfrm>
                <a:off x="755365" y="3030579"/>
                <a:ext cx="322560" cy="342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D18F2D0-7E05-4590-86F3-A27F26738B9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7725" y="3012939"/>
                  <a:ext cx="3582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8FE4F05-3194-FF66-FC64-1CC9AC3FB9CB}"/>
                    </a:ext>
                  </a:extLst>
                </p14:cNvPr>
                <p14:cNvContentPartPr/>
                <p14:nvPr/>
              </p14:nvContentPartPr>
              <p14:xfrm>
                <a:off x="670045" y="2992419"/>
                <a:ext cx="40680" cy="151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8FE4F05-3194-FF66-FC64-1CC9AC3FB9C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2045" y="2974419"/>
                  <a:ext cx="76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B5F06BE-3AC1-AE40-C557-A53B338696DE}"/>
                    </a:ext>
                  </a:extLst>
                </p14:cNvPr>
                <p14:cNvContentPartPr/>
                <p14:nvPr/>
              </p14:nvContentPartPr>
              <p14:xfrm>
                <a:off x="357205" y="3007899"/>
                <a:ext cx="263880" cy="244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B5F06BE-3AC1-AE40-C557-A53B338696D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9565" y="2989899"/>
                  <a:ext cx="2995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495055F-CD00-6434-6D54-9ACA82D39682}"/>
                    </a:ext>
                  </a:extLst>
                </p14:cNvPr>
                <p14:cNvContentPartPr/>
                <p14:nvPr/>
              </p14:nvContentPartPr>
              <p14:xfrm>
                <a:off x="472405" y="2959659"/>
                <a:ext cx="74520" cy="68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495055F-CD00-6434-6D54-9ACA82D3968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54765" y="2942019"/>
                  <a:ext cx="110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3B39A36-9D61-C2B3-E1F2-0BA3E006ADE6}"/>
                    </a:ext>
                  </a:extLst>
                </p14:cNvPr>
                <p14:cNvContentPartPr/>
                <p14:nvPr/>
              </p14:nvContentPartPr>
              <p14:xfrm>
                <a:off x="469165" y="2924379"/>
                <a:ext cx="21600" cy="165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3B39A36-9D61-C2B3-E1F2-0BA3E006ADE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1525" y="2906739"/>
                  <a:ext cx="57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0C840D1-A8CE-3C7D-5C01-A70EFFE39A58}"/>
                    </a:ext>
                  </a:extLst>
                </p14:cNvPr>
                <p14:cNvContentPartPr/>
                <p14:nvPr/>
              </p14:nvContentPartPr>
              <p14:xfrm>
                <a:off x="522085" y="3348099"/>
                <a:ext cx="75240" cy="38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0C840D1-A8CE-3C7D-5C01-A70EFFE39A5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4085" y="3330099"/>
                  <a:ext cx="110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8D5C366-280B-5F0F-31E7-EDFEDBEC859B}"/>
                    </a:ext>
                  </a:extLst>
                </p14:cNvPr>
                <p14:cNvContentPartPr/>
                <p14:nvPr/>
              </p14:nvContentPartPr>
              <p14:xfrm>
                <a:off x="188725" y="3224619"/>
                <a:ext cx="150120" cy="148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8D5C366-280B-5F0F-31E7-EDFEDBEC859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71085" y="3206979"/>
                  <a:ext cx="185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AC9D9FE-3BB9-DC26-4C52-125CD2C13AE7}"/>
                    </a:ext>
                  </a:extLst>
                </p14:cNvPr>
                <p14:cNvContentPartPr/>
                <p14:nvPr/>
              </p14:nvContentPartPr>
              <p14:xfrm>
                <a:off x="215005" y="3156939"/>
                <a:ext cx="46080" cy="35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AC9D9FE-3BB9-DC26-4C52-125CD2C13AE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97365" y="3139299"/>
                  <a:ext cx="81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FC9EB59-50A8-1860-A0C6-2A64116B5A29}"/>
                    </a:ext>
                  </a:extLst>
                </p14:cNvPr>
                <p14:cNvContentPartPr/>
                <p14:nvPr/>
              </p14:nvContentPartPr>
              <p14:xfrm>
                <a:off x="966325" y="3681819"/>
                <a:ext cx="72360" cy="205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FC9EB59-50A8-1860-A0C6-2A64116B5A2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8685" y="3664179"/>
                  <a:ext cx="1080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590D280-D7BC-2EB0-D60D-EA494A7B6056}"/>
                    </a:ext>
                  </a:extLst>
                </p14:cNvPr>
                <p14:cNvContentPartPr/>
                <p14:nvPr/>
              </p14:nvContentPartPr>
              <p14:xfrm>
                <a:off x="757885" y="3532419"/>
                <a:ext cx="306720" cy="336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590D280-D7BC-2EB0-D60D-EA494A7B605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40245" y="3514779"/>
                  <a:ext cx="342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D0AFA6F-6968-1EB1-F688-75593514A267}"/>
                    </a:ext>
                  </a:extLst>
                </p14:cNvPr>
                <p14:cNvContentPartPr/>
                <p14:nvPr/>
              </p14:nvContentPartPr>
              <p14:xfrm>
                <a:off x="521005" y="3611619"/>
                <a:ext cx="156600" cy="278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D0AFA6F-6968-1EB1-F688-75593514A26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03005" y="3593619"/>
                  <a:ext cx="1922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AF360A8-EB18-BA5D-40EB-AAA0493D0AD7}"/>
                    </a:ext>
                  </a:extLst>
                </p14:cNvPr>
                <p14:cNvContentPartPr/>
                <p14:nvPr/>
              </p14:nvContentPartPr>
              <p14:xfrm>
                <a:off x="589405" y="3315699"/>
                <a:ext cx="456840" cy="281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AF360A8-EB18-BA5D-40EB-AAA0493D0AD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1765" y="3297699"/>
                  <a:ext cx="4924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40B9FB6-E22D-7D86-AC04-98087CB2002A}"/>
                    </a:ext>
                  </a:extLst>
                </p14:cNvPr>
                <p14:cNvContentPartPr/>
                <p14:nvPr/>
              </p14:nvContentPartPr>
              <p14:xfrm>
                <a:off x="428845" y="3707739"/>
                <a:ext cx="42480" cy="16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40B9FB6-E22D-7D86-AC04-98087CB2002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1205" y="3690099"/>
                  <a:ext cx="781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B249A68-E948-442C-DC68-446D1FC21434}"/>
              </a:ext>
            </a:extLst>
          </p:cNvPr>
          <p:cNvGrpSpPr/>
          <p:nvPr/>
        </p:nvGrpSpPr>
        <p:grpSpPr>
          <a:xfrm>
            <a:off x="1461685" y="3084219"/>
            <a:ext cx="1357560" cy="535680"/>
            <a:chOff x="1461685" y="3084219"/>
            <a:chExt cx="1357560" cy="53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C34DDA2-99C7-C734-A330-A2413AF2319B}"/>
                    </a:ext>
                  </a:extLst>
                </p14:cNvPr>
                <p14:cNvContentPartPr/>
                <p14:nvPr/>
              </p14:nvContentPartPr>
              <p14:xfrm>
                <a:off x="1461685" y="3084219"/>
                <a:ext cx="129600" cy="520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C34DDA2-99C7-C734-A330-A2413AF2319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44045" y="3066219"/>
                  <a:ext cx="16524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DFE3482-A49F-BED7-EE95-5B86EAF50EE3}"/>
                    </a:ext>
                  </a:extLst>
                </p14:cNvPr>
                <p14:cNvContentPartPr/>
                <p14:nvPr/>
              </p14:nvContentPartPr>
              <p14:xfrm>
                <a:off x="1623685" y="3289059"/>
                <a:ext cx="129960" cy="55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DFE3482-A49F-BED7-EE95-5B86EAF50EE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05685" y="3271059"/>
                  <a:ext cx="165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739B7A7-ACB4-5DE2-B8F9-44D0BF60C4A0}"/>
                    </a:ext>
                  </a:extLst>
                </p14:cNvPr>
                <p14:cNvContentPartPr/>
                <p14:nvPr/>
              </p14:nvContentPartPr>
              <p14:xfrm>
                <a:off x="1800085" y="3147579"/>
                <a:ext cx="43200" cy="1965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739B7A7-ACB4-5DE2-B8F9-44D0BF60C4A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82445" y="3129579"/>
                  <a:ext cx="78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735AD46-52C3-1139-8648-F6DB5F283CD5}"/>
                    </a:ext>
                  </a:extLst>
                </p14:cNvPr>
                <p14:cNvContentPartPr/>
                <p14:nvPr/>
              </p14:nvContentPartPr>
              <p14:xfrm>
                <a:off x="1703965" y="3352419"/>
                <a:ext cx="235080" cy="82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735AD46-52C3-1139-8648-F6DB5F283CD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86325" y="3334419"/>
                  <a:ext cx="270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C8C8B3-F733-2679-9818-6397CC7BACB1}"/>
                    </a:ext>
                  </a:extLst>
                </p14:cNvPr>
                <p14:cNvContentPartPr/>
                <p14:nvPr/>
              </p14:nvContentPartPr>
              <p14:xfrm>
                <a:off x="1796485" y="3505779"/>
                <a:ext cx="96120" cy="103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C8C8B3-F733-2679-9818-6397CC7BACB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78485" y="3487779"/>
                  <a:ext cx="131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1F75BC0-1919-7014-8354-E91FFA033AEC}"/>
                    </a:ext>
                  </a:extLst>
                </p14:cNvPr>
                <p14:cNvContentPartPr/>
                <p14:nvPr/>
              </p14:nvContentPartPr>
              <p14:xfrm>
                <a:off x="2348725" y="3099699"/>
                <a:ext cx="325800" cy="154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1F75BC0-1919-7014-8354-E91FFA033AE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30725" y="3082059"/>
                  <a:ext cx="361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045E25A-49FE-2CD6-03BE-8F558601974E}"/>
                    </a:ext>
                  </a:extLst>
                </p14:cNvPr>
                <p14:cNvContentPartPr/>
                <p14:nvPr/>
              </p14:nvContentPartPr>
              <p14:xfrm>
                <a:off x="2043085" y="3109419"/>
                <a:ext cx="258840" cy="403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045E25A-49FE-2CD6-03BE-8F558601974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25085" y="3091779"/>
                  <a:ext cx="2944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8AFC545-81FB-948A-4885-F12CB622B715}"/>
                    </a:ext>
                  </a:extLst>
                </p14:cNvPr>
                <p14:cNvContentPartPr/>
                <p14:nvPr/>
              </p14:nvContentPartPr>
              <p14:xfrm>
                <a:off x="2288965" y="3425859"/>
                <a:ext cx="207360" cy="136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8AFC545-81FB-948A-4885-F12CB622B71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70965" y="3407859"/>
                  <a:ext cx="2430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52D6E1A-A9A2-2CB8-C4A2-C8BDE3C7A758}"/>
                    </a:ext>
                  </a:extLst>
                </p14:cNvPr>
                <p14:cNvContentPartPr/>
                <p14:nvPr/>
              </p14:nvContentPartPr>
              <p14:xfrm>
                <a:off x="2296165" y="3401379"/>
                <a:ext cx="141120" cy="218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52D6E1A-A9A2-2CB8-C4A2-C8BDE3C7A75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78525" y="3383739"/>
                  <a:ext cx="176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CE9D91C-1A67-2F96-02DE-34FC429B2A13}"/>
                    </a:ext>
                  </a:extLst>
                </p14:cNvPr>
                <p14:cNvContentPartPr/>
                <p14:nvPr/>
              </p14:nvContentPartPr>
              <p14:xfrm>
                <a:off x="2807725" y="3260259"/>
                <a:ext cx="11520" cy="176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CE9D91C-1A67-2F96-02DE-34FC429B2A1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90085" y="3242619"/>
                  <a:ext cx="47160" cy="21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FAD0BFA-60EF-088E-E733-F6B5A31F5D60}"/>
              </a:ext>
            </a:extLst>
          </p:cNvPr>
          <p:cNvGrpSpPr/>
          <p:nvPr/>
        </p:nvGrpSpPr>
        <p:grpSpPr>
          <a:xfrm>
            <a:off x="3114445" y="2849139"/>
            <a:ext cx="1458000" cy="943560"/>
            <a:chOff x="3114445" y="2849139"/>
            <a:chExt cx="1458000" cy="94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B83E852-D918-A086-AF64-32E68487862F}"/>
                    </a:ext>
                  </a:extLst>
                </p14:cNvPr>
                <p14:cNvContentPartPr/>
                <p14:nvPr/>
              </p14:nvContentPartPr>
              <p14:xfrm>
                <a:off x="3114445" y="3233619"/>
                <a:ext cx="113400" cy="35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B83E852-D918-A086-AF64-32E68487862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096445" y="3215979"/>
                  <a:ext cx="149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6C26198-978E-23E7-B97A-CD3142CAEF70}"/>
                    </a:ext>
                  </a:extLst>
                </p14:cNvPr>
                <p14:cNvContentPartPr/>
                <p14:nvPr/>
              </p14:nvContentPartPr>
              <p14:xfrm>
                <a:off x="3247285" y="3101139"/>
                <a:ext cx="57240" cy="1846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6C26198-978E-23E7-B97A-CD3142CAEF7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29645" y="3083499"/>
                  <a:ext cx="928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E36C736-2FEB-5499-6A39-6B3CD7E364E8}"/>
                    </a:ext>
                  </a:extLst>
                </p14:cNvPr>
                <p14:cNvContentPartPr/>
                <p14:nvPr/>
              </p14:nvContentPartPr>
              <p14:xfrm>
                <a:off x="3165925" y="3313179"/>
                <a:ext cx="274320" cy="727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E36C736-2FEB-5499-6A39-6B3CD7E364E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48285" y="3295539"/>
                  <a:ext cx="309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B5E7F9C-2527-3334-552E-71ABE6E85DB3}"/>
                    </a:ext>
                  </a:extLst>
                </p14:cNvPr>
                <p14:cNvContentPartPr/>
                <p14:nvPr/>
              </p14:nvContentPartPr>
              <p14:xfrm>
                <a:off x="3276085" y="3477339"/>
                <a:ext cx="96840" cy="107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B5E7F9C-2527-3334-552E-71ABE6E85DB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58445" y="3459699"/>
                  <a:ext cx="132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3BDEA02-2651-76A8-4E43-5E65B4666972}"/>
                    </a:ext>
                  </a:extLst>
                </p14:cNvPr>
                <p14:cNvContentPartPr/>
                <p14:nvPr/>
              </p14:nvContentPartPr>
              <p14:xfrm>
                <a:off x="4018045" y="3019419"/>
                <a:ext cx="397440" cy="152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3BDEA02-2651-76A8-4E43-5E65B466697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00405" y="3001419"/>
                  <a:ext cx="433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056B301-B5D2-CAF5-6E7D-C01B07A1C6AB}"/>
                    </a:ext>
                  </a:extLst>
                </p14:cNvPr>
                <p14:cNvContentPartPr/>
                <p14:nvPr/>
              </p14:nvContentPartPr>
              <p14:xfrm>
                <a:off x="3616645" y="3011139"/>
                <a:ext cx="331920" cy="415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056B301-B5D2-CAF5-6E7D-C01B07A1C6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99005" y="2993139"/>
                  <a:ext cx="3675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F6CEB87-380E-B013-0B05-30F10DB69507}"/>
                    </a:ext>
                  </a:extLst>
                </p14:cNvPr>
                <p14:cNvContentPartPr/>
                <p14:nvPr/>
              </p14:nvContentPartPr>
              <p14:xfrm>
                <a:off x="3733645" y="3303819"/>
                <a:ext cx="379800" cy="488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F6CEB87-380E-B013-0B05-30F10DB6950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15645" y="3285819"/>
                  <a:ext cx="41544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0B7C59D-E7B1-B44C-A01F-665420D75E08}"/>
                    </a:ext>
                  </a:extLst>
                </p14:cNvPr>
                <p14:cNvContentPartPr/>
                <p14:nvPr/>
              </p14:nvContentPartPr>
              <p14:xfrm>
                <a:off x="4393525" y="2849139"/>
                <a:ext cx="178920" cy="7207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0B7C59D-E7B1-B44C-A01F-665420D75E0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75525" y="2831499"/>
                  <a:ext cx="214560" cy="75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C731BE0-AD43-B3E5-068F-93814BCC697E}"/>
                  </a:ext>
                </a:extLst>
              </p14:cNvPr>
              <p14:cNvContentPartPr/>
              <p14:nvPr/>
            </p14:nvContentPartPr>
            <p14:xfrm>
              <a:off x="1377805" y="4100859"/>
              <a:ext cx="227520" cy="5958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C731BE0-AD43-B3E5-068F-93814BCC697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359805" y="4082859"/>
                <a:ext cx="26316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8C471DF-CD87-C038-C8DB-BB4D4B0083C1}"/>
                  </a:ext>
                </a:extLst>
              </p14:cNvPr>
              <p14:cNvContentPartPr/>
              <p14:nvPr/>
            </p14:nvContentPartPr>
            <p14:xfrm>
              <a:off x="5697805" y="2708739"/>
              <a:ext cx="308520" cy="3657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8C471DF-CD87-C038-C8DB-BB4D4B0083C1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680165" y="2690739"/>
                <a:ext cx="344160" cy="4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5D21C4B-994B-BDD6-D3E8-53B16ADCC528}"/>
                  </a:ext>
                </a:extLst>
              </p14:cNvPr>
              <p14:cNvContentPartPr/>
              <p14:nvPr/>
            </p14:nvContentPartPr>
            <p14:xfrm>
              <a:off x="6383965" y="3489579"/>
              <a:ext cx="309600" cy="24228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5D21C4B-994B-BDD6-D3E8-53B16ADCC52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365965" y="3471579"/>
                <a:ext cx="345240" cy="27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1161342-FC9F-4E44-C8D4-581A760EC58D}"/>
              </a:ext>
            </a:extLst>
          </p:cNvPr>
          <p:cNvGrpSpPr/>
          <p:nvPr/>
        </p:nvGrpSpPr>
        <p:grpSpPr>
          <a:xfrm>
            <a:off x="1671205" y="4212819"/>
            <a:ext cx="708480" cy="478440"/>
            <a:chOff x="1671205" y="4212819"/>
            <a:chExt cx="70848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C3BA764-2B47-6544-4A3D-A8C4F9969750}"/>
                    </a:ext>
                  </a:extLst>
                </p14:cNvPr>
                <p14:cNvContentPartPr/>
                <p14:nvPr/>
              </p14:nvContentPartPr>
              <p14:xfrm>
                <a:off x="1671205" y="4377339"/>
                <a:ext cx="106200" cy="21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C3BA764-2B47-6544-4A3D-A8C4F996975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53205" y="4359339"/>
                  <a:ext cx="141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DD3D4CC-8F10-F0CA-149A-C66803B16F59}"/>
                    </a:ext>
                  </a:extLst>
                </p14:cNvPr>
                <p14:cNvContentPartPr/>
                <p14:nvPr/>
              </p14:nvContentPartPr>
              <p14:xfrm>
                <a:off x="1842205" y="4290939"/>
                <a:ext cx="8280" cy="1422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DD3D4CC-8F10-F0CA-149A-C66803B16F5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24205" y="4273299"/>
                  <a:ext cx="43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8D621EA-4C2D-C996-F577-4E6B6077EF90}"/>
                    </a:ext>
                  </a:extLst>
                </p14:cNvPr>
                <p14:cNvContentPartPr/>
                <p14:nvPr/>
              </p14:nvContentPartPr>
              <p14:xfrm>
                <a:off x="1754005" y="4438539"/>
                <a:ext cx="196920" cy="676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8D621EA-4C2D-C996-F577-4E6B6077EF9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36365" y="4420899"/>
                  <a:ext cx="232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DCFD4C5-8D66-13C6-2C05-3EBD0A59390B}"/>
                    </a:ext>
                  </a:extLst>
                </p14:cNvPr>
                <p14:cNvContentPartPr/>
                <p14:nvPr/>
              </p14:nvContentPartPr>
              <p14:xfrm>
                <a:off x="1769485" y="4564539"/>
                <a:ext cx="108720" cy="1267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DCFD4C5-8D66-13C6-2C05-3EBD0A59390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751485" y="4546539"/>
                  <a:ext cx="144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32DB27B-6728-BB62-F07B-E061D5EAEB70}"/>
                    </a:ext>
                  </a:extLst>
                </p14:cNvPr>
                <p14:cNvContentPartPr/>
                <p14:nvPr/>
              </p14:nvContentPartPr>
              <p14:xfrm>
                <a:off x="1989805" y="4212819"/>
                <a:ext cx="141480" cy="353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32DB27B-6728-BB62-F07B-E061D5EAEB7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972165" y="4195179"/>
                  <a:ext cx="1771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B479A3-0B89-4F23-4415-C87452B103F0}"/>
                    </a:ext>
                  </a:extLst>
                </p14:cNvPr>
                <p14:cNvContentPartPr/>
                <p14:nvPr/>
              </p14:nvContentPartPr>
              <p14:xfrm>
                <a:off x="2148565" y="4325139"/>
                <a:ext cx="122400" cy="119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B479A3-0B89-4F23-4415-C87452B103F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30925" y="4307139"/>
                  <a:ext cx="1580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8C401AC-8F8B-B766-0FF4-639FFB58FFED}"/>
                    </a:ext>
                  </a:extLst>
                </p14:cNvPr>
                <p14:cNvContentPartPr/>
                <p14:nvPr/>
              </p14:nvContentPartPr>
              <p14:xfrm>
                <a:off x="2281045" y="4256019"/>
                <a:ext cx="98640" cy="291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8C401AC-8F8B-B766-0FF4-639FFB58FFE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263045" y="4238019"/>
                  <a:ext cx="13428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9EA74A6B-D304-2E0E-1D38-94219B3A8FE2}"/>
              </a:ext>
            </a:extLst>
          </p:cNvPr>
          <p:cNvGrpSpPr/>
          <p:nvPr/>
        </p:nvGrpSpPr>
        <p:grpSpPr>
          <a:xfrm>
            <a:off x="2662645" y="3963699"/>
            <a:ext cx="3262320" cy="773640"/>
            <a:chOff x="2662645" y="3963699"/>
            <a:chExt cx="3262320" cy="77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8F38180-4333-F651-5B03-B054DE45EE0F}"/>
                    </a:ext>
                  </a:extLst>
                </p14:cNvPr>
                <p14:cNvContentPartPr/>
                <p14:nvPr/>
              </p14:nvContentPartPr>
              <p14:xfrm>
                <a:off x="2662645" y="4412979"/>
                <a:ext cx="78120" cy="1389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8F38180-4333-F651-5B03-B054DE45EE0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644645" y="4394979"/>
                  <a:ext cx="113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51F1835-F067-B887-23BE-F8F9F8758F74}"/>
                    </a:ext>
                  </a:extLst>
                </p14:cNvPr>
                <p14:cNvContentPartPr/>
                <p14:nvPr/>
              </p14:nvContentPartPr>
              <p14:xfrm>
                <a:off x="2974045" y="4320459"/>
                <a:ext cx="131400" cy="23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51F1835-F067-B887-23BE-F8F9F8758F7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956045" y="4302819"/>
                  <a:ext cx="1670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41865E3-6969-17B4-97B5-A4B7937A7F69}"/>
                    </a:ext>
                  </a:extLst>
                </p14:cNvPr>
                <p14:cNvContentPartPr/>
                <p14:nvPr/>
              </p14:nvContentPartPr>
              <p14:xfrm>
                <a:off x="3131365" y="4211379"/>
                <a:ext cx="7200" cy="1976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41865E3-6969-17B4-97B5-A4B7937A7F6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13365" y="4193739"/>
                  <a:ext cx="428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50326B2-08A8-C4D8-F143-870DF8F6A9AF}"/>
                    </a:ext>
                  </a:extLst>
                </p14:cNvPr>
                <p14:cNvContentPartPr/>
                <p14:nvPr/>
              </p14:nvContentPartPr>
              <p14:xfrm>
                <a:off x="2981605" y="4457259"/>
                <a:ext cx="272160" cy="49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50326B2-08A8-C4D8-F143-870DF8F6A9A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963605" y="4439259"/>
                  <a:ext cx="307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ADD3B4B-D4BE-9DFA-C90B-84B39AEACB02}"/>
                    </a:ext>
                  </a:extLst>
                </p14:cNvPr>
                <p14:cNvContentPartPr/>
                <p14:nvPr/>
              </p14:nvContentPartPr>
              <p14:xfrm>
                <a:off x="3052165" y="4603059"/>
                <a:ext cx="111600" cy="105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ADD3B4B-D4BE-9DFA-C90B-84B39AEACB0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034525" y="4585059"/>
                  <a:ext cx="1472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52F8021-8EBC-87D2-E3EB-3C2848EFE099}"/>
                    </a:ext>
                  </a:extLst>
                </p14:cNvPr>
                <p14:cNvContentPartPr/>
                <p14:nvPr/>
              </p14:nvContentPartPr>
              <p14:xfrm>
                <a:off x="3312085" y="4176099"/>
                <a:ext cx="128880" cy="407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52F8021-8EBC-87D2-E3EB-3C2848EFE09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294445" y="4158099"/>
                  <a:ext cx="1645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1D1D8CB-FA73-D8B5-1702-A7FB6DAC9760}"/>
                    </a:ext>
                  </a:extLst>
                </p14:cNvPr>
                <p14:cNvContentPartPr/>
                <p14:nvPr/>
              </p14:nvContentPartPr>
              <p14:xfrm>
                <a:off x="3486325" y="4347819"/>
                <a:ext cx="112320" cy="11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1D1D8CB-FA73-D8B5-1702-A7FB6DAC976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468325" y="4329819"/>
                  <a:ext cx="147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BB38F9D-FB16-C150-C80E-BEDAB294AF0C}"/>
                    </a:ext>
                  </a:extLst>
                </p14:cNvPr>
                <p14:cNvContentPartPr/>
                <p14:nvPr/>
              </p14:nvContentPartPr>
              <p14:xfrm>
                <a:off x="3692245" y="4285539"/>
                <a:ext cx="12240" cy="1537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BB38F9D-FB16-C150-C80E-BEDAB294AF0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74245" y="4267899"/>
                  <a:ext cx="47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2079DBC-1EDA-6482-37C9-9B467FEE1E00}"/>
                    </a:ext>
                  </a:extLst>
                </p14:cNvPr>
                <p14:cNvContentPartPr/>
                <p14:nvPr/>
              </p14:nvContentPartPr>
              <p14:xfrm>
                <a:off x="3745525" y="4273659"/>
                <a:ext cx="95400" cy="1465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2079DBC-1EDA-6482-37C9-9B467FEE1E0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727525" y="4256019"/>
                  <a:ext cx="131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C6C39DD-D794-3A67-D0F7-DDEC3AB5FFBD}"/>
                    </a:ext>
                  </a:extLst>
                </p14:cNvPr>
                <p14:cNvContentPartPr/>
                <p14:nvPr/>
              </p14:nvContentPartPr>
              <p14:xfrm>
                <a:off x="3825085" y="4181499"/>
                <a:ext cx="90360" cy="297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C6C39DD-D794-3A67-D0F7-DDEC3AB5FFBD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07085" y="4163499"/>
                  <a:ext cx="1260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B33294D-242C-C0D4-5406-6EC8CC12ABB7}"/>
                    </a:ext>
                  </a:extLst>
                </p14:cNvPr>
                <p14:cNvContentPartPr/>
                <p14:nvPr/>
              </p14:nvContentPartPr>
              <p14:xfrm>
                <a:off x="3897085" y="3963699"/>
                <a:ext cx="189360" cy="773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B33294D-242C-C0D4-5406-6EC8CC12ABB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879085" y="3945699"/>
                  <a:ext cx="22500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964279E-25CE-5C94-D8C7-E46A197A22FF}"/>
                    </a:ext>
                  </a:extLst>
                </p14:cNvPr>
                <p14:cNvContentPartPr/>
                <p14:nvPr/>
              </p14:nvContentPartPr>
              <p14:xfrm>
                <a:off x="4245925" y="4338459"/>
                <a:ext cx="189360" cy="15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964279E-25CE-5C94-D8C7-E46A197A22F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28285" y="4320819"/>
                  <a:ext cx="225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421BA70-BEAD-B4A9-E30D-9236F1C51BE4}"/>
                    </a:ext>
                  </a:extLst>
                </p14:cNvPr>
                <p14:cNvContentPartPr/>
                <p14:nvPr/>
              </p14:nvContentPartPr>
              <p14:xfrm>
                <a:off x="4279045" y="4468779"/>
                <a:ext cx="150480" cy="15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421BA70-BEAD-B4A9-E30D-9236F1C51BE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61045" y="4450779"/>
                  <a:ext cx="186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19A583A-1EB1-6DC0-A081-48A090D07D65}"/>
                    </a:ext>
                  </a:extLst>
                </p14:cNvPr>
                <p14:cNvContentPartPr/>
                <p14:nvPr/>
              </p14:nvContentPartPr>
              <p14:xfrm>
                <a:off x="4625725" y="4065219"/>
                <a:ext cx="196560" cy="654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19A583A-1EB1-6DC0-A081-48A090D07D6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608085" y="4047579"/>
                  <a:ext cx="232200" cy="69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E989689-9EA6-89EE-C4EB-50F6CC5F5464}"/>
                    </a:ext>
                  </a:extLst>
                </p14:cNvPr>
                <p14:cNvContentPartPr/>
                <p14:nvPr/>
              </p14:nvContentPartPr>
              <p14:xfrm>
                <a:off x="4836325" y="4342059"/>
                <a:ext cx="153000" cy="111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E989689-9EA6-89EE-C4EB-50F6CC5F546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18685" y="4324059"/>
                  <a:ext cx="1886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187C4BE-317F-A811-6985-E50C06309B94}"/>
                    </a:ext>
                  </a:extLst>
                </p14:cNvPr>
                <p14:cNvContentPartPr/>
                <p14:nvPr/>
              </p14:nvContentPartPr>
              <p14:xfrm>
                <a:off x="5008045" y="4169979"/>
                <a:ext cx="226800" cy="356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187C4BE-317F-A811-6985-E50C06309B9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90405" y="4151979"/>
                  <a:ext cx="26244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D89AC1F8-87D5-D851-4B7E-080DA76F1E1F}"/>
                    </a:ext>
                  </a:extLst>
                </p14:cNvPr>
                <p14:cNvContentPartPr/>
                <p14:nvPr/>
              </p14:nvContentPartPr>
              <p14:xfrm>
                <a:off x="5396125" y="4374459"/>
                <a:ext cx="77400" cy="137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D89AC1F8-87D5-D851-4B7E-080DA76F1E1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378485" y="4356459"/>
                  <a:ext cx="113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127C6BD-773B-863F-18CB-38DDAEAA20EE}"/>
                    </a:ext>
                  </a:extLst>
                </p14:cNvPr>
                <p14:cNvContentPartPr/>
                <p14:nvPr/>
              </p14:nvContentPartPr>
              <p14:xfrm>
                <a:off x="5513845" y="4182219"/>
                <a:ext cx="154800" cy="2707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127C6BD-773B-863F-18CB-38DDAEAA20E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496205" y="4164219"/>
                  <a:ext cx="190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0B30274-56CC-0CD3-0EC4-36F5BBDDE92A}"/>
                    </a:ext>
                  </a:extLst>
                </p14:cNvPr>
                <p14:cNvContentPartPr/>
                <p14:nvPr/>
              </p14:nvContentPartPr>
              <p14:xfrm>
                <a:off x="5582605" y="4126059"/>
                <a:ext cx="207000" cy="432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0B30274-56CC-0CD3-0EC4-36F5BBDDE92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564965" y="4108419"/>
                  <a:ext cx="2426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1880B34-0D2D-F911-09C0-48F3FAB47980}"/>
                    </a:ext>
                  </a:extLst>
                </p14:cNvPr>
                <p14:cNvContentPartPr/>
                <p14:nvPr/>
              </p14:nvContentPartPr>
              <p14:xfrm>
                <a:off x="5717965" y="3975939"/>
                <a:ext cx="207000" cy="612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1880B34-0D2D-F911-09C0-48F3FAB4798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699965" y="3958299"/>
                  <a:ext cx="242640" cy="64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9AC900EC-FEF8-B98E-9D38-98970A5B5E83}"/>
                  </a:ext>
                </a:extLst>
              </p14:cNvPr>
              <p14:cNvContentPartPr/>
              <p14:nvPr/>
            </p14:nvContentPartPr>
            <p14:xfrm>
              <a:off x="4947205" y="3918339"/>
              <a:ext cx="174960" cy="1026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9AC900EC-FEF8-B98E-9D38-98970A5B5E83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929205" y="3900339"/>
                <a:ext cx="2106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C6D9E513-1076-C85F-127A-4641FBE716AF}"/>
                  </a:ext>
                </a:extLst>
              </p14:cNvPr>
              <p14:cNvContentPartPr/>
              <p14:nvPr/>
            </p14:nvContentPartPr>
            <p14:xfrm>
              <a:off x="5538685" y="3827979"/>
              <a:ext cx="118080" cy="19512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C6D9E513-1076-C85F-127A-4641FBE716AF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520685" y="3809979"/>
                <a:ext cx="153720" cy="23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41B9D64-AFA5-C3CF-A6B7-5E5E5D1FB9A5}"/>
              </a:ext>
            </a:extLst>
          </p:cNvPr>
          <p:cNvGrpSpPr/>
          <p:nvPr/>
        </p:nvGrpSpPr>
        <p:grpSpPr>
          <a:xfrm>
            <a:off x="284485" y="5288499"/>
            <a:ext cx="2349360" cy="571680"/>
            <a:chOff x="284485" y="5288499"/>
            <a:chExt cx="2349360" cy="57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FAC39DD-74F5-5DD2-FDFA-A92504599260}"/>
                    </a:ext>
                  </a:extLst>
                </p14:cNvPr>
                <p14:cNvContentPartPr/>
                <p14:nvPr/>
              </p14:nvContentPartPr>
              <p14:xfrm>
                <a:off x="284485" y="5493339"/>
                <a:ext cx="246240" cy="219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FAC39DD-74F5-5DD2-FDFA-A9250459926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6845" y="5475339"/>
                  <a:ext cx="2818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D858E98-9EEE-350E-746A-686F14E4042F}"/>
                    </a:ext>
                  </a:extLst>
                </p14:cNvPr>
                <p14:cNvContentPartPr/>
                <p14:nvPr/>
              </p14:nvContentPartPr>
              <p14:xfrm>
                <a:off x="596965" y="5635179"/>
                <a:ext cx="134280" cy="61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D858E98-9EEE-350E-746A-686F14E404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9325" y="5617179"/>
                  <a:ext cx="169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44C7F9B-3925-EFFA-0359-029D822FDF71}"/>
                    </a:ext>
                  </a:extLst>
                </p14:cNvPr>
                <p14:cNvContentPartPr/>
                <p14:nvPr/>
              </p14:nvContentPartPr>
              <p14:xfrm>
                <a:off x="550165" y="5710779"/>
                <a:ext cx="99000" cy="205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4C7F9B-3925-EFFA-0359-029D822FDF7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2525" y="5692779"/>
                  <a:ext cx="134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2FAF246-0C6D-2E8B-DB4B-F643EB6473B7}"/>
                    </a:ext>
                  </a:extLst>
                </p14:cNvPr>
                <p14:cNvContentPartPr/>
                <p14:nvPr/>
              </p14:nvContentPartPr>
              <p14:xfrm>
                <a:off x="928885" y="5288499"/>
                <a:ext cx="1704960" cy="571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2FAF246-0C6D-2E8B-DB4B-F643EB6473B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10885" y="5270859"/>
                  <a:ext cx="1740600" cy="60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6683266-62D9-02CB-193C-C7EA7AB25B2E}"/>
                    </a:ext>
                  </a:extLst>
                </p14:cNvPr>
                <p14:cNvContentPartPr/>
                <p14:nvPr/>
              </p14:nvContentPartPr>
              <p14:xfrm>
                <a:off x="1186645" y="5639499"/>
                <a:ext cx="166320" cy="1530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6683266-62D9-02CB-193C-C7EA7AB25B2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8645" y="5621859"/>
                  <a:ext cx="2019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50B6F55-2D26-137F-CC37-084915B32A72}"/>
                    </a:ext>
                  </a:extLst>
                </p14:cNvPr>
                <p14:cNvContentPartPr/>
                <p14:nvPr/>
              </p14:nvContentPartPr>
              <p14:xfrm>
                <a:off x="1355125" y="5485419"/>
                <a:ext cx="100440" cy="684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50B6F55-2D26-137F-CC37-084915B32A7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337485" y="5467419"/>
                  <a:ext cx="136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3D5E29F-A900-82F7-3CD3-66CEA2C12A8A}"/>
                    </a:ext>
                  </a:extLst>
                </p14:cNvPr>
                <p14:cNvContentPartPr/>
                <p14:nvPr/>
              </p14:nvContentPartPr>
              <p14:xfrm>
                <a:off x="1528645" y="5722299"/>
                <a:ext cx="149400" cy="16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3D5E29F-A900-82F7-3CD3-66CEA2C12A8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511005" y="5704299"/>
                  <a:ext cx="185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90EF944-AE26-671E-4CEB-BBA6CBCDECF1}"/>
                    </a:ext>
                  </a:extLst>
                </p14:cNvPr>
                <p14:cNvContentPartPr/>
                <p14:nvPr/>
              </p14:nvContentPartPr>
              <p14:xfrm>
                <a:off x="1570045" y="5648859"/>
                <a:ext cx="21600" cy="171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90EF944-AE26-671E-4CEB-BBA6CBCDECF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552405" y="5631219"/>
                  <a:ext cx="572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0B1F8A7-6D8F-28BF-B6E8-21AE00FEF5D9}"/>
                    </a:ext>
                  </a:extLst>
                </p14:cNvPr>
                <p14:cNvContentPartPr/>
                <p14:nvPr/>
              </p14:nvContentPartPr>
              <p14:xfrm>
                <a:off x="1729165" y="5554539"/>
                <a:ext cx="150120" cy="270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0B1F8A7-6D8F-28BF-B6E8-21AE00FEF5D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711165" y="5536539"/>
                  <a:ext cx="1857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D02AC24-97BF-9344-2BB7-121CF7C7DFC2}"/>
                    </a:ext>
                  </a:extLst>
                </p14:cNvPr>
                <p14:cNvContentPartPr/>
                <p14:nvPr/>
              </p14:nvContentPartPr>
              <p14:xfrm>
                <a:off x="1894765" y="5515299"/>
                <a:ext cx="96840" cy="75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D02AC24-97BF-9344-2BB7-121CF7C7DFC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76765" y="5497299"/>
                  <a:ext cx="132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A09947C-03CB-BC19-FCD7-7CF2ECE69C3B}"/>
                    </a:ext>
                  </a:extLst>
                </p14:cNvPr>
                <p14:cNvContentPartPr/>
                <p14:nvPr/>
              </p14:nvContentPartPr>
              <p14:xfrm>
                <a:off x="2082325" y="5765859"/>
                <a:ext cx="105840" cy="15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A09947C-03CB-BC19-FCD7-7CF2ECE69C3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64685" y="5748219"/>
                  <a:ext cx="1414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094B977-1FA6-F27E-3C9D-9AE3058C6C4C}"/>
                    </a:ext>
                  </a:extLst>
                </p14:cNvPr>
                <p14:cNvContentPartPr/>
                <p14:nvPr/>
              </p14:nvContentPartPr>
              <p14:xfrm>
                <a:off x="2281045" y="5577939"/>
                <a:ext cx="134280" cy="203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094B977-1FA6-F27E-3C9D-9AE3058C6C4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63045" y="5559939"/>
                  <a:ext cx="16992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736CF36-BAD8-A4EA-727F-AA18CA580200}"/>
              </a:ext>
            </a:extLst>
          </p:cNvPr>
          <p:cNvGrpSpPr/>
          <p:nvPr/>
        </p:nvGrpSpPr>
        <p:grpSpPr>
          <a:xfrm>
            <a:off x="2904205" y="5267259"/>
            <a:ext cx="3598920" cy="595080"/>
            <a:chOff x="2904205" y="5267259"/>
            <a:chExt cx="3598920" cy="59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C6A31C2-7610-08D0-2DAE-6292FF09D545}"/>
                    </a:ext>
                  </a:extLst>
                </p14:cNvPr>
                <p14:cNvContentPartPr/>
                <p14:nvPr/>
              </p14:nvContentPartPr>
              <p14:xfrm>
                <a:off x="2910685" y="5621139"/>
                <a:ext cx="122760" cy="237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C6A31C2-7610-08D0-2DAE-6292FF09D54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892685" y="5603499"/>
                  <a:ext cx="158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C6919E3-3221-C6DC-3697-02A9FD5124B2}"/>
                    </a:ext>
                  </a:extLst>
                </p14:cNvPr>
                <p14:cNvContentPartPr/>
                <p14:nvPr/>
              </p14:nvContentPartPr>
              <p14:xfrm>
                <a:off x="2904205" y="5746059"/>
                <a:ext cx="145440" cy="17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C6919E3-3221-C6DC-3697-02A9FD5124B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886205" y="5728059"/>
                  <a:ext cx="181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18BE683-DBD4-C6BC-64A5-1EE6F1B7B57B}"/>
                    </a:ext>
                  </a:extLst>
                </p14:cNvPr>
                <p14:cNvContentPartPr/>
                <p14:nvPr/>
              </p14:nvContentPartPr>
              <p14:xfrm>
                <a:off x="3221725" y="5334219"/>
                <a:ext cx="1446480" cy="528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18BE683-DBD4-C6BC-64A5-1EE6F1B7B57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03725" y="5316579"/>
                  <a:ext cx="148212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5BC5073-828B-1D16-4C14-D7B72FB69DCD}"/>
                    </a:ext>
                  </a:extLst>
                </p14:cNvPr>
                <p14:cNvContentPartPr/>
                <p14:nvPr/>
              </p14:nvContentPartPr>
              <p14:xfrm>
                <a:off x="3381205" y="5555259"/>
                <a:ext cx="57240" cy="228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5BC5073-828B-1D16-4C14-D7B72FB69DC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63565" y="5537259"/>
                  <a:ext cx="9288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E6CA36E-1B22-342F-709E-0ABE1F31D8A8}"/>
                    </a:ext>
                  </a:extLst>
                </p14:cNvPr>
                <p14:cNvContentPartPr/>
                <p14:nvPr/>
              </p14:nvContentPartPr>
              <p14:xfrm>
                <a:off x="3546445" y="5717259"/>
                <a:ext cx="193320" cy="37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E6CA36E-1B22-342F-709E-0ABE1F31D8A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528445" y="5699619"/>
                  <a:ext cx="2289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14AC90B-B637-EE6F-EBEE-202E048B3910}"/>
                    </a:ext>
                  </a:extLst>
                </p14:cNvPr>
                <p14:cNvContentPartPr/>
                <p14:nvPr/>
              </p14:nvContentPartPr>
              <p14:xfrm>
                <a:off x="3630325" y="5650659"/>
                <a:ext cx="39240" cy="1713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14AC90B-B637-EE6F-EBEE-202E048B391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612325" y="5633019"/>
                  <a:ext cx="748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3DD67CC-081A-0930-9B8B-B16609EEE515}"/>
                    </a:ext>
                  </a:extLst>
                </p14:cNvPr>
                <p14:cNvContentPartPr/>
                <p14:nvPr/>
              </p14:nvContentPartPr>
              <p14:xfrm>
                <a:off x="3801685" y="5598099"/>
                <a:ext cx="116640" cy="210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3DD67CC-081A-0930-9B8B-B16609EEE51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784045" y="5580099"/>
                  <a:ext cx="152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39436AB-86E9-1B2E-2877-C261BDD21CA7}"/>
                    </a:ext>
                  </a:extLst>
                </p14:cNvPr>
                <p14:cNvContentPartPr/>
                <p14:nvPr/>
              </p14:nvContentPartPr>
              <p14:xfrm>
                <a:off x="4010485" y="5613579"/>
                <a:ext cx="118440" cy="192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39436AB-86E9-1B2E-2877-C261BDD21CA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992845" y="5595579"/>
                  <a:ext cx="154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23C94A4-768C-E824-19C8-1061C755FB21}"/>
                    </a:ext>
                  </a:extLst>
                </p14:cNvPr>
                <p14:cNvContentPartPr/>
                <p14:nvPr/>
              </p14:nvContentPartPr>
              <p14:xfrm>
                <a:off x="4060525" y="5582259"/>
                <a:ext cx="158040" cy="118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23C94A4-768C-E824-19C8-1061C755FB2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042525" y="5564259"/>
                  <a:ext cx="193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0547642-2D80-1BF6-A1EE-2267914C3F77}"/>
                    </a:ext>
                  </a:extLst>
                </p14:cNvPr>
                <p14:cNvContentPartPr/>
                <p14:nvPr/>
              </p14:nvContentPartPr>
              <p14:xfrm>
                <a:off x="4238725" y="5784939"/>
                <a:ext cx="116640" cy="15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0547642-2D80-1BF6-A1EE-2267914C3F7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220725" y="5767299"/>
                  <a:ext cx="152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E0A0222-0AD0-4660-B351-CCAE378019AB}"/>
                    </a:ext>
                  </a:extLst>
                </p14:cNvPr>
                <p14:cNvContentPartPr/>
                <p14:nvPr/>
              </p14:nvContentPartPr>
              <p14:xfrm>
                <a:off x="4342405" y="5653179"/>
                <a:ext cx="111240" cy="9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E0A0222-0AD0-4660-B351-CCAE378019A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324765" y="5635179"/>
                  <a:ext cx="146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A90798A-5E90-0B29-D1D6-5727D7E79940}"/>
                    </a:ext>
                  </a:extLst>
                </p14:cNvPr>
                <p14:cNvContentPartPr/>
                <p14:nvPr/>
              </p14:nvContentPartPr>
              <p14:xfrm>
                <a:off x="4578925" y="5573619"/>
                <a:ext cx="19080" cy="2026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A90798A-5E90-0B29-D1D6-5727D7E7994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560925" y="5555619"/>
                  <a:ext cx="54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A04C799-B738-694D-1D4E-9D3542748BEC}"/>
                    </a:ext>
                  </a:extLst>
                </p14:cNvPr>
                <p14:cNvContentPartPr/>
                <p14:nvPr/>
              </p14:nvContentPartPr>
              <p14:xfrm>
                <a:off x="4657765" y="5606019"/>
                <a:ext cx="133560" cy="2106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A04C799-B738-694D-1D4E-9D3542748BE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639765" y="5588019"/>
                  <a:ext cx="169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922A1B3-9F2B-AEBA-A4DF-019B1A92A02B}"/>
                    </a:ext>
                  </a:extLst>
                </p14:cNvPr>
                <p14:cNvContentPartPr/>
                <p14:nvPr/>
              </p14:nvContentPartPr>
              <p14:xfrm>
                <a:off x="4995805" y="5625459"/>
                <a:ext cx="180720" cy="176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922A1B3-9F2B-AEBA-A4DF-019B1A92A02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77805" y="5607819"/>
                  <a:ext cx="216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D8DFD54-885F-866D-E139-A3C6DE6E0E9D}"/>
                    </a:ext>
                  </a:extLst>
                </p14:cNvPr>
                <p14:cNvContentPartPr/>
                <p14:nvPr/>
              </p14:nvContentPartPr>
              <p14:xfrm>
                <a:off x="5030365" y="5747139"/>
                <a:ext cx="108720" cy="23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D8DFD54-885F-866D-E139-A3C6DE6E0E9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12365" y="5729139"/>
                  <a:ext cx="144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A869ED5-58A3-1CC2-5925-A652D4259FBE}"/>
                    </a:ext>
                  </a:extLst>
                </p14:cNvPr>
                <p14:cNvContentPartPr/>
                <p14:nvPr/>
              </p14:nvContentPartPr>
              <p14:xfrm>
                <a:off x="5310445" y="5267259"/>
                <a:ext cx="1013760" cy="531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A869ED5-58A3-1CC2-5925-A652D4259FB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292445" y="5249259"/>
                  <a:ext cx="104940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DD76387-54C9-47DF-7F7E-D2861752EE90}"/>
                    </a:ext>
                  </a:extLst>
                </p14:cNvPr>
                <p14:cNvContentPartPr/>
                <p14:nvPr/>
              </p14:nvContentPartPr>
              <p14:xfrm>
                <a:off x="5669725" y="5527539"/>
                <a:ext cx="156600" cy="2358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DD76387-54C9-47DF-7F7E-D2861752EE9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652085" y="5509899"/>
                  <a:ext cx="1922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9F3E622-BD54-0C5A-1820-4EBEDB6D9147}"/>
                    </a:ext>
                  </a:extLst>
                </p14:cNvPr>
                <p14:cNvContentPartPr/>
                <p14:nvPr/>
              </p14:nvContentPartPr>
              <p14:xfrm>
                <a:off x="5908045" y="5519259"/>
                <a:ext cx="180720" cy="2775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9F3E622-BD54-0C5A-1820-4EBEDB6D914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890045" y="5501259"/>
                  <a:ext cx="2163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02B0CB2-E514-4CB9-1D10-B1F3DBABDE63}"/>
                    </a:ext>
                  </a:extLst>
                </p14:cNvPr>
                <p14:cNvContentPartPr/>
                <p14:nvPr/>
              </p14:nvContentPartPr>
              <p14:xfrm>
                <a:off x="6321325" y="5569299"/>
                <a:ext cx="181800" cy="374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02B0CB2-E514-4CB9-1D10-B1F3DBABDE6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303325" y="5551299"/>
                  <a:ext cx="217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F0DFE57-27AC-9103-F254-DBE213597E83}"/>
                    </a:ext>
                  </a:extLst>
                </p14:cNvPr>
                <p14:cNvContentPartPr/>
                <p14:nvPr/>
              </p14:nvContentPartPr>
              <p14:xfrm>
                <a:off x="6328885" y="5682699"/>
                <a:ext cx="100080" cy="223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F0DFE57-27AC-9103-F254-DBE213597E8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311245" y="5664699"/>
                  <a:ext cx="13572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2B4A6F88-DE9A-CAA4-8276-4FB95678A6D7}"/>
                  </a:ext>
                </a:extLst>
              </p14:cNvPr>
              <p14:cNvContentPartPr/>
              <p14:nvPr/>
            </p14:nvContentPartPr>
            <p14:xfrm>
              <a:off x="6824605" y="5272659"/>
              <a:ext cx="256680" cy="43740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2B4A6F88-DE9A-CAA4-8276-4FB95678A6D7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806605" y="5254659"/>
                <a:ext cx="292320" cy="47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1460052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6FC02-01CC-7FDC-84BF-0BEACD700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E46AE95-FD7B-0494-5077-27050D01B91B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1EA90FE-1F54-1657-4CEE-64454334DEA1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C7919FD-4116-3F9F-C103-A210D0DA5C6C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A6C0502-9767-687C-4517-4DF99B709039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A0F2657-221B-FCE8-1033-4EE14B8DC10D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E023AD8B-8D4B-B5D8-FC04-DB8E440BED72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867B001A-6E82-569B-5E27-49EE7F869DE3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E02A981-E3F8-E3EC-06FA-7E6674EEDB61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62741822-CC3B-9C58-7C1C-2C2D03B65448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80B95D3E-F611-28D9-5702-B4DA6E65B522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E6ECDD2B-394D-2832-86B6-710ABE8381C4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6CE04E48-3B71-305E-59D3-151B23AFFEB9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ACE1070-ECE4-5ADF-E501-9E53B8AF77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73C9CC33-4D69-1421-CB4A-00397B23E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A10ECE1-3746-C476-95E1-246E32F15895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CB348077-29B0-3614-4412-20D4BC34EE70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E171A5-B004-8F7D-0CB9-40DAE3C12B2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5057" b="35186"/>
          <a:stretch>
            <a:fillRect/>
          </a:stretch>
        </p:blipFill>
        <p:spPr>
          <a:xfrm>
            <a:off x="284521" y="2252777"/>
            <a:ext cx="4890794" cy="14373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1D3233-61C7-31CA-0061-FE0E1DC817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155" t="30997" r="16897" b="37363"/>
          <a:stretch>
            <a:fillRect/>
          </a:stretch>
        </p:blipFill>
        <p:spPr>
          <a:xfrm>
            <a:off x="5488102" y="2988425"/>
            <a:ext cx="3476604" cy="701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8546FF-5CAF-0BB3-10AE-DFB580FC948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5587"/>
          <a:stretch/>
        </p:blipFill>
        <p:spPr>
          <a:xfrm>
            <a:off x="2962424" y="1455915"/>
            <a:ext cx="6447079" cy="803702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6F35D67-0393-6A1D-07D7-AA0DC4851F09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167A0F48-9535-B72F-F69A-18ECE8DACFC0}"/>
              </a:ext>
            </a:extLst>
          </p:cNvPr>
          <p:cNvSpPr/>
          <p:nvPr/>
        </p:nvSpPr>
        <p:spPr>
          <a:xfrm>
            <a:off x="282216" y="608629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B63633-7408-DC8C-E5EC-AE8DE9177B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58" y="1252852"/>
            <a:ext cx="845893" cy="586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137202-11AF-B962-AB36-DCE29090AF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627" b="68360"/>
          <a:stretch/>
        </p:blipFill>
        <p:spPr>
          <a:xfrm>
            <a:off x="3492506" y="2208007"/>
            <a:ext cx="5916997" cy="701658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437A2541-9CFA-239A-3EB1-C732E05A0A61}"/>
              </a:ext>
            </a:extLst>
          </p:cNvPr>
          <p:cNvGrpSpPr/>
          <p:nvPr/>
        </p:nvGrpSpPr>
        <p:grpSpPr>
          <a:xfrm>
            <a:off x="282685" y="3514059"/>
            <a:ext cx="471600" cy="508320"/>
            <a:chOff x="282685" y="3514059"/>
            <a:chExt cx="47160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BAF694-24DD-3B75-6278-9A4011511FB0}"/>
                    </a:ext>
                  </a:extLst>
                </p14:cNvPr>
                <p14:cNvContentPartPr/>
                <p14:nvPr/>
              </p14:nvContentPartPr>
              <p14:xfrm>
                <a:off x="504805" y="3706299"/>
                <a:ext cx="215640" cy="316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BAF694-24DD-3B75-6278-9A4011511FB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8685" y="3700179"/>
                  <a:ext cx="22788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A2F3550-7BF0-D423-60F6-9CA951B2587F}"/>
                    </a:ext>
                  </a:extLst>
                </p14:cNvPr>
                <p14:cNvContentPartPr/>
                <p14:nvPr/>
              </p14:nvContentPartPr>
              <p14:xfrm>
                <a:off x="365845" y="3747699"/>
                <a:ext cx="117360" cy="217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A2F3550-7BF0-D423-60F6-9CA951B2587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59725" y="3741579"/>
                  <a:ext cx="129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4F2ABFF-199A-9F9E-D3C4-DF2B286CAD5F}"/>
                    </a:ext>
                  </a:extLst>
                </p14:cNvPr>
                <p14:cNvContentPartPr/>
                <p14:nvPr/>
              </p14:nvContentPartPr>
              <p14:xfrm>
                <a:off x="447205" y="3514059"/>
                <a:ext cx="307080" cy="246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4F2ABFF-199A-9F9E-D3C4-DF2B286CAD5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1085" y="3507939"/>
                  <a:ext cx="3193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AD111E7-9AE9-B827-181D-DEBC679B095A}"/>
                    </a:ext>
                  </a:extLst>
                </p14:cNvPr>
                <p14:cNvContentPartPr/>
                <p14:nvPr/>
              </p14:nvContentPartPr>
              <p14:xfrm>
                <a:off x="282685" y="3821499"/>
                <a:ext cx="11520" cy="442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AD111E7-9AE9-B827-181D-DEBC679B095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6565" y="3815379"/>
                  <a:ext cx="2376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39D74E6-CFBD-9AEC-3604-16732CC7A7FE}"/>
              </a:ext>
            </a:extLst>
          </p:cNvPr>
          <p:cNvGrpSpPr/>
          <p:nvPr/>
        </p:nvGrpSpPr>
        <p:grpSpPr>
          <a:xfrm>
            <a:off x="1009525" y="3074139"/>
            <a:ext cx="3815280" cy="1074960"/>
            <a:chOff x="1009525" y="3074139"/>
            <a:chExt cx="3815280" cy="10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2F33F88-47B6-2DF9-000B-5C9544E12C6C}"/>
                    </a:ext>
                  </a:extLst>
                </p14:cNvPr>
                <p14:cNvContentPartPr/>
                <p14:nvPr/>
              </p14:nvContentPartPr>
              <p14:xfrm>
                <a:off x="4634725" y="3078099"/>
                <a:ext cx="190080" cy="1386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2F33F88-47B6-2DF9-000B-5C9544E12C6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28605" y="3071979"/>
                  <a:ext cx="202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FB57EC1-4EB4-A876-F917-77F3A954D5EE}"/>
                    </a:ext>
                  </a:extLst>
                </p14:cNvPr>
                <p14:cNvContentPartPr/>
                <p14:nvPr/>
              </p14:nvContentPartPr>
              <p14:xfrm>
                <a:off x="4324765" y="3162339"/>
                <a:ext cx="230040" cy="95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FB57EC1-4EB4-A876-F917-77F3A954D5E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318645" y="3156219"/>
                  <a:ext cx="2422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7C2F7AF-E02C-CEA3-70B8-4768E47231E3}"/>
                    </a:ext>
                  </a:extLst>
                </p14:cNvPr>
                <p14:cNvContentPartPr/>
                <p14:nvPr/>
              </p14:nvContentPartPr>
              <p14:xfrm>
                <a:off x="4280845" y="3074139"/>
                <a:ext cx="93600" cy="59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7C2F7AF-E02C-CEA3-70B8-4768E47231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274725" y="3068019"/>
                  <a:ext cx="1058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2AC743-5F53-36CA-77ED-877907545EEA}"/>
                    </a:ext>
                  </a:extLst>
                </p14:cNvPr>
                <p14:cNvContentPartPr/>
                <p14:nvPr/>
              </p14:nvContentPartPr>
              <p14:xfrm>
                <a:off x="4545805" y="3277539"/>
                <a:ext cx="173160" cy="157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2AC743-5F53-36CA-77ED-877907545EE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39685" y="3271419"/>
                  <a:ext cx="1854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1038D5B-6136-F66B-D478-26917F3695E7}"/>
                    </a:ext>
                  </a:extLst>
                </p14:cNvPr>
                <p14:cNvContentPartPr/>
                <p14:nvPr/>
              </p14:nvContentPartPr>
              <p14:xfrm>
                <a:off x="4649125" y="3475899"/>
                <a:ext cx="138600" cy="115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1038D5B-6136-F66B-D478-26917F3695E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43005" y="3469779"/>
                  <a:ext cx="150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A121FA8-08E1-9523-E641-9917536FE6BD}"/>
                    </a:ext>
                  </a:extLst>
                </p14:cNvPr>
                <p14:cNvContentPartPr/>
                <p14:nvPr/>
              </p14:nvContentPartPr>
              <p14:xfrm>
                <a:off x="4141165" y="3874059"/>
                <a:ext cx="16920" cy="113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A121FA8-08E1-9523-E641-9917536FE6B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135045" y="3867939"/>
                  <a:ext cx="29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077CBB8-CBCE-4379-F890-3434AB1FA9C4}"/>
                    </a:ext>
                  </a:extLst>
                </p14:cNvPr>
                <p14:cNvContentPartPr/>
                <p14:nvPr/>
              </p14:nvContentPartPr>
              <p14:xfrm>
                <a:off x="4284805" y="3708099"/>
                <a:ext cx="114120" cy="193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077CBB8-CBCE-4379-F890-3434AB1FA9C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278685" y="3701979"/>
                  <a:ext cx="1263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3FA8987-729D-C0EB-63F8-C13F1B591136}"/>
                    </a:ext>
                  </a:extLst>
                </p14:cNvPr>
                <p14:cNvContentPartPr/>
                <p14:nvPr/>
              </p14:nvContentPartPr>
              <p14:xfrm>
                <a:off x="4324405" y="3670659"/>
                <a:ext cx="136080" cy="15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3FA8987-729D-C0EB-63F8-C13F1B59113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318285" y="3664539"/>
                  <a:ext cx="148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B1DBB0A-F2B3-9C58-AC4A-42963A04B83D}"/>
                    </a:ext>
                  </a:extLst>
                </p14:cNvPr>
                <p14:cNvContentPartPr/>
                <p14:nvPr/>
              </p14:nvContentPartPr>
              <p14:xfrm>
                <a:off x="4418725" y="3596139"/>
                <a:ext cx="203040" cy="4629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B1DBB0A-F2B3-9C58-AC4A-42963A04B83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12605" y="3590019"/>
                  <a:ext cx="2152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7CFA1A6-CE03-70B6-1E9C-032100A43591}"/>
                    </a:ext>
                  </a:extLst>
                </p14:cNvPr>
                <p14:cNvContentPartPr/>
                <p14:nvPr/>
              </p14:nvContentPartPr>
              <p14:xfrm>
                <a:off x="1009525" y="3706659"/>
                <a:ext cx="67320" cy="3456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7CFA1A6-CE03-70B6-1E9C-032100A435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3405" y="3700539"/>
                  <a:ext cx="795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ABA056D-FB24-ACA6-7B4C-1E94D9E283C9}"/>
                    </a:ext>
                  </a:extLst>
                </p14:cNvPr>
                <p14:cNvContentPartPr/>
                <p14:nvPr/>
              </p14:nvContentPartPr>
              <p14:xfrm>
                <a:off x="1157845" y="3806019"/>
                <a:ext cx="106200" cy="40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ABA056D-FB24-ACA6-7B4C-1E94D9E283C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51725" y="3799899"/>
                  <a:ext cx="118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DA7A1DD-96B3-0F2F-5880-07CF87279676}"/>
                    </a:ext>
                  </a:extLst>
                </p14:cNvPr>
                <p14:cNvContentPartPr/>
                <p14:nvPr/>
              </p14:nvContentPartPr>
              <p14:xfrm>
                <a:off x="1312645" y="3717459"/>
                <a:ext cx="7920" cy="168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DA7A1DD-96B3-0F2F-5880-07CF8727967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306525" y="3711339"/>
                  <a:ext cx="20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1DBBED5-8DDD-AD86-BD09-66F72A6CE45C}"/>
                    </a:ext>
                  </a:extLst>
                </p14:cNvPr>
                <p14:cNvContentPartPr/>
                <p14:nvPr/>
              </p14:nvContentPartPr>
              <p14:xfrm>
                <a:off x="1168645" y="3915459"/>
                <a:ext cx="163800" cy="7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1DBBED5-8DDD-AD86-BD09-66F72A6CE45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62525" y="3909339"/>
                  <a:ext cx="176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B0461E9-C27D-42E2-2E50-C977D99A2A8F}"/>
                    </a:ext>
                  </a:extLst>
                </p14:cNvPr>
                <p14:cNvContentPartPr/>
                <p14:nvPr/>
              </p14:nvContentPartPr>
              <p14:xfrm>
                <a:off x="1186285" y="4005099"/>
                <a:ext cx="104040" cy="107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B0461E9-C27D-42E2-2E50-C977D99A2A8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80165" y="3998979"/>
                  <a:ext cx="116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71B1133-7702-ABE0-9926-6F82AD0368E0}"/>
                    </a:ext>
                  </a:extLst>
                </p14:cNvPr>
                <p14:cNvContentPartPr/>
                <p14:nvPr/>
              </p14:nvContentPartPr>
              <p14:xfrm>
                <a:off x="1442605" y="3684339"/>
                <a:ext cx="133200" cy="321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71B1133-7702-ABE0-9926-6F82AD0368E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36485" y="3678219"/>
                  <a:ext cx="1454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70C9881-91F4-E880-9132-404CEB17D65D}"/>
                    </a:ext>
                  </a:extLst>
                </p14:cNvPr>
                <p14:cNvContentPartPr/>
                <p14:nvPr/>
              </p14:nvContentPartPr>
              <p14:xfrm>
                <a:off x="1505245" y="3841659"/>
                <a:ext cx="91800" cy="23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70C9881-91F4-E880-9132-404CEB17D65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99125" y="3835539"/>
                  <a:ext cx="104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693FCE9-2082-2075-93B0-4A5CE220371A}"/>
                    </a:ext>
                  </a:extLst>
                </p14:cNvPr>
                <p14:cNvContentPartPr/>
                <p14:nvPr/>
              </p14:nvContentPartPr>
              <p14:xfrm>
                <a:off x="1668325" y="3709179"/>
                <a:ext cx="80280" cy="2080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693FCE9-2082-2075-93B0-4A5CE220371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62205" y="3703059"/>
                  <a:ext cx="92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06A5678-525B-86AF-F867-10C9EA70BCCB}"/>
                    </a:ext>
                  </a:extLst>
                </p14:cNvPr>
                <p14:cNvContentPartPr/>
                <p14:nvPr/>
              </p14:nvContentPartPr>
              <p14:xfrm>
                <a:off x="1756525" y="3614859"/>
                <a:ext cx="136440" cy="410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06A5678-525B-86AF-F867-10C9EA70BCC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50405" y="3608739"/>
                  <a:ext cx="1486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314B08-40AF-B9E5-13D4-6511C38860DF}"/>
                    </a:ext>
                  </a:extLst>
                </p14:cNvPr>
                <p14:cNvContentPartPr/>
                <p14:nvPr/>
              </p14:nvContentPartPr>
              <p14:xfrm>
                <a:off x="2018245" y="3872619"/>
                <a:ext cx="39240" cy="75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314B08-40AF-B9E5-13D4-6511C38860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12125" y="3866499"/>
                  <a:ext cx="51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D47AFB3-B852-1634-8F5C-DA3B40876B06}"/>
                    </a:ext>
                  </a:extLst>
                </p14:cNvPr>
                <p14:cNvContentPartPr/>
                <p14:nvPr/>
              </p14:nvContentPartPr>
              <p14:xfrm>
                <a:off x="2207245" y="3806019"/>
                <a:ext cx="126720" cy="18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D47AFB3-B852-1634-8F5C-DA3B40876B0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01125" y="3799899"/>
                  <a:ext cx="1389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D1F2B20-F412-FDA8-3846-41E4CF5B6DA9}"/>
                    </a:ext>
                  </a:extLst>
                </p14:cNvPr>
                <p14:cNvContentPartPr/>
                <p14:nvPr/>
              </p14:nvContentPartPr>
              <p14:xfrm>
                <a:off x="2373205" y="3685779"/>
                <a:ext cx="9720" cy="151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D1F2B20-F412-FDA8-3846-41E4CF5B6D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367085" y="3679659"/>
                  <a:ext cx="21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EB6F5FD-33A2-DC30-F8A9-80D374001D18}"/>
                    </a:ext>
                  </a:extLst>
                </p14:cNvPr>
                <p14:cNvContentPartPr/>
                <p14:nvPr/>
              </p14:nvContentPartPr>
              <p14:xfrm>
                <a:off x="2296165" y="3865419"/>
                <a:ext cx="160560" cy="51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EB6F5FD-33A2-DC30-F8A9-80D374001D1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90045" y="3859299"/>
                  <a:ext cx="1728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AF03D1D-2E26-20A6-6FD2-F398EEC15145}"/>
                    </a:ext>
                  </a:extLst>
                </p14:cNvPr>
                <p14:cNvContentPartPr/>
                <p14:nvPr/>
              </p14:nvContentPartPr>
              <p14:xfrm>
                <a:off x="2283565" y="3975219"/>
                <a:ext cx="139320" cy="74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AF03D1D-2E26-20A6-6FD2-F398EEC1514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277445" y="3969099"/>
                  <a:ext cx="1515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C6A38BC-DDD7-524E-2280-EA052E1D93FD}"/>
                    </a:ext>
                  </a:extLst>
                </p14:cNvPr>
                <p14:cNvContentPartPr/>
                <p14:nvPr/>
              </p14:nvContentPartPr>
              <p14:xfrm>
                <a:off x="2591005" y="3611979"/>
                <a:ext cx="114840" cy="309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C6A38BC-DDD7-524E-2280-EA052E1D93F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84885" y="3605859"/>
                  <a:ext cx="127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7C470B0-DB3E-2F2B-2080-17A2AF3B87E4}"/>
                    </a:ext>
                  </a:extLst>
                </p14:cNvPr>
                <p14:cNvContentPartPr/>
                <p14:nvPr/>
              </p14:nvContentPartPr>
              <p14:xfrm>
                <a:off x="2713765" y="3775059"/>
                <a:ext cx="114840" cy="100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7C470B0-DB3E-2F2B-2080-17A2AF3B87E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07645" y="3768939"/>
                  <a:ext cx="127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620FCB8-186C-A797-F1C8-C40213637273}"/>
                    </a:ext>
                  </a:extLst>
                </p14:cNvPr>
                <p14:cNvContentPartPr/>
                <p14:nvPr/>
              </p14:nvContentPartPr>
              <p14:xfrm>
                <a:off x="2895925" y="3686859"/>
                <a:ext cx="36720" cy="135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620FCB8-186C-A797-F1C8-C4021363727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89805" y="3680739"/>
                  <a:ext cx="489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4F6F74C-637E-730A-ACCA-9BDF7EB39DEE}"/>
                    </a:ext>
                  </a:extLst>
                </p14:cNvPr>
                <p14:cNvContentPartPr/>
                <p14:nvPr/>
              </p14:nvContentPartPr>
              <p14:xfrm>
                <a:off x="2953525" y="3711699"/>
                <a:ext cx="83160" cy="120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4F6F74C-637E-730A-ACCA-9BDF7EB39DE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47405" y="3705579"/>
                  <a:ext cx="95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060DFE8-6F50-4359-11AA-7AB16AA58F30}"/>
                    </a:ext>
                  </a:extLst>
                </p14:cNvPr>
                <p14:cNvContentPartPr/>
                <p14:nvPr/>
              </p14:nvContentPartPr>
              <p14:xfrm>
                <a:off x="3039925" y="3606939"/>
                <a:ext cx="131760" cy="3596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060DFE8-6F50-4359-11AA-7AB16AA58F3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33805" y="3600819"/>
                  <a:ext cx="1440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BA11148-0085-3CC1-7AE1-AE28B9BEB6C5}"/>
                    </a:ext>
                  </a:extLst>
                </p14:cNvPr>
                <p14:cNvContentPartPr/>
                <p14:nvPr/>
              </p14:nvContentPartPr>
              <p14:xfrm>
                <a:off x="3212725" y="3485979"/>
                <a:ext cx="140040" cy="4978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BA11148-0085-3CC1-7AE1-AE28B9BEB6C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06605" y="3479859"/>
                  <a:ext cx="15228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B56DE3C-A87B-6B68-3850-999CB367947D}"/>
                    </a:ext>
                  </a:extLst>
                </p14:cNvPr>
                <p14:cNvContentPartPr/>
                <p14:nvPr/>
              </p14:nvContentPartPr>
              <p14:xfrm>
                <a:off x="3491005" y="3828699"/>
                <a:ext cx="128880" cy="15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B56DE3C-A87B-6B68-3850-999CB367947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484885" y="3822579"/>
                  <a:ext cx="141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BFBC447-52CB-8F98-EEFC-EA7E42026462}"/>
                    </a:ext>
                  </a:extLst>
                </p14:cNvPr>
                <p14:cNvContentPartPr/>
                <p14:nvPr/>
              </p14:nvContentPartPr>
              <p14:xfrm>
                <a:off x="3498925" y="3902139"/>
                <a:ext cx="136800" cy="11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BFBC447-52CB-8F98-EEFC-EA7E4202646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92805" y="3896019"/>
                  <a:ext cx="149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02A287F-77A0-3283-6239-2E635349EA72}"/>
                    </a:ext>
                  </a:extLst>
                </p14:cNvPr>
                <p14:cNvContentPartPr/>
                <p14:nvPr/>
              </p14:nvContentPartPr>
              <p14:xfrm>
                <a:off x="3804565" y="3673899"/>
                <a:ext cx="169560" cy="261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02A287F-77A0-3283-6239-2E635349EA7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798445" y="3667779"/>
                  <a:ext cx="1818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98F0395-543B-177C-090F-69FC418BADCC}"/>
                    </a:ext>
                  </a:extLst>
                </p14:cNvPr>
                <p14:cNvContentPartPr/>
                <p14:nvPr/>
              </p14:nvContentPartPr>
              <p14:xfrm>
                <a:off x="3708085" y="3571659"/>
                <a:ext cx="137880" cy="518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98F0395-543B-177C-090F-69FC418BADC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01965" y="3565539"/>
                  <a:ext cx="15012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7727A10-B444-3667-BCC4-4F884081B2E7}"/>
                    </a:ext>
                  </a:extLst>
                </p14:cNvPr>
                <p14:cNvContentPartPr/>
                <p14:nvPr/>
              </p14:nvContentPartPr>
              <p14:xfrm>
                <a:off x="3933805" y="4052259"/>
                <a:ext cx="118440" cy="838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7727A10-B444-3667-BCC4-4F884081B2E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27685" y="4046139"/>
                  <a:ext cx="130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28CAB4A-E405-53E8-0709-863BF0592638}"/>
                    </a:ext>
                  </a:extLst>
                </p14:cNvPr>
                <p14:cNvContentPartPr/>
                <p14:nvPr/>
              </p14:nvContentPartPr>
              <p14:xfrm>
                <a:off x="4262125" y="3996819"/>
                <a:ext cx="90720" cy="152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28CAB4A-E405-53E8-0709-863BF059263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56005" y="3990699"/>
                  <a:ext cx="10296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A8A877C2-F0A1-D768-35AB-04F02F3EADF0}"/>
              </a:ext>
            </a:extLst>
          </p:cNvPr>
          <p:cNvGrpSpPr/>
          <p:nvPr/>
        </p:nvGrpSpPr>
        <p:grpSpPr>
          <a:xfrm>
            <a:off x="345685" y="4319019"/>
            <a:ext cx="2187000" cy="436680"/>
            <a:chOff x="345685" y="4319019"/>
            <a:chExt cx="2187000" cy="43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238737D-A7A6-DC10-6666-16E6E0F19AE9}"/>
                    </a:ext>
                  </a:extLst>
                </p14:cNvPr>
                <p14:cNvContentPartPr/>
                <p14:nvPr/>
              </p14:nvContentPartPr>
              <p14:xfrm>
                <a:off x="345685" y="4475619"/>
                <a:ext cx="172080" cy="194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238737D-A7A6-DC10-6666-16E6E0F19AE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9565" y="4469499"/>
                  <a:ext cx="1843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384E721-31D5-DF88-8DEA-825FF4B05887}"/>
                    </a:ext>
                  </a:extLst>
                </p14:cNvPr>
                <p14:cNvContentPartPr/>
                <p14:nvPr/>
              </p14:nvContentPartPr>
              <p14:xfrm>
                <a:off x="697045" y="4569579"/>
                <a:ext cx="96840" cy="237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384E721-31D5-DF88-8DEA-825FF4B0588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0925" y="4563459"/>
                  <a:ext cx="109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9241122-37D8-D1EE-7693-47281C851EC3}"/>
                    </a:ext>
                  </a:extLst>
                </p14:cNvPr>
                <p14:cNvContentPartPr/>
                <p14:nvPr/>
              </p14:nvContentPartPr>
              <p14:xfrm>
                <a:off x="625765" y="4682259"/>
                <a:ext cx="99360" cy="9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9241122-37D8-D1EE-7693-47281C851EC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9645" y="4676139"/>
                  <a:ext cx="111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CCAD8C5-A5DE-1434-42CD-EA7BBA046CEA}"/>
                    </a:ext>
                  </a:extLst>
                </p14:cNvPr>
                <p14:cNvContentPartPr/>
                <p14:nvPr/>
              </p14:nvContentPartPr>
              <p14:xfrm>
                <a:off x="874885" y="4319019"/>
                <a:ext cx="1496160" cy="430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CCAD8C5-A5DE-1434-42CD-EA7BBA046CE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68765" y="4312899"/>
                  <a:ext cx="15084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8B300EB-CE14-0644-D335-AFFA7D7F1328}"/>
                    </a:ext>
                  </a:extLst>
                </p14:cNvPr>
                <p14:cNvContentPartPr/>
                <p14:nvPr/>
              </p14:nvContentPartPr>
              <p14:xfrm>
                <a:off x="1171885" y="4495419"/>
                <a:ext cx="119880" cy="255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8B300EB-CE14-0644-D335-AFFA7D7F132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165765" y="4489299"/>
                  <a:ext cx="132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74A5674-9B26-4C89-51FB-1C0CE242B2C7}"/>
                    </a:ext>
                  </a:extLst>
                </p14:cNvPr>
                <p14:cNvContentPartPr/>
                <p14:nvPr/>
              </p14:nvContentPartPr>
              <p14:xfrm>
                <a:off x="1354405" y="4657779"/>
                <a:ext cx="186840" cy="23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74A5674-9B26-4C89-51FB-1C0CE242B2C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348285" y="4651659"/>
                  <a:ext cx="199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9878CD3-259D-AD73-543E-4C9452A0CEF4}"/>
                    </a:ext>
                  </a:extLst>
                </p14:cNvPr>
                <p14:cNvContentPartPr/>
                <p14:nvPr/>
              </p14:nvContentPartPr>
              <p14:xfrm>
                <a:off x="1412365" y="4586859"/>
                <a:ext cx="29520" cy="160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9878CD3-259D-AD73-543E-4C9452A0CEF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406245" y="4580739"/>
                  <a:ext cx="41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88E83AC-BBC9-CA09-3281-28A6F1C744C1}"/>
                    </a:ext>
                  </a:extLst>
                </p14:cNvPr>
                <p14:cNvContentPartPr/>
                <p14:nvPr/>
              </p14:nvContentPartPr>
              <p14:xfrm>
                <a:off x="1551685" y="4547619"/>
                <a:ext cx="146880" cy="1609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88E83AC-BBC9-CA09-3281-28A6F1C744C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45565" y="4541499"/>
                  <a:ext cx="159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B20AB50-1C88-4492-1A79-44B308D53E9C}"/>
                    </a:ext>
                  </a:extLst>
                </p14:cNvPr>
                <p14:cNvContentPartPr/>
                <p14:nvPr/>
              </p14:nvContentPartPr>
              <p14:xfrm>
                <a:off x="1765165" y="4550139"/>
                <a:ext cx="89280" cy="1641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B20AB50-1C88-4492-1A79-44B308D53E9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759045" y="4544019"/>
                  <a:ext cx="101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A9C0CAE-6321-6846-3503-2C261EDE9ABD}"/>
                    </a:ext>
                  </a:extLst>
                </p14:cNvPr>
                <p14:cNvContentPartPr/>
                <p14:nvPr/>
              </p14:nvContentPartPr>
              <p14:xfrm>
                <a:off x="1786765" y="4549059"/>
                <a:ext cx="167400" cy="208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A9C0CAE-6321-6846-3503-2C261EDE9AB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780645" y="4542939"/>
                  <a:ext cx="179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D1912F7-9C2A-A859-C1EF-A8F03054EBE5}"/>
                    </a:ext>
                  </a:extLst>
                </p14:cNvPr>
                <p14:cNvContentPartPr/>
                <p14:nvPr/>
              </p14:nvContentPartPr>
              <p14:xfrm>
                <a:off x="1972525" y="4715739"/>
                <a:ext cx="121680" cy="11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D1912F7-9C2A-A859-C1EF-A8F03054EBE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966405" y="4709619"/>
                  <a:ext cx="133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DB1FF85-ABAB-54E7-C0C0-D66724EC4B26}"/>
                    </a:ext>
                  </a:extLst>
                </p14:cNvPr>
                <p14:cNvContentPartPr/>
                <p14:nvPr/>
              </p14:nvContentPartPr>
              <p14:xfrm>
                <a:off x="2209045" y="4518099"/>
                <a:ext cx="113760" cy="2376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DB1FF85-ABAB-54E7-C0C0-D66724EC4B2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202925" y="4511979"/>
                  <a:ext cx="1260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10A76B2-3040-09C1-CAF6-A4F2C89E297E}"/>
                    </a:ext>
                  </a:extLst>
                </p14:cNvPr>
                <p14:cNvContentPartPr/>
                <p14:nvPr/>
              </p14:nvContentPartPr>
              <p14:xfrm>
                <a:off x="2391205" y="4529259"/>
                <a:ext cx="141480" cy="193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10A76B2-3040-09C1-CAF6-A4F2C89E297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85085" y="4523139"/>
                  <a:ext cx="15372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6A10577-6D26-6D41-D2DB-C429F8E96802}"/>
                  </a:ext>
                </a:extLst>
              </p14:cNvPr>
              <p14:cNvContentPartPr/>
              <p14:nvPr/>
            </p14:nvContentPartPr>
            <p14:xfrm>
              <a:off x="2303005" y="4320099"/>
              <a:ext cx="267120" cy="151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6A10577-6D26-6D41-D2DB-C429F8E9680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296885" y="4313979"/>
                <a:ext cx="27936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D2E46F10-F854-218C-76BB-6C71810DB1D0}"/>
              </a:ext>
            </a:extLst>
          </p:cNvPr>
          <p:cNvGrpSpPr/>
          <p:nvPr/>
        </p:nvGrpSpPr>
        <p:grpSpPr>
          <a:xfrm>
            <a:off x="2783965" y="4322979"/>
            <a:ext cx="740160" cy="377640"/>
            <a:chOff x="2783965" y="4322979"/>
            <a:chExt cx="740160" cy="37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CB73767-AA53-32F4-0FB9-A3F1B03CEFDB}"/>
                    </a:ext>
                  </a:extLst>
                </p14:cNvPr>
                <p14:cNvContentPartPr/>
                <p14:nvPr/>
              </p14:nvContentPartPr>
              <p14:xfrm>
                <a:off x="2783965" y="4591179"/>
                <a:ext cx="136080" cy="12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CB73767-AA53-32F4-0FB9-A3F1B03CEFD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777845" y="4585059"/>
                  <a:ext cx="148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EF6C070-E0E0-915D-E199-D7FAECC21088}"/>
                    </a:ext>
                  </a:extLst>
                </p14:cNvPr>
                <p14:cNvContentPartPr/>
                <p14:nvPr/>
              </p14:nvContentPartPr>
              <p14:xfrm>
                <a:off x="2804485" y="4663899"/>
                <a:ext cx="108720" cy="100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EF6C070-E0E0-915D-E199-D7FAECC2108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798365" y="4657779"/>
                  <a:ext cx="120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5C1EE49-FA78-BAB7-D1C9-1C84701421AA}"/>
                    </a:ext>
                  </a:extLst>
                </p14:cNvPr>
                <p14:cNvContentPartPr/>
                <p14:nvPr/>
              </p14:nvContentPartPr>
              <p14:xfrm>
                <a:off x="3023005" y="4322979"/>
                <a:ext cx="501120" cy="352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5C1EE49-FA78-BAB7-D1C9-1C84701421A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016885" y="4316859"/>
                  <a:ext cx="51336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D2A6728-970A-AA78-A5E8-442F0DAB60F4}"/>
                    </a:ext>
                  </a:extLst>
                </p14:cNvPr>
                <p14:cNvContentPartPr/>
                <p14:nvPr/>
              </p14:nvContentPartPr>
              <p14:xfrm>
                <a:off x="3231805" y="4490019"/>
                <a:ext cx="113040" cy="1224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D2A6728-970A-AA78-A5E8-442F0DAB60F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25685" y="4483899"/>
                  <a:ext cx="1252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A5F8E44-71AC-7A8C-0DB1-81493A0AEE38}"/>
                    </a:ext>
                  </a:extLst>
                </p14:cNvPr>
                <p14:cNvContentPartPr/>
                <p14:nvPr/>
              </p14:nvContentPartPr>
              <p14:xfrm>
                <a:off x="3341245" y="4475619"/>
                <a:ext cx="27360" cy="225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A5F8E44-71AC-7A8C-0DB1-81493A0AEE3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335125" y="4469499"/>
                  <a:ext cx="3960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1747632-629C-7AB4-65B8-2B9D15ED5169}"/>
              </a:ext>
            </a:extLst>
          </p:cNvPr>
          <p:cNvGrpSpPr/>
          <p:nvPr/>
        </p:nvGrpSpPr>
        <p:grpSpPr>
          <a:xfrm>
            <a:off x="2894125" y="4903299"/>
            <a:ext cx="484200" cy="189720"/>
            <a:chOff x="2894125" y="4903299"/>
            <a:chExt cx="48420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2447391-E4BF-5180-BB24-580BDF98396E}"/>
                    </a:ext>
                  </a:extLst>
                </p14:cNvPr>
                <p14:cNvContentPartPr/>
                <p14:nvPr/>
              </p14:nvContentPartPr>
              <p14:xfrm>
                <a:off x="2905285" y="4905099"/>
                <a:ext cx="122400" cy="16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2447391-E4BF-5180-BB24-580BDF98396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899165" y="4898979"/>
                  <a:ext cx="134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A3BFC77-ECDE-2B02-D70F-E29158ADECDC}"/>
                    </a:ext>
                  </a:extLst>
                </p14:cNvPr>
                <p14:cNvContentPartPr/>
                <p14:nvPr/>
              </p14:nvContentPartPr>
              <p14:xfrm>
                <a:off x="2894125" y="5036499"/>
                <a:ext cx="117360" cy="18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A3BFC77-ECDE-2B02-D70F-E29158ADEC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888005" y="5030379"/>
                  <a:ext cx="129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CDC86E6-5BA5-EC5A-A35B-09AB4063B2FD}"/>
                    </a:ext>
                  </a:extLst>
                </p14:cNvPr>
                <p14:cNvContentPartPr/>
                <p14:nvPr/>
              </p14:nvContentPartPr>
              <p14:xfrm>
                <a:off x="3151165" y="4903299"/>
                <a:ext cx="227160" cy="189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CDC86E6-5BA5-EC5A-A35B-09AB4063B2F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145045" y="4897179"/>
                  <a:ext cx="239400" cy="20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19CCCE2-8793-CE4E-0B0B-B7D33FA68640}"/>
              </a:ext>
            </a:extLst>
          </p:cNvPr>
          <p:cNvGrpSpPr/>
          <p:nvPr/>
        </p:nvGrpSpPr>
        <p:grpSpPr>
          <a:xfrm>
            <a:off x="6149245" y="3587859"/>
            <a:ext cx="1595160" cy="464400"/>
            <a:chOff x="6149245" y="3587859"/>
            <a:chExt cx="159516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D6F9F7F-BD64-5A8D-DA60-5E8197D033E9}"/>
                    </a:ext>
                  </a:extLst>
                </p14:cNvPr>
                <p14:cNvContentPartPr/>
                <p14:nvPr/>
              </p14:nvContentPartPr>
              <p14:xfrm>
                <a:off x="6149245" y="3700179"/>
                <a:ext cx="249480" cy="157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D6F9F7F-BD64-5A8D-DA60-5E8197D033E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143125" y="3694059"/>
                  <a:ext cx="261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D576CD0-431A-759C-E6D6-9D83B3A7C718}"/>
                    </a:ext>
                  </a:extLst>
                </p14:cNvPr>
                <p14:cNvContentPartPr/>
                <p14:nvPr/>
              </p14:nvContentPartPr>
              <p14:xfrm>
                <a:off x="6237805" y="3678219"/>
                <a:ext cx="155880" cy="1875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D576CD0-431A-759C-E6D6-9D83B3A7C7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231685" y="3672099"/>
                  <a:ext cx="168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0867A00-A909-5A1A-6CC2-71B9254A3B34}"/>
                    </a:ext>
                  </a:extLst>
                </p14:cNvPr>
                <p14:cNvContentPartPr/>
                <p14:nvPr/>
              </p14:nvContentPartPr>
              <p14:xfrm>
                <a:off x="6399085" y="3593619"/>
                <a:ext cx="105480" cy="102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0867A00-A909-5A1A-6CC2-71B9254A3B3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392965" y="3587499"/>
                  <a:ext cx="117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3F7B786-B2EF-2214-F17B-25E9B71C0A89}"/>
                    </a:ext>
                  </a:extLst>
                </p14:cNvPr>
                <p14:cNvContentPartPr/>
                <p14:nvPr/>
              </p14:nvContentPartPr>
              <p14:xfrm>
                <a:off x="6619405" y="3786219"/>
                <a:ext cx="153720" cy="226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3F7B786-B2EF-2214-F17B-25E9B71C0A8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13285" y="3780099"/>
                  <a:ext cx="165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2D38F78-9B8D-D9C6-320A-16E808211333}"/>
                    </a:ext>
                  </a:extLst>
                </p14:cNvPr>
                <p14:cNvContentPartPr/>
                <p14:nvPr/>
              </p14:nvContentPartPr>
              <p14:xfrm>
                <a:off x="6674845" y="3715299"/>
                <a:ext cx="11880" cy="1479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2D38F78-9B8D-D9C6-320A-16E80821133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668725" y="3709179"/>
                  <a:ext cx="24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BA74171-CF47-D536-4410-EE577FB89431}"/>
                    </a:ext>
                  </a:extLst>
                </p14:cNvPr>
                <p14:cNvContentPartPr/>
                <p14:nvPr/>
              </p14:nvContentPartPr>
              <p14:xfrm>
                <a:off x="6760885" y="3704139"/>
                <a:ext cx="188280" cy="348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BA74171-CF47-D536-4410-EE577FB8943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54765" y="3698019"/>
                  <a:ext cx="2005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A8FE32F-8829-36CD-9D31-9342A275CBF4}"/>
                    </a:ext>
                  </a:extLst>
                </p14:cNvPr>
                <p14:cNvContentPartPr/>
                <p14:nvPr/>
              </p14:nvContentPartPr>
              <p14:xfrm>
                <a:off x="6990205" y="3587859"/>
                <a:ext cx="108000" cy="98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A8FE32F-8829-36CD-9D31-9342A275CBF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984085" y="3581739"/>
                  <a:ext cx="120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2C344DE-292A-004D-4018-6B717410F833}"/>
                    </a:ext>
                  </a:extLst>
                </p14:cNvPr>
                <p14:cNvContentPartPr/>
                <p14:nvPr/>
              </p14:nvContentPartPr>
              <p14:xfrm>
                <a:off x="7112245" y="3809619"/>
                <a:ext cx="201240" cy="140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2C344DE-292A-004D-4018-6B717410F83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06125" y="3803499"/>
                  <a:ext cx="213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79DA567-C10C-0BE3-2D75-55EB33298321}"/>
                    </a:ext>
                  </a:extLst>
                </p14:cNvPr>
                <p14:cNvContentPartPr/>
                <p14:nvPr/>
              </p14:nvContentPartPr>
              <p14:xfrm>
                <a:off x="7211605" y="3757419"/>
                <a:ext cx="41760" cy="131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79DA567-C10C-0BE3-2D75-55EB3329832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05485" y="3751299"/>
                  <a:ext cx="54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329D8FB-C00B-738F-7776-D8B538206EA8}"/>
                    </a:ext>
                  </a:extLst>
                </p14:cNvPr>
                <p14:cNvContentPartPr/>
                <p14:nvPr/>
              </p14:nvContentPartPr>
              <p14:xfrm>
                <a:off x="7352725" y="3696219"/>
                <a:ext cx="206280" cy="168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329D8FB-C00B-738F-7776-D8B538206EA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346605" y="3690099"/>
                  <a:ext cx="2185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667FFD4-16DD-84DA-6316-63F43AC1B9F7}"/>
                    </a:ext>
                  </a:extLst>
                </p14:cNvPr>
                <p14:cNvContentPartPr/>
                <p14:nvPr/>
              </p14:nvContentPartPr>
              <p14:xfrm>
                <a:off x="7601845" y="3706299"/>
                <a:ext cx="142560" cy="156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667FFD4-16DD-84DA-6316-63F43AC1B9F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95725" y="3700179"/>
                  <a:ext cx="154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288BCEB-19BA-E08B-12C5-93DC626D350A}"/>
                    </a:ext>
                  </a:extLst>
                </p14:cNvPr>
                <p14:cNvContentPartPr/>
                <p14:nvPr/>
              </p14:nvContentPartPr>
              <p14:xfrm>
                <a:off x="7611925" y="3685059"/>
                <a:ext cx="129960" cy="192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288BCEB-19BA-E08B-12C5-93DC626D350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605805" y="3678939"/>
                  <a:ext cx="1422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BC86E3F-8218-A4E5-6834-F55C9B44AA29}"/>
              </a:ext>
            </a:extLst>
          </p:cNvPr>
          <p:cNvGrpSpPr/>
          <p:nvPr/>
        </p:nvGrpSpPr>
        <p:grpSpPr>
          <a:xfrm>
            <a:off x="7934485" y="3544299"/>
            <a:ext cx="743400" cy="330120"/>
            <a:chOff x="7934485" y="3544299"/>
            <a:chExt cx="74340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10F5A30-F78D-5252-AA06-A1A59FC04D26}"/>
                    </a:ext>
                  </a:extLst>
                </p14:cNvPr>
                <p14:cNvContentPartPr/>
                <p14:nvPr/>
              </p14:nvContentPartPr>
              <p14:xfrm>
                <a:off x="7934485" y="3764979"/>
                <a:ext cx="122760" cy="21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10F5A30-F78D-5252-AA06-A1A59FC04D2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28365" y="3758859"/>
                  <a:ext cx="135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D6A6B50-7B79-6F13-A1C4-9876DCAA64EA}"/>
                    </a:ext>
                  </a:extLst>
                </p14:cNvPr>
                <p14:cNvContentPartPr/>
                <p14:nvPr/>
              </p14:nvContentPartPr>
              <p14:xfrm>
                <a:off x="8019445" y="3544299"/>
                <a:ext cx="133920" cy="3301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D6A6B50-7B79-6F13-A1C4-9876DCAA64E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013325" y="3538179"/>
                  <a:ext cx="1461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4745113-64A6-5486-9711-C77DA76C8BA7}"/>
                    </a:ext>
                  </a:extLst>
                </p14:cNvPr>
                <p14:cNvContentPartPr/>
                <p14:nvPr/>
              </p14:nvContentPartPr>
              <p14:xfrm>
                <a:off x="8261725" y="3708099"/>
                <a:ext cx="153000" cy="15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4745113-64A6-5486-9711-C77DA76C8BA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255605" y="3701979"/>
                  <a:ext cx="165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D5DA2A8-13F7-498F-78EC-81D3F507240C}"/>
                    </a:ext>
                  </a:extLst>
                </p14:cNvPr>
                <p14:cNvContentPartPr/>
                <p14:nvPr/>
              </p14:nvContentPartPr>
              <p14:xfrm>
                <a:off x="8253085" y="3790539"/>
                <a:ext cx="114120" cy="44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D5DA2A8-13F7-498F-78EC-81D3F507240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246965" y="3784419"/>
                  <a:ext cx="1263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2739225-6CCF-65BC-3AB4-F9570925BF7D}"/>
                    </a:ext>
                  </a:extLst>
                </p14:cNvPr>
                <p14:cNvContentPartPr/>
                <p14:nvPr/>
              </p14:nvContentPartPr>
              <p14:xfrm>
                <a:off x="8501845" y="3578139"/>
                <a:ext cx="176040" cy="211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2739225-6CCF-65BC-3AB4-F9570925BF7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95725" y="3572019"/>
                  <a:ext cx="18828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B319040-0E1D-2950-BDAC-55FA6D922CBE}"/>
              </a:ext>
            </a:extLst>
          </p:cNvPr>
          <p:cNvGrpSpPr/>
          <p:nvPr/>
        </p:nvGrpSpPr>
        <p:grpSpPr>
          <a:xfrm>
            <a:off x="5739205" y="4097619"/>
            <a:ext cx="1356120" cy="520920"/>
            <a:chOff x="5739205" y="4097619"/>
            <a:chExt cx="1356120" cy="52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D1CDA13-B1B5-90BB-7C45-C535016890E9}"/>
                    </a:ext>
                  </a:extLst>
                </p14:cNvPr>
                <p14:cNvContentPartPr/>
                <p14:nvPr/>
              </p14:nvContentPartPr>
              <p14:xfrm>
                <a:off x="5950165" y="4293459"/>
                <a:ext cx="195480" cy="311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D1CDA13-B1B5-90BB-7C45-C535016890E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944045" y="4287339"/>
                  <a:ext cx="2077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CF912BE-84A5-CC2A-99C7-532DE440059C}"/>
                    </a:ext>
                  </a:extLst>
                </p14:cNvPr>
                <p14:cNvContentPartPr/>
                <p14:nvPr/>
              </p14:nvContentPartPr>
              <p14:xfrm>
                <a:off x="5846125" y="4334859"/>
                <a:ext cx="62280" cy="158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CF912BE-84A5-CC2A-99C7-532DE440059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840005" y="4328739"/>
                  <a:ext cx="74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8D97208-08D2-BAD0-7160-5081E805E5D6}"/>
                    </a:ext>
                  </a:extLst>
                </p14:cNvPr>
                <p14:cNvContentPartPr/>
                <p14:nvPr/>
              </p14:nvContentPartPr>
              <p14:xfrm>
                <a:off x="5871325" y="4097619"/>
                <a:ext cx="215640" cy="2844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8D97208-08D2-BAD0-7160-5081E805E5D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65205" y="4091499"/>
                  <a:ext cx="2278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07F590C-2EC4-2607-39FE-8E52EAA948AE}"/>
                    </a:ext>
                  </a:extLst>
                </p14:cNvPr>
                <p14:cNvContentPartPr/>
                <p14:nvPr/>
              </p14:nvContentPartPr>
              <p14:xfrm>
                <a:off x="5739205" y="4374819"/>
                <a:ext cx="19800" cy="75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07F590C-2EC4-2607-39FE-8E52EAA948A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733085" y="4368699"/>
                  <a:ext cx="320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6ECEE8D-4A46-1BA3-8850-83BFD2D6CE04}"/>
                    </a:ext>
                  </a:extLst>
                </p14:cNvPr>
                <p14:cNvContentPartPr/>
                <p14:nvPr/>
              </p14:nvContentPartPr>
              <p14:xfrm>
                <a:off x="6246805" y="4267539"/>
                <a:ext cx="106920" cy="307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6ECEE8D-4A46-1BA3-8850-83BFD2D6CE0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240685" y="4261419"/>
                  <a:ext cx="1191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A3980DE-4207-0B7F-642B-86A5CA76EDD8}"/>
                    </a:ext>
                  </a:extLst>
                </p14:cNvPr>
                <p14:cNvContentPartPr/>
                <p14:nvPr/>
              </p14:nvContentPartPr>
              <p14:xfrm>
                <a:off x="6417805" y="4379499"/>
                <a:ext cx="118080" cy="10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A3980DE-4207-0B7F-642B-86A5CA76EDD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411685" y="4373379"/>
                  <a:ext cx="130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BC7B6E2-56BC-A0A7-A7CF-60A5CAE64A9B}"/>
                    </a:ext>
                  </a:extLst>
                </p14:cNvPr>
                <p14:cNvContentPartPr/>
                <p14:nvPr/>
              </p14:nvContentPartPr>
              <p14:xfrm>
                <a:off x="6559285" y="4301019"/>
                <a:ext cx="360" cy="121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BC7B6E2-56BC-A0A7-A7CF-60A5CAE64A9B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553165" y="4294899"/>
                  <a:ext cx="12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F57D618-B9A1-6E9C-BC83-20062CDD2E45}"/>
                    </a:ext>
                  </a:extLst>
                </p14:cNvPr>
                <p14:cNvContentPartPr/>
                <p14:nvPr/>
              </p14:nvContentPartPr>
              <p14:xfrm>
                <a:off x="6494125" y="4456899"/>
                <a:ext cx="137520" cy="396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F57D618-B9A1-6E9C-BC83-20062CDD2E4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88005" y="4450779"/>
                  <a:ext cx="149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70B8364-1389-AE0D-23B9-C32C50285FE4}"/>
                    </a:ext>
                  </a:extLst>
                </p14:cNvPr>
                <p14:cNvContentPartPr/>
                <p14:nvPr/>
              </p14:nvContentPartPr>
              <p14:xfrm>
                <a:off x="6494125" y="4545459"/>
                <a:ext cx="110520" cy="730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70B8364-1389-AE0D-23B9-C32C50285FE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88005" y="4539339"/>
                  <a:ext cx="1227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8104C9F-80F4-2C09-A380-30A6EAB84BC2}"/>
                    </a:ext>
                  </a:extLst>
                </p14:cNvPr>
                <p14:cNvContentPartPr/>
                <p14:nvPr/>
              </p14:nvContentPartPr>
              <p14:xfrm>
                <a:off x="6752245" y="4263219"/>
                <a:ext cx="65520" cy="285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8104C9F-80F4-2C09-A380-30A6EAB84BC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46125" y="4257099"/>
                  <a:ext cx="77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1C2EA3E-D07A-A7F6-A4F9-0996251CE15E}"/>
                    </a:ext>
                  </a:extLst>
                </p14:cNvPr>
                <p14:cNvContentPartPr/>
                <p14:nvPr/>
              </p14:nvContentPartPr>
              <p14:xfrm>
                <a:off x="6882925" y="4325139"/>
                <a:ext cx="126720" cy="1605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1C2EA3E-D07A-A7F6-A4F9-0996251CE15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76805" y="4319019"/>
                  <a:ext cx="1389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BD8BD6F-DA7E-4643-1826-1CB08EBED403}"/>
                    </a:ext>
                  </a:extLst>
                </p14:cNvPr>
                <p14:cNvContentPartPr/>
                <p14:nvPr/>
              </p14:nvContentPartPr>
              <p14:xfrm>
                <a:off x="6988765" y="4209939"/>
                <a:ext cx="106560" cy="314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BD8BD6F-DA7E-4643-1826-1CB08EBED40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982645" y="4203819"/>
                  <a:ext cx="11880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6FA58B0-5260-8EEE-9184-655EC8ABA406}"/>
              </a:ext>
            </a:extLst>
          </p:cNvPr>
          <p:cNvGrpSpPr/>
          <p:nvPr/>
        </p:nvGrpSpPr>
        <p:grpSpPr>
          <a:xfrm>
            <a:off x="7359565" y="4025619"/>
            <a:ext cx="1989360" cy="715320"/>
            <a:chOff x="7359565" y="4025619"/>
            <a:chExt cx="1989360" cy="71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9CD1694-275B-B50E-80C0-0BFFC64FB235}"/>
                    </a:ext>
                  </a:extLst>
                </p14:cNvPr>
                <p14:cNvContentPartPr/>
                <p14:nvPr/>
              </p14:nvContentPartPr>
              <p14:xfrm>
                <a:off x="7359565" y="4362939"/>
                <a:ext cx="88560" cy="1206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9CD1694-275B-B50E-80C0-0BFFC64FB23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53445" y="4356819"/>
                  <a:ext cx="100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07A0D12-F5F4-8AC8-08C8-462E5E9CE256}"/>
                    </a:ext>
                  </a:extLst>
                </p14:cNvPr>
                <p14:cNvContentPartPr/>
                <p14:nvPr/>
              </p14:nvContentPartPr>
              <p14:xfrm>
                <a:off x="7542445" y="4323699"/>
                <a:ext cx="134280" cy="252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07A0D12-F5F4-8AC8-08C8-462E5E9CE25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536325" y="4317579"/>
                  <a:ext cx="146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281EC87-6346-EC76-DA57-BC810F053F99}"/>
                    </a:ext>
                  </a:extLst>
                </p14:cNvPr>
                <p14:cNvContentPartPr/>
                <p14:nvPr/>
              </p14:nvContentPartPr>
              <p14:xfrm>
                <a:off x="7680685" y="4217499"/>
                <a:ext cx="57960" cy="162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281EC87-6346-EC76-DA57-BC810F053F9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674565" y="4211379"/>
                  <a:ext cx="702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AC36ED2-8D4D-41CD-044B-3B6E0D724CF7}"/>
                    </a:ext>
                  </a:extLst>
                </p14:cNvPr>
                <p14:cNvContentPartPr/>
                <p14:nvPr/>
              </p14:nvContentPartPr>
              <p14:xfrm>
                <a:off x="7663045" y="4459779"/>
                <a:ext cx="151560" cy="342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AC36ED2-8D4D-41CD-044B-3B6E0D724CF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656925" y="4453659"/>
                  <a:ext cx="163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DE29ADF-A610-7F4B-D599-9CBD47268617}"/>
                    </a:ext>
                  </a:extLst>
                </p14:cNvPr>
                <p14:cNvContentPartPr/>
                <p14:nvPr/>
              </p14:nvContentPartPr>
              <p14:xfrm>
                <a:off x="7671325" y="4554819"/>
                <a:ext cx="136800" cy="734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DE29ADF-A610-7F4B-D599-9CBD4726861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65205" y="4548699"/>
                  <a:ext cx="1490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2455DB9-393F-A3A3-FF40-AC780801C86C}"/>
                    </a:ext>
                  </a:extLst>
                </p14:cNvPr>
                <p14:cNvContentPartPr/>
                <p14:nvPr/>
              </p14:nvContentPartPr>
              <p14:xfrm>
                <a:off x="7901365" y="4235859"/>
                <a:ext cx="90720" cy="2487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2455DB9-393F-A3A3-FF40-AC780801C86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895245" y="4229739"/>
                  <a:ext cx="1029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156C8C4-26DB-4531-3AAF-F78C4FF0B8E0}"/>
                    </a:ext>
                  </a:extLst>
                </p14:cNvPr>
                <p14:cNvContentPartPr/>
                <p14:nvPr/>
              </p14:nvContentPartPr>
              <p14:xfrm>
                <a:off x="7998205" y="4330539"/>
                <a:ext cx="81000" cy="111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156C8C4-26DB-4531-3AAF-F78C4FF0B8E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992085" y="4324419"/>
                  <a:ext cx="93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5CB0FC1-BC9E-59F2-CA9D-FB0EA711F42E}"/>
                    </a:ext>
                  </a:extLst>
                </p14:cNvPr>
                <p14:cNvContentPartPr/>
                <p14:nvPr/>
              </p14:nvContentPartPr>
              <p14:xfrm>
                <a:off x="8070205" y="4270419"/>
                <a:ext cx="97920" cy="2095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5CB0FC1-BC9E-59F2-CA9D-FB0EA711F4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064085" y="4264299"/>
                  <a:ext cx="110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755DDCB-AD87-9259-3B34-7D439F3B52C7}"/>
                    </a:ext>
                  </a:extLst>
                </p14:cNvPr>
                <p14:cNvContentPartPr/>
                <p14:nvPr/>
              </p14:nvContentPartPr>
              <p14:xfrm>
                <a:off x="8066965" y="4025619"/>
                <a:ext cx="245520" cy="643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755DDCB-AD87-9259-3B34-7D439F3B52C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060845" y="4019499"/>
                  <a:ext cx="257760" cy="65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BBB45BC-782D-2605-419E-4199FC2F8166}"/>
                    </a:ext>
                  </a:extLst>
                </p14:cNvPr>
                <p14:cNvContentPartPr/>
                <p14:nvPr/>
              </p14:nvContentPartPr>
              <p14:xfrm>
                <a:off x="8434525" y="4292379"/>
                <a:ext cx="104400" cy="50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BBB45BC-782D-2605-419E-4199FC2F816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28405" y="4286259"/>
                  <a:ext cx="116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71C9EA85-87A1-1E09-143C-5A7EBBF64BC2}"/>
                    </a:ext>
                  </a:extLst>
                </p14:cNvPr>
                <p14:cNvContentPartPr/>
                <p14:nvPr/>
              </p14:nvContentPartPr>
              <p14:xfrm>
                <a:off x="8434525" y="4374819"/>
                <a:ext cx="118080" cy="2952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71C9EA85-87A1-1E09-143C-5A7EBBF64BC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28405" y="4368699"/>
                  <a:ext cx="130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467928B-DB80-89EB-BE3A-CA4DF87407C1}"/>
                    </a:ext>
                  </a:extLst>
                </p14:cNvPr>
                <p14:cNvContentPartPr/>
                <p14:nvPr/>
              </p14:nvContentPartPr>
              <p14:xfrm>
                <a:off x="8656285" y="4071699"/>
                <a:ext cx="160200" cy="669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467928B-DB80-89EB-BE3A-CA4DF87407C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650165" y="4065579"/>
                  <a:ext cx="172440" cy="6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7339F86-1E5C-C055-CA79-08F22B523FB5}"/>
                    </a:ext>
                  </a:extLst>
                </p14:cNvPr>
                <p14:cNvContentPartPr/>
                <p14:nvPr/>
              </p14:nvContentPartPr>
              <p14:xfrm>
                <a:off x="8767525" y="4377339"/>
                <a:ext cx="96120" cy="108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7339F86-1E5C-C055-CA79-08F22B523FB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61405" y="4371219"/>
                  <a:ext cx="108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9B81B80-3975-803B-7B94-9F088AFF227D}"/>
                    </a:ext>
                  </a:extLst>
                </p14:cNvPr>
                <p14:cNvContentPartPr/>
                <p14:nvPr/>
              </p14:nvContentPartPr>
              <p14:xfrm>
                <a:off x="8884165" y="4280859"/>
                <a:ext cx="92520" cy="103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9B81B80-3975-803B-7B94-9F088AFF227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878045" y="4274739"/>
                  <a:ext cx="104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A94910B-97C4-8EB6-7AB0-7F5CAB186022}"/>
                    </a:ext>
                  </a:extLst>
                </p14:cNvPr>
                <p14:cNvContentPartPr/>
                <p14:nvPr/>
              </p14:nvContentPartPr>
              <p14:xfrm>
                <a:off x="8989285" y="4270779"/>
                <a:ext cx="14760" cy="2289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A94910B-97C4-8EB6-7AB0-7F5CAB18602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983165" y="4264659"/>
                  <a:ext cx="270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0780C82-C6DF-2B1A-5D80-56C490A1084A}"/>
                    </a:ext>
                  </a:extLst>
                </p14:cNvPr>
                <p14:cNvContentPartPr/>
                <p14:nvPr/>
              </p14:nvContentPartPr>
              <p14:xfrm>
                <a:off x="9086485" y="4455819"/>
                <a:ext cx="28440" cy="106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0780C82-C6DF-2B1A-5D80-56C490A1084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080365" y="4449699"/>
                  <a:ext cx="406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1FA3014-D2A4-7CE5-F421-CA5ED5D51E03}"/>
                    </a:ext>
                  </a:extLst>
                </p14:cNvPr>
                <p14:cNvContentPartPr/>
                <p14:nvPr/>
              </p14:nvContentPartPr>
              <p14:xfrm>
                <a:off x="9168925" y="4312539"/>
                <a:ext cx="116640" cy="1252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1FA3014-D2A4-7CE5-F421-CA5ED5D51E0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162805" y="4306419"/>
                  <a:ext cx="128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9AAF135-F67C-F8A6-4AB9-9676D1112235}"/>
                    </a:ext>
                  </a:extLst>
                </p14:cNvPr>
                <p14:cNvContentPartPr/>
                <p14:nvPr/>
              </p14:nvContentPartPr>
              <p14:xfrm>
                <a:off x="9162805" y="4131819"/>
                <a:ext cx="186120" cy="5655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9AAF135-F67C-F8A6-4AB9-9676D111223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156685" y="4125699"/>
                  <a:ext cx="198360" cy="57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0294219-00F9-C0DF-7C28-5A71FEB3D228}"/>
              </a:ext>
            </a:extLst>
          </p:cNvPr>
          <p:cNvGrpSpPr/>
          <p:nvPr/>
        </p:nvGrpSpPr>
        <p:grpSpPr>
          <a:xfrm>
            <a:off x="5439325" y="4884939"/>
            <a:ext cx="3428280" cy="478800"/>
            <a:chOff x="5439325" y="4884939"/>
            <a:chExt cx="3428280" cy="47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EDADBD7-789C-57A5-D4D0-B9A0AA4B9AA4}"/>
                    </a:ext>
                  </a:extLst>
                </p14:cNvPr>
                <p14:cNvContentPartPr/>
                <p14:nvPr/>
              </p14:nvContentPartPr>
              <p14:xfrm>
                <a:off x="5439325" y="5084739"/>
                <a:ext cx="317880" cy="192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EDADBD7-789C-57A5-D4D0-B9A0AA4B9AA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33205" y="5078619"/>
                  <a:ext cx="330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A050191-0CFC-6026-E0C1-87BC8C67850B}"/>
                    </a:ext>
                  </a:extLst>
                </p14:cNvPr>
                <p14:cNvContentPartPr/>
                <p14:nvPr/>
              </p14:nvContentPartPr>
              <p14:xfrm>
                <a:off x="5775565" y="5196699"/>
                <a:ext cx="138600" cy="86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A050191-0CFC-6026-E0C1-87BC8C67850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69445" y="5190579"/>
                  <a:ext cx="1508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A4876AA-264A-E0B0-3197-58BA1854A5C3}"/>
                    </a:ext>
                  </a:extLst>
                </p14:cNvPr>
                <p14:cNvContentPartPr/>
                <p14:nvPr/>
              </p14:nvContentPartPr>
              <p14:xfrm>
                <a:off x="5730565" y="5278059"/>
                <a:ext cx="204480" cy="12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A4876AA-264A-E0B0-3197-58BA1854A5C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724445" y="5271939"/>
                  <a:ext cx="2167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A716475-ED46-BCC8-0ABA-8DDB868B9F37}"/>
                    </a:ext>
                  </a:extLst>
                </p14:cNvPr>
                <p14:cNvContentPartPr/>
                <p14:nvPr/>
              </p14:nvContentPartPr>
              <p14:xfrm>
                <a:off x="6022885" y="4884939"/>
                <a:ext cx="1623240" cy="478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A716475-ED46-BCC8-0ABA-8DDB868B9F3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16765" y="4878819"/>
                  <a:ext cx="163548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AA81A05-B53F-EA0D-A106-A0E301C05BBC}"/>
                    </a:ext>
                  </a:extLst>
                </p14:cNvPr>
                <p14:cNvContentPartPr/>
                <p14:nvPr/>
              </p14:nvContentPartPr>
              <p14:xfrm>
                <a:off x="6281725" y="5133699"/>
                <a:ext cx="16920" cy="1821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AA81A05-B53F-EA0D-A106-A0E301C05BB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275605" y="5127579"/>
                  <a:ext cx="29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A5596D9-6CE2-B47F-7331-3238ABAEC514}"/>
                    </a:ext>
                  </a:extLst>
                </p14:cNvPr>
                <p14:cNvContentPartPr/>
                <p14:nvPr/>
              </p14:nvContentPartPr>
              <p14:xfrm>
                <a:off x="6394405" y="5112459"/>
                <a:ext cx="126720" cy="2095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A5596D9-6CE2-B47F-7331-3238ABAEC51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388285" y="5106339"/>
                  <a:ext cx="138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B92E184-1131-6E44-6639-A7B506FCC13C}"/>
                    </a:ext>
                  </a:extLst>
                </p14:cNvPr>
                <p14:cNvContentPartPr/>
                <p14:nvPr/>
              </p14:nvContentPartPr>
              <p14:xfrm>
                <a:off x="6583765" y="5221539"/>
                <a:ext cx="173160" cy="21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B92E184-1131-6E44-6639-A7B506FCC13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577645" y="5215419"/>
                  <a:ext cx="185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32930AC-0B86-8FAC-1CB0-2C49D7A8EEFF}"/>
                    </a:ext>
                  </a:extLst>
                </p14:cNvPr>
                <p14:cNvContentPartPr/>
                <p14:nvPr/>
              </p14:nvContentPartPr>
              <p14:xfrm>
                <a:off x="6651805" y="5166819"/>
                <a:ext cx="29880" cy="154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32930AC-0B86-8FAC-1CB0-2C49D7A8EEF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645685" y="5160699"/>
                  <a:ext cx="42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183456D-A18C-3F93-9A82-E1E1BEF711C8}"/>
                    </a:ext>
                  </a:extLst>
                </p14:cNvPr>
                <p14:cNvContentPartPr/>
                <p14:nvPr/>
              </p14:nvContentPartPr>
              <p14:xfrm>
                <a:off x="6797605" y="5150979"/>
                <a:ext cx="131760" cy="1584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183456D-A18C-3F93-9A82-E1E1BEF711C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791485" y="5144859"/>
                  <a:ext cx="144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10EBD7D-7E04-2056-0EF3-40F9B21B8EF6}"/>
                    </a:ext>
                  </a:extLst>
                </p14:cNvPr>
                <p14:cNvContentPartPr/>
                <p14:nvPr/>
              </p14:nvContentPartPr>
              <p14:xfrm>
                <a:off x="6996325" y="5226219"/>
                <a:ext cx="206280" cy="154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10EBD7D-7E04-2056-0EF3-40F9B21B8EF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990205" y="5220099"/>
                  <a:ext cx="218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343BEF8-D604-AB46-47A1-7D0127548E51}"/>
                    </a:ext>
                  </a:extLst>
                </p14:cNvPr>
                <p14:cNvContentPartPr/>
                <p14:nvPr/>
              </p14:nvContentPartPr>
              <p14:xfrm>
                <a:off x="7192885" y="5121459"/>
                <a:ext cx="173880" cy="219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343BEF8-D604-AB46-47A1-7D0127548E5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186765" y="5115339"/>
                  <a:ext cx="186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F57377B-5DA1-911F-EADD-2B4ED33044D6}"/>
                    </a:ext>
                  </a:extLst>
                </p14:cNvPr>
                <p14:cNvContentPartPr/>
                <p14:nvPr/>
              </p14:nvContentPartPr>
              <p14:xfrm>
                <a:off x="7404565" y="4986459"/>
                <a:ext cx="138240" cy="3351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F57377B-5DA1-911F-EADD-2B4ED33044D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398445" y="4980339"/>
                  <a:ext cx="15048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A7FCFC2-BA1E-C3D7-8003-9B51F65828CE}"/>
                    </a:ext>
                  </a:extLst>
                </p14:cNvPr>
                <p14:cNvContentPartPr/>
                <p14:nvPr/>
              </p14:nvContentPartPr>
              <p14:xfrm>
                <a:off x="7856725" y="5184459"/>
                <a:ext cx="142560" cy="72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A7FCFC2-BA1E-C3D7-8003-9B51F65828C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850605" y="5178339"/>
                  <a:ext cx="154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9F6ECFA-42F2-AB04-0A11-7BBED2FB5B3C}"/>
                    </a:ext>
                  </a:extLst>
                </p14:cNvPr>
                <p14:cNvContentPartPr/>
                <p14:nvPr/>
              </p14:nvContentPartPr>
              <p14:xfrm>
                <a:off x="7822165" y="5240619"/>
                <a:ext cx="124920" cy="5256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9F6ECFA-42F2-AB04-0A11-7BBED2FB5B3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816045" y="5234499"/>
                  <a:ext cx="137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D8FD2B8-97A2-FA9F-C484-E87C9BDF9745}"/>
                    </a:ext>
                  </a:extLst>
                </p14:cNvPr>
                <p14:cNvContentPartPr/>
                <p14:nvPr/>
              </p14:nvContentPartPr>
              <p14:xfrm>
                <a:off x="8113405" y="4900419"/>
                <a:ext cx="650160" cy="379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D8FD2B8-97A2-FA9F-C484-E87C9BDF974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107285" y="4894299"/>
                  <a:ext cx="6624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049CB8A-084F-664B-A33B-95D38A20F1F6}"/>
                    </a:ext>
                  </a:extLst>
                </p14:cNvPr>
                <p14:cNvContentPartPr/>
                <p14:nvPr/>
              </p14:nvContentPartPr>
              <p14:xfrm>
                <a:off x="8332645" y="5149899"/>
                <a:ext cx="116640" cy="1299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049CB8A-084F-664B-A33B-95D38A20F1F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26525" y="5143779"/>
                  <a:ext cx="128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DE6B6AD-A00D-38E7-7A0C-F1E33A7D2519}"/>
                    </a:ext>
                  </a:extLst>
                </p14:cNvPr>
                <p14:cNvContentPartPr/>
                <p14:nvPr/>
              </p14:nvContentPartPr>
              <p14:xfrm>
                <a:off x="8563405" y="5132259"/>
                <a:ext cx="110160" cy="164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DE6B6AD-A00D-38E7-7A0C-F1E33A7D251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557285" y="5126139"/>
                  <a:ext cx="122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BD964DF-979E-CCFC-A634-0EC8911AF5FF}"/>
                    </a:ext>
                  </a:extLst>
                </p14:cNvPr>
                <p14:cNvContentPartPr/>
                <p14:nvPr/>
              </p14:nvContentPartPr>
              <p14:xfrm>
                <a:off x="8597965" y="5086179"/>
                <a:ext cx="269640" cy="309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BD964DF-979E-CCFC-A634-0EC8911AF5F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91845" y="5080059"/>
                  <a:ext cx="2818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54904CFE-457F-33FD-0744-C1E63C87EC8F}"/>
              </a:ext>
            </a:extLst>
          </p:cNvPr>
          <p:cNvGrpSpPr/>
          <p:nvPr/>
        </p:nvGrpSpPr>
        <p:grpSpPr>
          <a:xfrm>
            <a:off x="7856005" y="5618979"/>
            <a:ext cx="805680" cy="284400"/>
            <a:chOff x="7856005" y="5618979"/>
            <a:chExt cx="80568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79AB40B-CDD8-C6EC-5DD2-228543C86FE3}"/>
                    </a:ext>
                  </a:extLst>
                </p14:cNvPr>
                <p14:cNvContentPartPr/>
                <p14:nvPr/>
              </p14:nvContentPartPr>
              <p14:xfrm>
                <a:off x="7885525" y="5750739"/>
                <a:ext cx="134280" cy="223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79AB40B-CDD8-C6EC-5DD2-228543C86FE3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879405" y="5744619"/>
                  <a:ext cx="146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D3A2B13-1175-A94D-8FAE-160FF7C68D79}"/>
                    </a:ext>
                  </a:extLst>
                </p14:cNvPr>
                <p14:cNvContentPartPr/>
                <p14:nvPr/>
              </p14:nvContentPartPr>
              <p14:xfrm>
                <a:off x="7856005" y="5841459"/>
                <a:ext cx="129240" cy="302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D3A2B13-1175-A94D-8FAE-160FF7C68D7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849885" y="5835339"/>
                  <a:ext cx="141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3A5D45E-CEE8-0DF3-9138-52FE15250779}"/>
                    </a:ext>
                  </a:extLst>
                </p14:cNvPr>
                <p14:cNvContentPartPr/>
                <p14:nvPr/>
              </p14:nvContentPartPr>
              <p14:xfrm>
                <a:off x="8200165" y="5708619"/>
                <a:ext cx="198360" cy="1947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3A5D45E-CEE8-0DF3-9138-52FE1525077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194045" y="5702499"/>
                  <a:ext cx="210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DDA3D7B5-FAED-02A6-FD99-08EDBE4F3545}"/>
                    </a:ext>
                  </a:extLst>
                </p14:cNvPr>
                <p14:cNvContentPartPr/>
                <p14:nvPr/>
              </p14:nvContentPartPr>
              <p14:xfrm>
                <a:off x="8264965" y="5618979"/>
                <a:ext cx="396720" cy="53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DDA3D7B5-FAED-02A6-FD99-08EDBE4F354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58845" y="5612859"/>
                  <a:ext cx="408960" cy="65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8748105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1CBCD-DAEC-8C1A-BC51-61F81D9EC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65265F8-D9BB-7082-F7D0-D8B0D1FCC8F6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B53B3ED-390C-35FA-81EF-FA72D694990C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28502F7-6F4E-E3F4-CBEC-B15346DF1EC0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23D1A5C-66DD-26C3-A06F-8117BAEB8937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5E9E2FA-CDA8-CD97-48BE-2AE03D0A19CE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6325594-E75A-0FBE-B7CA-0DE58DCE9AEE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443593CE-0AE6-9B6A-F291-9AC033418BC9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FF19CAB-458C-8AF6-519B-DFC55E5D2916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FDB88FE-A83C-DDBE-74AA-251780CC3368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F3620B5E-8962-B603-5795-35C2C8A37663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129195E4-6C91-12C2-0DFE-C69C1FBD77D0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EDA766DE-6130-A728-1900-0D768EA0C3D6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7F2CBDE-A425-7709-DC2F-4B628135F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7A1ED2E5-2083-3ABE-7F24-59842E996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439F845C-A772-C802-D156-28CC0A1379C3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DBD4C495-6B15-FE77-1332-9CC1487A56C5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9F2604-F113-F0BB-6FE9-0A7473B2F1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2" t="67734" r="54765" b="1676"/>
          <a:stretch>
            <a:fillRect/>
          </a:stretch>
        </p:blipFill>
        <p:spPr>
          <a:xfrm>
            <a:off x="284521" y="3011709"/>
            <a:ext cx="4890794" cy="678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2A66B8-823F-1DB6-412C-0756E162E4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316" t="63476" r="16736" b="4884"/>
          <a:stretch>
            <a:fillRect/>
          </a:stretch>
        </p:blipFill>
        <p:spPr>
          <a:xfrm>
            <a:off x="5488102" y="2988425"/>
            <a:ext cx="3476604" cy="7016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F8DD22-8F29-0DF4-67A2-332DF00BEE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75587"/>
          <a:stretch/>
        </p:blipFill>
        <p:spPr>
          <a:xfrm>
            <a:off x="2962424" y="1455915"/>
            <a:ext cx="6447079" cy="803702"/>
          </a:xfrm>
          <a:prstGeom prst="rect">
            <a:avLst/>
          </a:prstGeom>
        </p:spPr>
      </p:pic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44431AC2-1E72-9B40-3A49-CA0ECF095E41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2" name="Double Wave 1">
            <a:extLst>
              <a:ext uri="{FF2B5EF4-FFF2-40B4-BE49-F238E27FC236}">
                <a16:creationId xmlns:a16="http://schemas.microsoft.com/office/drawing/2014/main" id="{83309132-E2B1-D6F9-88C0-CBB18822DBFB}"/>
              </a:ext>
            </a:extLst>
          </p:cNvPr>
          <p:cNvSpPr/>
          <p:nvPr/>
        </p:nvSpPr>
        <p:spPr>
          <a:xfrm>
            <a:off x="282216" y="608629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06EC0E-615A-A9B6-960C-999246B90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758" y="1252852"/>
            <a:ext cx="845893" cy="586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56313F-7B8F-90AA-D1B3-4C63494534C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627" b="68360"/>
          <a:stretch/>
        </p:blipFill>
        <p:spPr>
          <a:xfrm>
            <a:off x="3492506" y="2208007"/>
            <a:ext cx="5916997" cy="701658"/>
          </a:xfrm>
          <a:prstGeom prst="rect">
            <a:avLst/>
          </a:prstGeom>
        </p:spPr>
      </p:pic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26BA163-ED6F-117F-1952-6C99427567F8}"/>
              </a:ext>
            </a:extLst>
          </p:cNvPr>
          <p:cNvGrpSpPr/>
          <p:nvPr/>
        </p:nvGrpSpPr>
        <p:grpSpPr>
          <a:xfrm>
            <a:off x="814045" y="3532419"/>
            <a:ext cx="287640" cy="197280"/>
            <a:chOff x="814045" y="3532419"/>
            <a:chExt cx="28764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41F2B7-8538-9710-49DA-A82F372EBBA5}"/>
                    </a:ext>
                  </a:extLst>
                </p14:cNvPr>
                <p14:cNvContentPartPr/>
                <p14:nvPr/>
              </p14:nvContentPartPr>
              <p14:xfrm>
                <a:off x="814045" y="3532419"/>
                <a:ext cx="267840" cy="7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41F2B7-8538-9710-49DA-A82F372EBBA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7925" y="3526299"/>
                  <a:ext cx="280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ED4637D-A4AE-FD37-B7AF-E96ABCF9970F}"/>
                    </a:ext>
                  </a:extLst>
                </p14:cNvPr>
                <p14:cNvContentPartPr/>
                <p14:nvPr/>
              </p14:nvContentPartPr>
              <p14:xfrm>
                <a:off x="946165" y="3603339"/>
                <a:ext cx="155520" cy="126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ED4637D-A4AE-FD37-B7AF-E96ABCF9970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40045" y="3597219"/>
                  <a:ext cx="16776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DE538337-CD15-79C8-C83E-DCAF061D8A8E}"/>
              </a:ext>
            </a:extLst>
          </p:cNvPr>
          <p:cNvGrpSpPr/>
          <p:nvPr/>
        </p:nvGrpSpPr>
        <p:grpSpPr>
          <a:xfrm>
            <a:off x="1567885" y="3485619"/>
            <a:ext cx="265320" cy="201960"/>
            <a:chOff x="1567885" y="3485619"/>
            <a:chExt cx="26532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1099D8F-FC29-D0DC-A5C8-D4E33D16F4DF}"/>
                    </a:ext>
                  </a:extLst>
                </p14:cNvPr>
                <p14:cNvContentPartPr/>
                <p14:nvPr/>
              </p14:nvContentPartPr>
              <p14:xfrm>
                <a:off x="1567885" y="3485619"/>
                <a:ext cx="265320" cy="21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1099D8F-FC29-D0DC-A5C8-D4E33D16F4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61765" y="3479499"/>
                  <a:ext cx="277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61C4CDA-0240-B89E-7A57-4901DB2C92FD}"/>
                    </a:ext>
                  </a:extLst>
                </p14:cNvPr>
                <p14:cNvContentPartPr/>
                <p14:nvPr/>
              </p14:nvContentPartPr>
              <p14:xfrm>
                <a:off x="1695325" y="3574539"/>
                <a:ext cx="113400" cy="113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61C4CDA-0240-B89E-7A57-4901DB2C92F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89205" y="3568419"/>
                  <a:ext cx="12564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AD5F790-B6AD-4DEC-4148-E4EF954EA632}"/>
              </a:ext>
            </a:extLst>
          </p:cNvPr>
          <p:cNvGrpSpPr/>
          <p:nvPr/>
        </p:nvGrpSpPr>
        <p:grpSpPr>
          <a:xfrm>
            <a:off x="2255485" y="3485619"/>
            <a:ext cx="353520" cy="167760"/>
            <a:chOff x="2255485" y="3485619"/>
            <a:chExt cx="353520" cy="1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E010AD1-A52E-4564-1F0C-85D22B690147}"/>
                    </a:ext>
                  </a:extLst>
                </p14:cNvPr>
                <p14:cNvContentPartPr/>
                <p14:nvPr/>
              </p14:nvContentPartPr>
              <p14:xfrm>
                <a:off x="2255485" y="3485619"/>
                <a:ext cx="353520" cy="442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E010AD1-A52E-4564-1F0C-85D22B69014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249365" y="3479499"/>
                  <a:ext cx="365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A1C7420-EF28-6AF0-6E26-E258EAC82F50}"/>
                    </a:ext>
                  </a:extLst>
                </p14:cNvPr>
                <p14:cNvContentPartPr/>
                <p14:nvPr/>
              </p14:nvContentPartPr>
              <p14:xfrm>
                <a:off x="2447725" y="3552579"/>
                <a:ext cx="116280" cy="100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A1C7420-EF28-6AF0-6E26-E258EAC82F5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441605" y="3546459"/>
                  <a:ext cx="12852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15AC1F3-3B86-22E7-A838-1363EC3CE1FD}"/>
              </a:ext>
            </a:extLst>
          </p:cNvPr>
          <p:cNvGrpSpPr/>
          <p:nvPr/>
        </p:nvGrpSpPr>
        <p:grpSpPr>
          <a:xfrm>
            <a:off x="3016885" y="3430899"/>
            <a:ext cx="1680120" cy="209520"/>
            <a:chOff x="3016885" y="3430899"/>
            <a:chExt cx="168012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651F8D3-3CDB-3ADC-3FD7-83A462D32658}"/>
                    </a:ext>
                  </a:extLst>
                </p14:cNvPr>
                <p14:cNvContentPartPr/>
                <p14:nvPr/>
              </p14:nvContentPartPr>
              <p14:xfrm>
                <a:off x="3016885" y="3448539"/>
                <a:ext cx="406080" cy="313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651F8D3-3CDB-3ADC-3FD7-83A462D326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010765" y="3442419"/>
                  <a:ext cx="418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33C7A25-C983-943D-5513-99019AA61888}"/>
                    </a:ext>
                  </a:extLst>
                </p14:cNvPr>
                <p14:cNvContentPartPr/>
                <p14:nvPr/>
              </p14:nvContentPartPr>
              <p14:xfrm>
                <a:off x="3244765" y="3542859"/>
                <a:ext cx="122400" cy="97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33C7A25-C983-943D-5513-99019AA6188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38645" y="3536739"/>
                  <a:ext cx="134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AD46B9A-74F6-1566-867A-7ABF84D72318}"/>
                    </a:ext>
                  </a:extLst>
                </p14:cNvPr>
                <p14:cNvContentPartPr/>
                <p14:nvPr/>
              </p14:nvContentPartPr>
              <p14:xfrm>
                <a:off x="3677845" y="3465819"/>
                <a:ext cx="470520" cy="18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AD46B9A-74F6-1566-867A-7ABF84D7231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71725" y="3459699"/>
                  <a:ext cx="482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745D2CF-6687-4FD4-6252-5BB594B9FCF6}"/>
                    </a:ext>
                  </a:extLst>
                </p14:cNvPr>
                <p14:cNvContentPartPr/>
                <p14:nvPr/>
              </p14:nvContentPartPr>
              <p14:xfrm>
                <a:off x="3887005" y="3543939"/>
                <a:ext cx="106200" cy="84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745D2CF-6687-4FD4-6252-5BB594B9FCF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80885" y="3537819"/>
                  <a:ext cx="118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F5D0699-C9AE-540D-4110-A39B8A67A9CA}"/>
                    </a:ext>
                  </a:extLst>
                </p14:cNvPr>
                <p14:cNvContentPartPr/>
                <p14:nvPr/>
              </p14:nvContentPartPr>
              <p14:xfrm>
                <a:off x="4421245" y="3430899"/>
                <a:ext cx="275760" cy="313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F5D0699-C9AE-540D-4110-A39B8A67A9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415125" y="3424779"/>
                  <a:ext cx="288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7B6F2B2-6A89-21C2-A48F-D1B719184246}"/>
                    </a:ext>
                  </a:extLst>
                </p14:cNvPr>
                <p14:cNvContentPartPr/>
                <p14:nvPr/>
              </p14:nvContentPartPr>
              <p14:xfrm>
                <a:off x="4524925" y="3517299"/>
                <a:ext cx="150120" cy="993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7B6F2B2-6A89-21C2-A48F-D1B71918424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518805" y="3511179"/>
                  <a:ext cx="16236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48E9C54-A44D-6E03-99DF-A9FA36DBF87F}"/>
              </a:ext>
            </a:extLst>
          </p:cNvPr>
          <p:cNvGrpSpPr/>
          <p:nvPr/>
        </p:nvGrpSpPr>
        <p:grpSpPr>
          <a:xfrm>
            <a:off x="473845" y="3916539"/>
            <a:ext cx="4080960" cy="563040"/>
            <a:chOff x="473845" y="3916539"/>
            <a:chExt cx="4080960" cy="56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79244E9-28F4-EAE7-FBE3-479817E7D2C9}"/>
                    </a:ext>
                  </a:extLst>
                </p14:cNvPr>
                <p14:cNvContentPartPr/>
                <p14:nvPr/>
              </p14:nvContentPartPr>
              <p14:xfrm>
                <a:off x="473845" y="4059459"/>
                <a:ext cx="284760" cy="1270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79244E9-28F4-EAE7-FBE3-479817E7D2C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67725" y="4053339"/>
                  <a:ext cx="297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FB19745-AE67-29BD-EE47-CA578E5EAA76}"/>
                    </a:ext>
                  </a:extLst>
                </p14:cNvPr>
                <p14:cNvContentPartPr/>
                <p14:nvPr/>
              </p14:nvContentPartPr>
              <p14:xfrm>
                <a:off x="542605" y="4009419"/>
                <a:ext cx="151200" cy="2001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FB19745-AE67-29BD-EE47-CA578E5EAA7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6485" y="4003299"/>
                  <a:ext cx="163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1EA911A-DEE8-8798-0244-8829EA48E019}"/>
                    </a:ext>
                  </a:extLst>
                </p14:cNvPr>
                <p14:cNvContentPartPr/>
                <p14:nvPr/>
              </p14:nvContentPartPr>
              <p14:xfrm>
                <a:off x="712165" y="3935619"/>
                <a:ext cx="108720" cy="741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1EA911A-DEE8-8798-0244-8829EA48E01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6045" y="3929499"/>
                  <a:ext cx="120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78254C4-7ECD-55C1-E05A-EC6F4C05308F}"/>
                    </a:ext>
                  </a:extLst>
                </p14:cNvPr>
                <p14:cNvContentPartPr/>
                <p14:nvPr/>
              </p14:nvContentPartPr>
              <p14:xfrm>
                <a:off x="929965" y="4123179"/>
                <a:ext cx="178920" cy="298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78254C4-7ECD-55C1-E05A-EC6F4C0530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3845" y="4117059"/>
                  <a:ext cx="191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E2B5727-E9DD-9E9F-DA43-ED258370CE5C}"/>
                    </a:ext>
                  </a:extLst>
                </p14:cNvPr>
                <p14:cNvContentPartPr/>
                <p14:nvPr/>
              </p14:nvContentPartPr>
              <p14:xfrm>
                <a:off x="991885" y="4068099"/>
                <a:ext cx="6120" cy="1591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E2B5727-E9DD-9E9F-DA43-ED258370CE5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5765" y="4061979"/>
                  <a:ext cx="18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33DE7F5-DD9E-321D-5863-437E872387A1}"/>
                    </a:ext>
                  </a:extLst>
                </p14:cNvPr>
                <p14:cNvContentPartPr/>
                <p14:nvPr/>
              </p14:nvContentPartPr>
              <p14:xfrm>
                <a:off x="1050925" y="4037499"/>
                <a:ext cx="235800" cy="4388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33DE7F5-DD9E-321D-5863-437E872387A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4805" y="4031379"/>
                  <a:ext cx="2480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B977397-FEFC-8CCB-3F02-4457FECA7975}"/>
                    </a:ext>
                  </a:extLst>
                </p14:cNvPr>
                <p14:cNvContentPartPr/>
                <p14:nvPr/>
              </p14:nvContentPartPr>
              <p14:xfrm>
                <a:off x="1261885" y="3916539"/>
                <a:ext cx="128160" cy="51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B977397-FEFC-8CCB-3F02-4457FECA797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55765" y="3910419"/>
                  <a:ext cx="1404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85369BC-070C-8A4E-70CB-7E01BF0C38B3}"/>
                    </a:ext>
                  </a:extLst>
                </p14:cNvPr>
                <p14:cNvContentPartPr/>
                <p14:nvPr/>
              </p14:nvContentPartPr>
              <p14:xfrm>
                <a:off x="1487965" y="4108419"/>
                <a:ext cx="172440" cy="439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85369BC-070C-8A4E-70CB-7E01BF0C38B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481845" y="4102299"/>
                  <a:ext cx="184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6C88F55-6248-7B14-2B0C-2AF6EE947072}"/>
                    </a:ext>
                  </a:extLst>
                </p14:cNvPr>
                <p14:cNvContentPartPr/>
                <p14:nvPr/>
              </p14:nvContentPartPr>
              <p14:xfrm>
                <a:off x="1544125" y="4058739"/>
                <a:ext cx="6480" cy="141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6C88F55-6248-7B14-2B0C-2AF6EE94707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538005" y="4052619"/>
                  <a:ext cx="18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2EA6C1F-152C-16FB-FDDA-B581DDE6C398}"/>
                    </a:ext>
                  </a:extLst>
                </p14:cNvPr>
                <p14:cNvContentPartPr/>
                <p14:nvPr/>
              </p14:nvContentPartPr>
              <p14:xfrm>
                <a:off x="1731325" y="4004739"/>
                <a:ext cx="10440" cy="159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2EA6C1F-152C-16FB-FDDA-B581DDE6C39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725205" y="3998619"/>
                  <a:ext cx="22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D19FB61-59D0-578F-73DC-3249D5CCB90D}"/>
                    </a:ext>
                  </a:extLst>
                </p14:cNvPr>
                <p14:cNvContentPartPr/>
                <p14:nvPr/>
              </p14:nvContentPartPr>
              <p14:xfrm>
                <a:off x="1773805" y="3984939"/>
                <a:ext cx="144360" cy="1674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D19FB61-59D0-578F-73DC-3249D5CCB90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767685" y="3978819"/>
                  <a:ext cx="156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295746A-C288-613E-11BB-CCECDECE3B7A}"/>
                    </a:ext>
                  </a:extLst>
                </p14:cNvPr>
                <p14:cNvContentPartPr/>
                <p14:nvPr/>
              </p14:nvContentPartPr>
              <p14:xfrm>
                <a:off x="1980085" y="4018059"/>
                <a:ext cx="228960" cy="1360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295746A-C288-613E-11BB-CCECDECE3B7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973965" y="4011939"/>
                  <a:ext cx="241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0F17141-0652-795C-B9CF-BAD98AEA7FD8}"/>
                    </a:ext>
                  </a:extLst>
                </p14:cNvPr>
                <p14:cNvContentPartPr/>
                <p14:nvPr/>
              </p14:nvContentPartPr>
              <p14:xfrm>
                <a:off x="2056405" y="3973779"/>
                <a:ext cx="81000" cy="2347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0F17141-0652-795C-B9CF-BAD98AEA7FD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50285" y="3967659"/>
                  <a:ext cx="932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F1DAC68-D45D-150E-DDEA-B5B4B33734EC}"/>
                    </a:ext>
                  </a:extLst>
                </p14:cNvPr>
                <p14:cNvContentPartPr/>
                <p14:nvPr/>
              </p14:nvContentPartPr>
              <p14:xfrm>
                <a:off x="2349445" y="4095099"/>
                <a:ext cx="161280" cy="20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F1DAC68-D45D-150E-DDEA-B5B4B33734E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343325" y="4088979"/>
                  <a:ext cx="173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66BB7A6-FC7D-293B-5CCD-CF956581A1CD}"/>
                    </a:ext>
                  </a:extLst>
                </p14:cNvPr>
                <p14:cNvContentPartPr/>
                <p14:nvPr/>
              </p14:nvContentPartPr>
              <p14:xfrm>
                <a:off x="2420725" y="4022739"/>
                <a:ext cx="360" cy="1839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66BB7A6-FC7D-293B-5CCD-CF956581A1C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414605" y="4016619"/>
                  <a:ext cx="12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9DD0951-7AC4-5D42-6F0F-AA1A04FD42B8}"/>
                    </a:ext>
                  </a:extLst>
                </p14:cNvPr>
                <p14:cNvContentPartPr/>
                <p14:nvPr/>
              </p14:nvContentPartPr>
              <p14:xfrm>
                <a:off x="2618005" y="3986379"/>
                <a:ext cx="8640" cy="1789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9DD0951-7AC4-5D42-6F0F-AA1A04FD42B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11885" y="3980259"/>
                  <a:ext cx="20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90404CB-A103-C895-475F-18AD6E695F65}"/>
                    </a:ext>
                  </a:extLst>
                </p14:cNvPr>
                <p14:cNvContentPartPr/>
                <p14:nvPr/>
              </p14:nvContentPartPr>
              <p14:xfrm>
                <a:off x="2681365" y="3988899"/>
                <a:ext cx="138600" cy="1803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90404CB-A103-C895-475F-18AD6E695F6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675245" y="3982779"/>
                  <a:ext cx="1508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9156808-7A61-CBBF-B6D8-F94792B215C9}"/>
                    </a:ext>
                  </a:extLst>
                </p14:cNvPr>
                <p14:cNvContentPartPr/>
                <p14:nvPr/>
              </p14:nvContentPartPr>
              <p14:xfrm>
                <a:off x="2755165" y="3962979"/>
                <a:ext cx="387000" cy="5166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9156808-7A61-CBBF-B6D8-F94792B215C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49045" y="3956859"/>
                  <a:ext cx="39924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0CF4E93A-F241-2FEB-5625-E4239167C97A}"/>
                    </a:ext>
                  </a:extLst>
                </p14:cNvPr>
                <p14:cNvContentPartPr/>
                <p14:nvPr/>
              </p14:nvContentPartPr>
              <p14:xfrm>
                <a:off x="3241525" y="4086459"/>
                <a:ext cx="204840" cy="39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0CF4E93A-F241-2FEB-5625-E4239167C9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235405" y="4080339"/>
                  <a:ext cx="217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4B4D0A92-68EC-DB2E-6FE8-AF7AA0013413}"/>
                    </a:ext>
                  </a:extLst>
                </p14:cNvPr>
                <p14:cNvContentPartPr/>
                <p14:nvPr/>
              </p14:nvContentPartPr>
              <p14:xfrm>
                <a:off x="3324325" y="4028859"/>
                <a:ext cx="25920" cy="1670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4B4D0A92-68EC-DB2E-6FE8-AF7AA001341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318205" y="4022739"/>
                  <a:ext cx="38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FD1FF21-170F-153C-D2DE-38080528B254}"/>
                    </a:ext>
                  </a:extLst>
                </p14:cNvPr>
                <p14:cNvContentPartPr/>
                <p14:nvPr/>
              </p14:nvContentPartPr>
              <p14:xfrm>
                <a:off x="3461845" y="3959739"/>
                <a:ext cx="204480" cy="1954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FD1FF21-170F-153C-D2DE-38080528B25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455725" y="3953619"/>
                  <a:ext cx="216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03308E2-2327-44D9-BA5B-E46D0B6ACBDD}"/>
                    </a:ext>
                  </a:extLst>
                </p14:cNvPr>
                <p14:cNvContentPartPr/>
                <p14:nvPr/>
              </p14:nvContentPartPr>
              <p14:xfrm>
                <a:off x="3542845" y="4058739"/>
                <a:ext cx="191880" cy="172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03308E2-2327-44D9-BA5B-E46D0B6ACBD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536725" y="4052619"/>
                  <a:ext cx="2041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21D5D56-24C1-AC42-9343-8CBAD3BBF538}"/>
                    </a:ext>
                  </a:extLst>
                </p14:cNvPr>
                <p14:cNvContentPartPr/>
                <p14:nvPr/>
              </p14:nvContentPartPr>
              <p14:xfrm>
                <a:off x="3757765" y="3928059"/>
                <a:ext cx="97920" cy="2678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21D5D56-24C1-AC42-9343-8CBAD3BBF53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751645" y="3921939"/>
                  <a:ext cx="1101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AB3F853-BA7A-9AD8-E6AD-BE24DDE67795}"/>
                    </a:ext>
                  </a:extLst>
                </p14:cNvPr>
                <p14:cNvContentPartPr/>
                <p14:nvPr/>
              </p14:nvContentPartPr>
              <p14:xfrm>
                <a:off x="4010485" y="4061619"/>
                <a:ext cx="185400" cy="212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AB3F853-BA7A-9AD8-E6AD-BE24DDE6779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004365" y="4055499"/>
                  <a:ext cx="197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10D3131-314B-42E1-051C-7D5730BF12BB}"/>
                    </a:ext>
                  </a:extLst>
                </p14:cNvPr>
                <p14:cNvContentPartPr/>
                <p14:nvPr/>
              </p14:nvContentPartPr>
              <p14:xfrm>
                <a:off x="4067005" y="4150539"/>
                <a:ext cx="148680" cy="187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10D3131-314B-42E1-051C-7D5730BF12B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060885" y="4144419"/>
                  <a:ext cx="160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473E00B-321F-D2CB-E70C-83076E8DF430}"/>
                    </a:ext>
                  </a:extLst>
                </p14:cNvPr>
                <p14:cNvContentPartPr/>
                <p14:nvPr/>
              </p14:nvContentPartPr>
              <p14:xfrm>
                <a:off x="4355005" y="3974499"/>
                <a:ext cx="199800" cy="1796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473E00B-321F-D2CB-E70C-83076E8DF43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348885" y="3968379"/>
                  <a:ext cx="21204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2CFB9C9-5676-A005-E959-5FB28EBE69EA}"/>
              </a:ext>
            </a:extLst>
          </p:cNvPr>
          <p:cNvGrpSpPr/>
          <p:nvPr/>
        </p:nvGrpSpPr>
        <p:grpSpPr>
          <a:xfrm>
            <a:off x="324085" y="4448979"/>
            <a:ext cx="480960" cy="517320"/>
            <a:chOff x="324085" y="4448979"/>
            <a:chExt cx="480960" cy="51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7B1FBF9-3C04-AB04-FA69-21AC9C73F272}"/>
                    </a:ext>
                  </a:extLst>
                </p14:cNvPr>
                <p14:cNvContentPartPr/>
                <p14:nvPr/>
              </p14:nvContentPartPr>
              <p14:xfrm>
                <a:off x="730885" y="4803579"/>
                <a:ext cx="74160" cy="1627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7B1FBF9-3C04-AB04-FA69-21AC9C73F27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24765" y="4797459"/>
                  <a:ext cx="864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370C508-243B-BCD1-96F4-7B540F29A113}"/>
                    </a:ext>
                  </a:extLst>
                </p14:cNvPr>
                <p14:cNvContentPartPr/>
                <p14:nvPr/>
              </p14:nvContentPartPr>
              <p14:xfrm>
                <a:off x="569245" y="4663899"/>
                <a:ext cx="219960" cy="2091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370C508-243B-BCD1-96F4-7B540F29A11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63125" y="4657779"/>
                  <a:ext cx="2322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88230C2-B231-13F2-6F66-80D8EA8BA392}"/>
                    </a:ext>
                  </a:extLst>
                </p14:cNvPr>
                <p14:cNvContentPartPr/>
                <p14:nvPr/>
              </p14:nvContentPartPr>
              <p14:xfrm>
                <a:off x="409765" y="4701699"/>
                <a:ext cx="86400" cy="2095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88230C2-B231-13F2-6F66-80D8EA8BA39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3645" y="4695579"/>
                  <a:ext cx="98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73EA9CA-C038-FCF1-8A78-D5531434E528}"/>
                    </a:ext>
                  </a:extLst>
                </p14:cNvPr>
                <p14:cNvContentPartPr/>
                <p14:nvPr/>
              </p14:nvContentPartPr>
              <p14:xfrm>
                <a:off x="447925" y="4448979"/>
                <a:ext cx="330840" cy="2610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73EA9CA-C038-FCF1-8A78-D5531434E52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41805" y="4442859"/>
                  <a:ext cx="3430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4BB6564-F320-4C51-4CC6-329790A93125}"/>
                    </a:ext>
                  </a:extLst>
                </p14:cNvPr>
                <p14:cNvContentPartPr/>
                <p14:nvPr/>
              </p14:nvContentPartPr>
              <p14:xfrm>
                <a:off x="324085" y="4800339"/>
                <a:ext cx="18360" cy="133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4BB6564-F320-4C51-4CC6-329790A9312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7965" y="4794219"/>
                  <a:ext cx="306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538276A-E4E4-5A8F-9D8F-C5B5BE2ABAFF}"/>
              </a:ext>
            </a:extLst>
          </p:cNvPr>
          <p:cNvGrpSpPr/>
          <p:nvPr/>
        </p:nvGrpSpPr>
        <p:grpSpPr>
          <a:xfrm>
            <a:off x="1008445" y="4552659"/>
            <a:ext cx="825840" cy="417240"/>
            <a:chOff x="1008445" y="4552659"/>
            <a:chExt cx="82584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C82D579-495C-3F8F-6652-ADD80C6E8361}"/>
                    </a:ext>
                  </a:extLst>
                </p14:cNvPr>
                <p14:cNvContentPartPr/>
                <p14:nvPr/>
              </p14:nvContentPartPr>
              <p14:xfrm>
                <a:off x="1008445" y="4642659"/>
                <a:ext cx="97200" cy="3049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C82D579-495C-3F8F-6652-ADD80C6E836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2325" y="4636539"/>
                  <a:ext cx="1094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53A10BF8-E813-A352-AB77-5873F41AEE34}"/>
                    </a:ext>
                  </a:extLst>
                </p14:cNvPr>
                <p14:cNvContentPartPr/>
                <p14:nvPr/>
              </p14:nvContentPartPr>
              <p14:xfrm>
                <a:off x="1176565" y="4720779"/>
                <a:ext cx="134280" cy="23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53A10BF8-E813-A352-AB77-5873F41AEE3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70445" y="4714659"/>
                  <a:ext cx="146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BC999D8-33E5-68D6-071E-930AE2F15300}"/>
                    </a:ext>
                  </a:extLst>
                </p14:cNvPr>
                <p14:cNvContentPartPr/>
                <p14:nvPr/>
              </p14:nvContentPartPr>
              <p14:xfrm>
                <a:off x="1348285" y="4627179"/>
                <a:ext cx="19440" cy="1314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BC999D8-33E5-68D6-071E-930AE2F1530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42165" y="4621059"/>
                  <a:ext cx="31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731FD10-1BF2-051B-EB7A-A36059DC9125}"/>
                    </a:ext>
                  </a:extLst>
                </p14:cNvPr>
                <p14:cNvContentPartPr/>
                <p14:nvPr/>
              </p14:nvContentPartPr>
              <p14:xfrm>
                <a:off x="1257565" y="4762539"/>
                <a:ext cx="201960" cy="403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731FD10-1BF2-051B-EB7A-A36059DC912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251445" y="4756419"/>
                  <a:ext cx="214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AAB8A8E6-C47B-6F35-8F63-07124C3D04C7}"/>
                    </a:ext>
                  </a:extLst>
                </p14:cNvPr>
                <p14:cNvContentPartPr/>
                <p14:nvPr/>
              </p14:nvContentPartPr>
              <p14:xfrm>
                <a:off x="1337485" y="4843899"/>
                <a:ext cx="109080" cy="126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AAB8A8E6-C47B-6F35-8F63-07124C3D04C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331365" y="4837779"/>
                  <a:ext cx="121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170AFA8-8EF3-0F6C-33F9-28097EBC4F06}"/>
                    </a:ext>
                  </a:extLst>
                </p14:cNvPr>
                <p14:cNvContentPartPr/>
                <p14:nvPr/>
              </p14:nvContentPartPr>
              <p14:xfrm>
                <a:off x="1463485" y="4587579"/>
                <a:ext cx="87120" cy="2941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170AFA8-8EF3-0F6C-33F9-28097EBC4F0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457365" y="4581459"/>
                  <a:ext cx="993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B337A87-4040-9971-3F73-B15975B32CA5}"/>
                    </a:ext>
                  </a:extLst>
                </p14:cNvPr>
                <p14:cNvContentPartPr/>
                <p14:nvPr/>
              </p14:nvContentPartPr>
              <p14:xfrm>
                <a:off x="1614325" y="4707819"/>
                <a:ext cx="11520" cy="1137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B337A87-4040-9971-3F73-B15975B32CA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608205" y="4701699"/>
                  <a:ext cx="23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07DC314-AFCC-53CE-1204-8AD36102D92B}"/>
                    </a:ext>
                  </a:extLst>
                </p14:cNvPr>
                <p14:cNvContentPartPr/>
                <p14:nvPr/>
              </p14:nvContentPartPr>
              <p14:xfrm>
                <a:off x="1662565" y="4678659"/>
                <a:ext cx="103680" cy="1134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07DC314-AFCC-53CE-1204-8AD36102D92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656445" y="4672539"/>
                  <a:ext cx="1159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D8B117D-6DD1-EAD9-EDD0-85658A9CB38A}"/>
                    </a:ext>
                  </a:extLst>
                </p14:cNvPr>
                <p14:cNvContentPartPr/>
                <p14:nvPr/>
              </p14:nvContentPartPr>
              <p14:xfrm>
                <a:off x="1706485" y="4552659"/>
                <a:ext cx="127800" cy="2880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D8B117D-6DD1-EAD9-EDD0-85658A9CB38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700365" y="4546539"/>
                  <a:ext cx="14004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2B6314E5-58D2-E329-5101-481F7F5A6597}"/>
              </a:ext>
            </a:extLst>
          </p:cNvPr>
          <p:cNvGrpSpPr/>
          <p:nvPr/>
        </p:nvGrpSpPr>
        <p:grpSpPr>
          <a:xfrm>
            <a:off x="2060005" y="4328019"/>
            <a:ext cx="2601000" cy="629280"/>
            <a:chOff x="2060005" y="4328019"/>
            <a:chExt cx="2601000" cy="62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3F525E7-21C9-DACF-174C-C9CE356846F9}"/>
                    </a:ext>
                  </a:extLst>
                </p14:cNvPr>
                <p14:cNvContentPartPr/>
                <p14:nvPr/>
              </p14:nvContentPartPr>
              <p14:xfrm>
                <a:off x="2060005" y="4725819"/>
                <a:ext cx="39240" cy="1281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3F525E7-21C9-DACF-174C-C9CE356846F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053885" y="4719699"/>
                  <a:ext cx="51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4EEF7EF-E328-B2D8-6D1B-85AAB557F42A}"/>
                    </a:ext>
                  </a:extLst>
                </p14:cNvPr>
                <p14:cNvContentPartPr/>
                <p14:nvPr/>
              </p14:nvContentPartPr>
              <p14:xfrm>
                <a:off x="2241085" y="4685499"/>
                <a:ext cx="125640" cy="241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4EEF7EF-E328-B2D8-6D1B-85AAB557F42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234965" y="4679379"/>
                  <a:ext cx="1378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0CF8BCE9-E548-372B-0DAA-475DE6537575}"/>
                    </a:ext>
                  </a:extLst>
                </p14:cNvPr>
                <p14:cNvContentPartPr/>
                <p14:nvPr/>
              </p14:nvContentPartPr>
              <p14:xfrm>
                <a:off x="2385805" y="4582539"/>
                <a:ext cx="24120" cy="1497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0CF8BCE9-E548-372B-0DAA-475DE653757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379685" y="4576419"/>
                  <a:ext cx="363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C3ED19D9-A946-F519-F912-45B85A900C95}"/>
                    </a:ext>
                  </a:extLst>
                </p14:cNvPr>
                <p14:cNvContentPartPr/>
                <p14:nvPr/>
              </p14:nvContentPartPr>
              <p14:xfrm>
                <a:off x="2296165" y="4732299"/>
                <a:ext cx="194400" cy="626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C3ED19D9-A946-F519-F912-45B85A900C9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90045" y="4726179"/>
                  <a:ext cx="206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5F63E52-BB54-82B8-58E6-CAC0FA221A58}"/>
                    </a:ext>
                  </a:extLst>
                </p14:cNvPr>
                <p14:cNvContentPartPr/>
                <p14:nvPr/>
              </p14:nvContentPartPr>
              <p14:xfrm>
                <a:off x="2344405" y="4845339"/>
                <a:ext cx="109800" cy="1087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5F63E52-BB54-82B8-58E6-CAC0FA221A5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338285" y="4839219"/>
                  <a:ext cx="1220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AE0BBFF-21A8-DA50-0ED5-B82DBA1A6DB2}"/>
                    </a:ext>
                  </a:extLst>
                </p14:cNvPr>
                <p14:cNvContentPartPr/>
                <p14:nvPr/>
              </p14:nvContentPartPr>
              <p14:xfrm>
                <a:off x="2587405" y="4552659"/>
                <a:ext cx="41040" cy="2606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AE0BBFF-21A8-DA50-0ED5-B82DBA1A6DB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581285" y="4546539"/>
                  <a:ext cx="532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21FEC466-9FB1-0EFE-15D0-F7DDD3FE3A16}"/>
                    </a:ext>
                  </a:extLst>
                </p14:cNvPr>
                <p14:cNvContentPartPr/>
                <p14:nvPr/>
              </p14:nvContentPartPr>
              <p14:xfrm>
                <a:off x="2761285" y="4622139"/>
                <a:ext cx="24840" cy="1206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21FEC466-9FB1-0EFE-15D0-F7DDD3FE3A1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755165" y="4616019"/>
                  <a:ext cx="37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D489412-235C-56EF-FF41-FCB652F1D049}"/>
                    </a:ext>
                  </a:extLst>
                </p14:cNvPr>
                <p14:cNvContentPartPr/>
                <p14:nvPr/>
              </p14:nvContentPartPr>
              <p14:xfrm>
                <a:off x="2799805" y="4563099"/>
                <a:ext cx="131040" cy="1965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D489412-235C-56EF-FF41-FCB652F1D04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793685" y="4556979"/>
                  <a:ext cx="143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2BE6CF2-E0CD-7990-4EFF-C2FF9F61916D}"/>
                    </a:ext>
                  </a:extLst>
                </p14:cNvPr>
                <p14:cNvContentPartPr/>
                <p14:nvPr/>
              </p14:nvContentPartPr>
              <p14:xfrm>
                <a:off x="2917165" y="4536819"/>
                <a:ext cx="105120" cy="2498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2BE6CF2-E0CD-7990-4EFF-C2FF9F61916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911045" y="4530699"/>
                  <a:ext cx="117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DE5367A-8C4F-2BC5-56DD-5A5D65E80F6C}"/>
                    </a:ext>
                  </a:extLst>
                </p14:cNvPr>
                <p14:cNvContentPartPr/>
                <p14:nvPr/>
              </p14:nvContentPartPr>
              <p14:xfrm>
                <a:off x="3105805" y="4439619"/>
                <a:ext cx="109800" cy="4179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DE5367A-8C4F-2BC5-56DD-5A5D65E80F6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099685" y="4433499"/>
                  <a:ext cx="1220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07598DB-55C0-783D-7E56-19530E067726}"/>
                    </a:ext>
                  </a:extLst>
                </p14:cNvPr>
                <p14:cNvContentPartPr/>
                <p14:nvPr/>
              </p14:nvContentPartPr>
              <p14:xfrm>
                <a:off x="3329725" y="4589739"/>
                <a:ext cx="130680" cy="72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07598DB-55C0-783D-7E56-19530E067726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23605" y="4583619"/>
                  <a:ext cx="142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50EA182-D641-525F-5EF7-C2A10497C0A3}"/>
                    </a:ext>
                  </a:extLst>
                </p14:cNvPr>
                <p14:cNvContentPartPr/>
                <p14:nvPr/>
              </p14:nvContentPartPr>
              <p14:xfrm>
                <a:off x="3321805" y="4697019"/>
                <a:ext cx="105480" cy="266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50EA182-D641-525F-5EF7-C2A10497C0A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15685" y="4690899"/>
                  <a:ext cx="117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ABD9894-02F4-6894-5D97-A1DBB79B2F72}"/>
                    </a:ext>
                  </a:extLst>
                </p14:cNvPr>
                <p14:cNvContentPartPr/>
                <p14:nvPr/>
              </p14:nvContentPartPr>
              <p14:xfrm>
                <a:off x="3588565" y="4411899"/>
                <a:ext cx="138600" cy="5454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ABD9894-02F4-6894-5D97-A1DBB79B2F7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582445" y="4405779"/>
                  <a:ext cx="15084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846030FE-21AB-0834-8DE8-7B9B7BCF6A06}"/>
                    </a:ext>
                  </a:extLst>
                </p14:cNvPr>
                <p14:cNvContentPartPr/>
                <p14:nvPr/>
              </p14:nvContentPartPr>
              <p14:xfrm>
                <a:off x="3700885" y="4604499"/>
                <a:ext cx="109080" cy="187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846030FE-21AB-0834-8DE8-7B9B7BCF6A0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94765" y="4598379"/>
                  <a:ext cx="1213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261DD744-F699-4AA4-4BFE-DABA874B6173}"/>
                    </a:ext>
                  </a:extLst>
                </p14:cNvPr>
                <p14:cNvContentPartPr/>
                <p14:nvPr/>
              </p14:nvContentPartPr>
              <p14:xfrm>
                <a:off x="3832645" y="4527819"/>
                <a:ext cx="143640" cy="1544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261DD744-F699-4AA4-4BFE-DABA874B617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826525" y="4521699"/>
                  <a:ext cx="1558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D907596-D765-1BEB-7118-EC8DD84C5BBE}"/>
                    </a:ext>
                  </a:extLst>
                </p14:cNvPr>
                <p14:cNvContentPartPr/>
                <p14:nvPr/>
              </p14:nvContentPartPr>
              <p14:xfrm>
                <a:off x="3871525" y="4494339"/>
                <a:ext cx="163800" cy="208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D907596-D765-1BEB-7118-EC8DD84C5BB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65405" y="4488219"/>
                  <a:ext cx="176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D494536-936F-E189-1B09-CAB587AFA0A2}"/>
                    </a:ext>
                  </a:extLst>
                </p14:cNvPr>
                <p14:cNvContentPartPr/>
                <p14:nvPr/>
              </p14:nvContentPartPr>
              <p14:xfrm>
                <a:off x="4095085" y="4628619"/>
                <a:ext cx="24840" cy="1551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D494536-936F-E189-1B09-CAB587AFA0A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088965" y="4622499"/>
                  <a:ext cx="37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D6078C0-9242-E2CE-216E-D4A887D9ED69}"/>
                    </a:ext>
                  </a:extLst>
                </p14:cNvPr>
                <p14:cNvContentPartPr/>
                <p14:nvPr/>
              </p14:nvContentPartPr>
              <p14:xfrm>
                <a:off x="4206325" y="4556259"/>
                <a:ext cx="116280" cy="154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D6078C0-9242-E2CE-216E-D4A887D9ED6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00205" y="4550139"/>
                  <a:ext cx="128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FB9277A-8D9D-B6BC-3853-82A08FD43C61}"/>
                    </a:ext>
                  </a:extLst>
                </p14:cNvPr>
                <p14:cNvContentPartPr/>
                <p14:nvPr/>
              </p14:nvContentPartPr>
              <p14:xfrm>
                <a:off x="4360405" y="4406139"/>
                <a:ext cx="162720" cy="25632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FB9277A-8D9D-B6BC-3853-82A08FD43C6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354285" y="4400019"/>
                  <a:ext cx="1749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54B273F-3377-87A6-4D8F-AD470CD6A2D2}"/>
                    </a:ext>
                  </a:extLst>
                </p14:cNvPr>
                <p14:cNvContentPartPr/>
                <p14:nvPr/>
              </p14:nvContentPartPr>
              <p14:xfrm>
                <a:off x="4476685" y="4328019"/>
                <a:ext cx="184320" cy="5410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54B273F-3377-87A6-4D8F-AD470CD6A2D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470565" y="4321899"/>
                  <a:ext cx="196560" cy="55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BE149691-F464-EE18-12EA-BC24B01063BF}"/>
                  </a:ext>
                </a:extLst>
              </p14:cNvPr>
              <p14:cNvContentPartPr/>
              <p14:nvPr/>
            </p14:nvContentPartPr>
            <p14:xfrm>
              <a:off x="303205" y="5378139"/>
              <a:ext cx="282240" cy="253440"/>
            </p14:xfrm>
          </p:contentPart>
        </mc:Choice>
        <mc:Fallback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BE149691-F464-EE18-12EA-BC24B01063B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97085" y="5372019"/>
                <a:ext cx="2944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8420E187-8BBE-30C4-8B84-7EABBF3BEE31}"/>
                  </a:ext>
                </a:extLst>
              </p14:cNvPr>
              <p14:cNvContentPartPr/>
              <p14:nvPr/>
            </p14:nvContentPartPr>
            <p14:xfrm>
              <a:off x="608845" y="5499459"/>
              <a:ext cx="142920" cy="1404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8420E187-8BBE-30C4-8B84-7EABBF3BEE3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02725" y="5493339"/>
                <a:ext cx="1551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A07E13B7-3395-564C-E27C-7A41C58EA145}"/>
                  </a:ext>
                </a:extLst>
              </p14:cNvPr>
              <p14:cNvContentPartPr/>
              <p14:nvPr/>
            </p14:nvContentPartPr>
            <p14:xfrm>
              <a:off x="586885" y="5586939"/>
              <a:ext cx="122400" cy="2088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A07E13B7-3395-564C-E27C-7A41C58EA14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80765" y="5580819"/>
                <a:ext cx="1346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3CD7416-E579-4006-7781-1000E5A26B00}"/>
                  </a:ext>
                </a:extLst>
              </p14:cNvPr>
              <p14:cNvContentPartPr/>
              <p14:nvPr/>
            </p14:nvContentPartPr>
            <p14:xfrm>
              <a:off x="882445" y="5135139"/>
              <a:ext cx="1892520" cy="65268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3CD7416-E579-4006-7781-1000E5A26B00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876325" y="5129019"/>
                <a:ext cx="190476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239CA24A-CFCC-800B-4194-D61FF388E351}"/>
                  </a:ext>
                </a:extLst>
              </p14:cNvPr>
              <p14:cNvContentPartPr/>
              <p14:nvPr/>
            </p14:nvContentPartPr>
            <p14:xfrm>
              <a:off x="1126885" y="5519619"/>
              <a:ext cx="152280" cy="19008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239CA24A-CFCC-800B-4194-D61FF388E35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120765" y="5513499"/>
                <a:ext cx="1645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6BA9BE0F-49F8-B725-EF0F-6F21ED97B1C0}"/>
                  </a:ext>
                </a:extLst>
              </p14:cNvPr>
              <p14:cNvContentPartPr/>
              <p14:nvPr/>
            </p14:nvContentPartPr>
            <p14:xfrm>
              <a:off x="1295725" y="5536539"/>
              <a:ext cx="134640" cy="147960"/>
            </p14:xfrm>
          </p:contentPart>
        </mc:Choice>
        <mc:Fallback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6BA9BE0F-49F8-B725-EF0F-6F21ED97B1C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289605" y="5530419"/>
                <a:ext cx="1468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2468E15C-CAA4-CE1B-45A8-E7C822F7D1D1}"/>
                  </a:ext>
                </a:extLst>
              </p14:cNvPr>
              <p14:cNvContentPartPr/>
              <p14:nvPr/>
            </p14:nvContentPartPr>
            <p14:xfrm>
              <a:off x="1325605" y="5497299"/>
              <a:ext cx="166320" cy="27000"/>
            </p14:xfrm>
          </p:contentPart>
        </mc:Choice>
        <mc:Fallback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2468E15C-CAA4-CE1B-45A8-E7C822F7D1D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319485" y="5491179"/>
                <a:ext cx="1785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5A537EE4-A907-7AAD-7E2B-3F80EF8ABB50}"/>
                  </a:ext>
                </a:extLst>
              </p14:cNvPr>
              <p14:cNvContentPartPr/>
              <p14:nvPr/>
            </p14:nvContentPartPr>
            <p14:xfrm>
              <a:off x="1568605" y="5626539"/>
              <a:ext cx="111240" cy="1656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5A537EE4-A907-7AAD-7E2B-3F80EF8ABB5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562485" y="5620419"/>
                <a:ext cx="1234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A287D8DC-2C8A-AD42-938B-1A084BCB106D}"/>
                  </a:ext>
                </a:extLst>
              </p14:cNvPr>
              <p14:cNvContentPartPr/>
              <p14:nvPr/>
            </p14:nvContentPartPr>
            <p14:xfrm>
              <a:off x="1588765" y="5561019"/>
              <a:ext cx="38520" cy="12312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A287D8DC-2C8A-AD42-938B-1A084BCB106D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582645" y="5554899"/>
                <a:ext cx="507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0D814F67-7B54-B80E-55FE-BAD083B6F6FF}"/>
                  </a:ext>
                </a:extLst>
              </p14:cNvPr>
              <p14:cNvContentPartPr/>
              <p14:nvPr/>
            </p14:nvContentPartPr>
            <p14:xfrm>
              <a:off x="1978285" y="5491899"/>
              <a:ext cx="15840" cy="13824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0D814F67-7B54-B80E-55FE-BAD083B6F6F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972165" y="5485779"/>
                <a:ext cx="2808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99918FA6-4F91-DA9D-0CA4-A53B583325C5}"/>
                  </a:ext>
                </a:extLst>
              </p14:cNvPr>
              <p14:cNvContentPartPr/>
              <p14:nvPr/>
            </p14:nvContentPartPr>
            <p14:xfrm>
              <a:off x="1736725" y="5482179"/>
              <a:ext cx="153360" cy="19332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99918FA6-4F91-DA9D-0CA4-A53B583325C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730605" y="5476059"/>
                <a:ext cx="1656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42FB6530-7089-F135-227A-BA825B0668C7}"/>
                  </a:ext>
                </a:extLst>
              </p14:cNvPr>
              <p14:cNvContentPartPr/>
              <p14:nvPr/>
            </p14:nvContentPartPr>
            <p14:xfrm>
              <a:off x="2179165" y="5552019"/>
              <a:ext cx="133920" cy="2160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42FB6530-7089-F135-227A-BA825B0668C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2173045" y="5545899"/>
                <a:ext cx="1461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BCE7651E-8242-A94A-17B7-D41EF27C40D9}"/>
                  </a:ext>
                </a:extLst>
              </p14:cNvPr>
              <p14:cNvContentPartPr/>
              <p14:nvPr/>
            </p14:nvContentPartPr>
            <p14:xfrm>
              <a:off x="2538445" y="5354379"/>
              <a:ext cx="95400" cy="22464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BCE7651E-8242-A94A-17B7-D41EF27C40D9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2532325" y="5348259"/>
                <a:ext cx="10764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0A32060C-4412-5A84-19CD-4FDCB1884603}"/>
                  </a:ext>
                </a:extLst>
              </p14:cNvPr>
              <p14:cNvContentPartPr/>
              <p14:nvPr/>
            </p14:nvContentPartPr>
            <p14:xfrm>
              <a:off x="2293645" y="5432139"/>
              <a:ext cx="147960" cy="18576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0A32060C-4412-5A84-19CD-4FDCB188460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287525" y="5426019"/>
                <a:ext cx="16020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016F257D-1A78-CFD0-9B51-BEAAEFB84120}"/>
                  </a:ext>
                </a:extLst>
              </p14:cNvPr>
              <p14:cNvContentPartPr/>
              <p14:nvPr/>
            </p14:nvContentPartPr>
            <p14:xfrm>
              <a:off x="2366365" y="5532939"/>
              <a:ext cx="156240" cy="648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016F257D-1A78-CFD0-9B51-BEAAEFB84120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2360245" y="5526819"/>
                <a:ext cx="16848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6" name="Group 275">
            <a:extLst>
              <a:ext uri="{FF2B5EF4-FFF2-40B4-BE49-F238E27FC236}">
                <a16:creationId xmlns:a16="http://schemas.microsoft.com/office/drawing/2014/main" id="{0BDB18C9-BDA1-40D8-4BCB-02A6B730F9AF}"/>
              </a:ext>
            </a:extLst>
          </p:cNvPr>
          <p:cNvGrpSpPr/>
          <p:nvPr/>
        </p:nvGrpSpPr>
        <p:grpSpPr>
          <a:xfrm>
            <a:off x="2898445" y="5190579"/>
            <a:ext cx="1147320" cy="444600"/>
            <a:chOff x="2898445" y="5190579"/>
            <a:chExt cx="1147320" cy="44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E8046777-A585-8A2D-68D5-35B9FFD51A58}"/>
                    </a:ext>
                  </a:extLst>
                </p14:cNvPr>
                <p14:cNvContentPartPr/>
                <p14:nvPr/>
              </p14:nvContentPartPr>
              <p14:xfrm>
                <a:off x="2898445" y="5490099"/>
                <a:ext cx="135000" cy="187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E8046777-A585-8A2D-68D5-35B9FFD51A5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892325" y="5483979"/>
                  <a:ext cx="147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C5178C9-98EB-938F-B449-024EDE62CD00}"/>
                    </a:ext>
                  </a:extLst>
                </p14:cNvPr>
                <p14:cNvContentPartPr/>
                <p14:nvPr/>
              </p14:nvContentPartPr>
              <p14:xfrm>
                <a:off x="2921125" y="5566059"/>
                <a:ext cx="127440" cy="90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C5178C9-98EB-938F-B449-024EDE62CD0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915005" y="5559939"/>
                  <a:ext cx="139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6460AFE-9357-8BEC-88EB-D8CEAFC4665A}"/>
                    </a:ext>
                  </a:extLst>
                </p14:cNvPr>
                <p14:cNvContentPartPr/>
                <p14:nvPr/>
              </p14:nvContentPartPr>
              <p14:xfrm>
                <a:off x="3066925" y="5190579"/>
                <a:ext cx="978840" cy="4446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6460AFE-9357-8BEC-88EB-D8CEAFC4665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060805" y="5184459"/>
                  <a:ext cx="9910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6F46E9C-8BA6-BF21-1A67-4286728CB270}"/>
                    </a:ext>
                  </a:extLst>
                </p14:cNvPr>
                <p14:cNvContentPartPr/>
                <p14:nvPr/>
              </p14:nvContentPartPr>
              <p14:xfrm>
                <a:off x="3323605" y="5395419"/>
                <a:ext cx="218880" cy="2005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6F46E9C-8BA6-BF21-1A67-4286728CB27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317485" y="5389299"/>
                  <a:ext cx="231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9C0810C-CB05-A712-7AE6-52900101DAA8}"/>
                    </a:ext>
                  </a:extLst>
                </p14:cNvPr>
                <p14:cNvContentPartPr/>
                <p14:nvPr/>
              </p14:nvContentPartPr>
              <p14:xfrm>
                <a:off x="3597925" y="5431779"/>
                <a:ext cx="145440" cy="1677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9C0810C-CB05-A712-7AE6-52900101DAA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91805" y="5425659"/>
                  <a:ext cx="157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04BCCB3-6AE4-80FC-3FBD-1F9754FC0514}"/>
                    </a:ext>
                  </a:extLst>
                </p14:cNvPr>
                <p14:cNvContentPartPr/>
                <p14:nvPr/>
              </p14:nvContentPartPr>
              <p14:xfrm>
                <a:off x="3658045" y="5532939"/>
                <a:ext cx="164520" cy="219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04BCCB3-6AE4-80FC-3FBD-1F9754FC051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51925" y="5526819"/>
                  <a:ext cx="1767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6C43C2FC-78D4-FB11-42B2-88B71DE59E8A}"/>
              </a:ext>
            </a:extLst>
          </p:cNvPr>
          <p:cNvGrpSpPr/>
          <p:nvPr/>
        </p:nvGrpSpPr>
        <p:grpSpPr>
          <a:xfrm>
            <a:off x="2842285" y="5832459"/>
            <a:ext cx="978480" cy="394920"/>
            <a:chOff x="2842285" y="5832459"/>
            <a:chExt cx="978480" cy="39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D18AE2F7-37E5-2E94-888C-711F55E00C8C}"/>
                    </a:ext>
                  </a:extLst>
                </p14:cNvPr>
                <p14:cNvContentPartPr/>
                <p14:nvPr/>
              </p14:nvContentPartPr>
              <p14:xfrm>
                <a:off x="2847685" y="5957019"/>
                <a:ext cx="151200" cy="331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D18AE2F7-37E5-2E94-888C-711F55E00C8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841565" y="5950899"/>
                  <a:ext cx="1634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A9751BA-D269-0A9F-BD5C-477D9FE2ABD9}"/>
                    </a:ext>
                  </a:extLst>
                </p14:cNvPr>
                <p14:cNvContentPartPr/>
                <p14:nvPr/>
              </p14:nvContentPartPr>
              <p14:xfrm>
                <a:off x="2842285" y="6059979"/>
                <a:ext cx="132480" cy="133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A9751BA-D269-0A9F-BD5C-477D9FE2ABD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36165" y="6053859"/>
                  <a:ext cx="144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9635F29-5BDC-3A4B-7686-34DC48C0C14B}"/>
                    </a:ext>
                  </a:extLst>
                </p14:cNvPr>
                <p14:cNvContentPartPr/>
                <p14:nvPr/>
              </p14:nvContentPartPr>
              <p14:xfrm>
                <a:off x="3103285" y="5933619"/>
                <a:ext cx="136080" cy="2473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9635F29-5BDC-3A4B-7686-34DC48C0C14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97165" y="5927499"/>
                  <a:ext cx="148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2DEFE678-5723-6E83-D0BA-CE6AB415FADE}"/>
                    </a:ext>
                  </a:extLst>
                </p14:cNvPr>
                <p14:cNvContentPartPr/>
                <p14:nvPr/>
              </p14:nvContentPartPr>
              <p14:xfrm>
                <a:off x="3391285" y="5832459"/>
                <a:ext cx="429480" cy="3646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2DEFE678-5723-6E83-D0BA-CE6AB415FAD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385165" y="5826339"/>
                  <a:ext cx="4417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47067FBD-B0EA-8BC9-2552-22A2EB562C9A}"/>
                    </a:ext>
                  </a:extLst>
                </p14:cNvPr>
                <p14:cNvContentPartPr/>
                <p14:nvPr/>
              </p14:nvContentPartPr>
              <p14:xfrm>
                <a:off x="3584605" y="6007059"/>
                <a:ext cx="173880" cy="2203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47067FBD-B0EA-8BC9-2552-22A2EB562C9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578485" y="6000939"/>
                  <a:ext cx="18612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1B237AD9-A04B-64E9-1608-ABA255E8E5A8}"/>
              </a:ext>
            </a:extLst>
          </p:cNvPr>
          <p:cNvGrpSpPr/>
          <p:nvPr/>
        </p:nvGrpSpPr>
        <p:grpSpPr>
          <a:xfrm>
            <a:off x="5667205" y="2998539"/>
            <a:ext cx="3982320" cy="2086560"/>
            <a:chOff x="5667205" y="2998539"/>
            <a:chExt cx="3982320" cy="208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D48D8FED-D2B7-9DDB-903F-B475ABA18626}"/>
                    </a:ext>
                  </a:extLst>
                </p14:cNvPr>
                <p14:cNvContentPartPr/>
                <p14:nvPr/>
              </p14:nvContentPartPr>
              <p14:xfrm>
                <a:off x="7977685" y="3586419"/>
                <a:ext cx="90360" cy="183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D48D8FED-D2B7-9DDB-903F-B475ABA1862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971565" y="3580299"/>
                  <a:ext cx="1026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2BAB0582-80A4-F48A-BD04-F981B74195F7}"/>
                    </a:ext>
                  </a:extLst>
                </p14:cNvPr>
                <p14:cNvContentPartPr/>
                <p14:nvPr/>
              </p14:nvContentPartPr>
              <p14:xfrm>
                <a:off x="8100085" y="3561939"/>
                <a:ext cx="22320" cy="918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2BAB0582-80A4-F48A-BD04-F981B74195F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093965" y="3555819"/>
                  <a:ext cx="34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F33C3CC-AC42-5A33-D87D-9D4A9FADD6B8}"/>
                    </a:ext>
                  </a:extLst>
                </p14:cNvPr>
                <p14:cNvContentPartPr/>
                <p14:nvPr/>
              </p14:nvContentPartPr>
              <p14:xfrm>
                <a:off x="8160925" y="3573099"/>
                <a:ext cx="70560" cy="1238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F33C3CC-AC42-5A33-D87D-9D4A9FADD6B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154805" y="3566979"/>
                  <a:ext cx="82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401D498-E169-160F-4123-BCB7BAFE89A8}"/>
                    </a:ext>
                  </a:extLst>
                </p14:cNvPr>
                <p14:cNvContentPartPr/>
                <p14:nvPr/>
              </p14:nvContentPartPr>
              <p14:xfrm>
                <a:off x="8488885" y="3604779"/>
                <a:ext cx="64800" cy="27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401D498-E169-160F-4123-BCB7BAFE89A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482765" y="3598659"/>
                  <a:ext cx="770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E968F7B-4F8A-71EB-3E0E-EABD37F98A70}"/>
                    </a:ext>
                  </a:extLst>
                </p14:cNvPr>
                <p14:cNvContentPartPr/>
                <p14:nvPr/>
              </p14:nvContentPartPr>
              <p14:xfrm>
                <a:off x="8626765" y="3589659"/>
                <a:ext cx="19080" cy="928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E968F7B-4F8A-71EB-3E0E-EABD37F98A7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620645" y="3583539"/>
                  <a:ext cx="31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DFF34C4F-111E-8577-38B5-91414DA26F61}"/>
                    </a:ext>
                  </a:extLst>
                </p14:cNvPr>
                <p14:cNvContentPartPr/>
                <p14:nvPr/>
              </p14:nvContentPartPr>
              <p14:xfrm>
                <a:off x="8717485" y="3574899"/>
                <a:ext cx="79200" cy="1285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DFF34C4F-111E-8577-38B5-91414DA26F6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711365" y="3568779"/>
                  <a:ext cx="91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BF616AF4-B68E-1970-4172-6E66CDF90BFE}"/>
                    </a:ext>
                  </a:extLst>
                </p14:cNvPr>
                <p14:cNvContentPartPr/>
                <p14:nvPr/>
              </p14:nvContentPartPr>
              <p14:xfrm>
                <a:off x="8467645" y="2998539"/>
                <a:ext cx="570240" cy="8560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BF616AF4-B68E-1970-4172-6E66CDF90BF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461525" y="2992419"/>
                  <a:ext cx="582480" cy="86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25432A0-D392-37CA-4232-204175021D3E}"/>
                    </a:ext>
                  </a:extLst>
                </p14:cNvPr>
                <p14:cNvContentPartPr/>
                <p14:nvPr/>
              </p14:nvContentPartPr>
              <p14:xfrm>
                <a:off x="5858005" y="4093299"/>
                <a:ext cx="271440" cy="19440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25432A0-D392-37CA-4232-204175021D3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851885" y="4087179"/>
                  <a:ext cx="2836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2CE737D-AB7E-A0A8-A14F-88E2CA2B7676}"/>
                    </a:ext>
                  </a:extLst>
                </p14:cNvPr>
                <p14:cNvContentPartPr/>
                <p14:nvPr/>
              </p14:nvContentPartPr>
              <p14:xfrm>
                <a:off x="5914525" y="4083219"/>
                <a:ext cx="159480" cy="1796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2CE737D-AB7E-A0A8-A14F-88E2CA2B767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908405" y="4077099"/>
                  <a:ext cx="171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1BA7EAC-34B6-8AE1-5470-ECCFDEFE99B1}"/>
                    </a:ext>
                  </a:extLst>
                </p14:cNvPr>
                <p14:cNvContentPartPr/>
                <p14:nvPr/>
              </p14:nvContentPartPr>
              <p14:xfrm>
                <a:off x="6038365" y="3951459"/>
                <a:ext cx="148680" cy="1008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1BA7EAC-34B6-8AE1-5470-ECCFDEFE99B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032245" y="3945339"/>
                  <a:ext cx="160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9612CC3-5763-E1A2-5C3B-2D65A81C3BAC}"/>
                    </a:ext>
                  </a:extLst>
                </p14:cNvPr>
                <p14:cNvContentPartPr/>
                <p14:nvPr/>
              </p14:nvContentPartPr>
              <p14:xfrm>
                <a:off x="6260125" y="4206699"/>
                <a:ext cx="114840" cy="129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9612CC3-5763-E1A2-5C3B-2D65A81C3BA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254005" y="4200579"/>
                  <a:ext cx="127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4E5616D-5584-80F8-CCEA-CD405E2E051B}"/>
                    </a:ext>
                  </a:extLst>
                </p14:cNvPr>
                <p14:cNvContentPartPr/>
                <p14:nvPr/>
              </p14:nvContentPartPr>
              <p14:xfrm>
                <a:off x="6306925" y="4101219"/>
                <a:ext cx="43560" cy="1515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4E5616D-5584-80F8-CCEA-CD405E2E051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300805" y="4095099"/>
                  <a:ext cx="55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DD1ABF82-B5B8-BE91-86D8-F8BBA301C12D}"/>
                    </a:ext>
                  </a:extLst>
                </p14:cNvPr>
                <p14:cNvContentPartPr/>
                <p14:nvPr/>
              </p14:nvContentPartPr>
              <p14:xfrm>
                <a:off x="6360205" y="4064499"/>
                <a:ext cx="171000" cy="3207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DD1ABF82-B5B8-BE91-86D8-F8BBA301C12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54085" y="4058379"/>
                  <a:ext cx="1832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793E0EC-F81D-9FD2-9859-478A484EFC93}"/>
                    </a:ext>
                  </a:extLst>
                </p14:cNvPr>
                <p14:cNvContentPartPr/>
                <p14:nvPr/>
              </p14:nvContentPartPr>
              <p14:xfrm>
                <a:off x="6489805" y="3957579"/>
                <a:ext cx="132480" cy="939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793E0EC-F81D-9FD2-9859-478A484EFC9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483685" y="3951459"/>
                  <a:ext cx="144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3BB78D7-DBC7-0860-3C46-7FC8429D7583}"/>
                    </a:ext>
                  </a:extLst>
                </p14:cNvPr>
                <p14:cNvContentPartPr/>
                <p14:nvPr/>
              </p14:nvContentPartPr>
              <p14:xfrm>
                <a:off x="6688885" y="4241259"/>
                <a:ext cx="113760" cy="208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3BB78D7-DBC7-0860-3C46-7FC8429D758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682765" y="4235139"/>
                  <a:ext cx="126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C60AC4A-A785-8DDB-758E-4D5CE4A42A00}"/>
                    </a:ext>
                  </a:extLst>
                </p14:cNvPr>
                <p14:cNvContentPartPr/>
                <p14:nvPr/>
              </p14:nvContentPartPr>
              <p14:xfrm>
                <a:off x="6843685" y="4080339"/>
                <a:ext cx="62280" cy="1692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C60AC4A-A785-8DDB-758E-4D5CE4A42A0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837565" y="4074219"/>
                  <a:ext cx="745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44F741B-7BAF-5458-3977-7AFF73B30CF3}"/>
                    </a:ext>
                  </a:extLst>
                </p14:cNvPr>
                <p14:cNvContentPartPr/>
                <p14:nvPr/>
              </p14:nvContentPartPr>
              <p14:xfrm>
                <a:off x="6955285" y="4029939"/>
                <a:ext cx="71280" cy="2012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44F741B-7BAF-5458-3977-7AFF73B30CF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949165" y="4023819"/>
                  <a:ext cx="83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111C335-DB0F-F05B-EE2E-706111910B18}"/>
                    </a:ext>
                  </a:extLst>
                </p14:cNvPr>
                <p14:cNvContentPartPr/>
                <p14:nvPr/>
              </p14:nvContentPartPr>
              <p14:xfrm>
                <a:off x="7044565" y="4104459"/>
                <a:ext cx="189360" cy="11448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111C335-DB0F-F05B-EE2E-706111910B1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038445" y="4098339"/>
                  <a:ext cx="2016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3BE1130-4D30-62F1-59BE-BEC764952316}"/>
                    </a:ext>
                  </a:extLst>
                </p14:cNvPr>
                <p14:cNvContentPartPr/>
                <p14:nvPr/>
              </p14:nvContentPartPr>
              <p14:xfrm>
                <a:off x="7085965" y="4058739"/>
                <a:ext cx="106920" cy="22968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3BE1130-4D30-62F1-59BE-BEC76495231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079845" y="4052619"/>
                  <a:ext cx="119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3F99C5A-882F-004B-5737-61F7A1F492E2}"/>
                    </a:ext>
                  </a:extLst>
                </p14:cNvPr>
                <p14:cNvContentPartPr/>
                <p14:nvPr/>
              </p14:nvContentPartPr>
              <p14:xfrm>
                <a:off x="7341565" y="4174299"/>
                <a:ext cx="203760" cy="234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3F99C5A-882F-004B-5737-61F7A1F492E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35445" y="4168179"/>
                  <a:ext cx="216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C4F8E255-DB25-2BA8-936B-BE40867BE937}"/>
                    </a:ext>
                  </a:extLst>
                </p14:cNvPr>
                <p14:cNvContentPartPr/>
                <p14:nvPr/>
              </p14:nvContentPartPr>
              <p14:xfrm>
                <a:off x="7452805" y="4102299"/>
                <a:ext cx="50760" cy="1652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C4F8E255-DB25-2BA8-936B-BE40867BE93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446685" y="4096179"/>
                  <a:ext cx="63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9174464E-0B06-7D00-527A-CD547EE6E171}"/>
                    </a:ext>
                  </a:extLst>
                </p14:cNvPr>
                <p14:cNvContentPartPr/>
                <p14:nvPr/>
              </p14:nvContentPartPr>
              <p14:xfrm>
                <a:off x="7599325" y="4027059"/>
                <a:ext cx="52920" cy="1605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9174464E-0B06-7D00-527A-CD547EE6E17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593205" y="4020939"/>
                  <a:ext cx="651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B1341F7-A0EB-B568-E603-E282638F16D5}"/>
                    </a:ext>
                  </a:extLst>
                </p14:cNvPr>
                <p14:cNvContentPartPr/>
                <p14:nvPr/>
              </p14:nvContentPartPr>
              <p14:xfrm>
                <a:off x="7648645" y="3987099"/>
                <a:ext cx="153720" cy="21636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B1341F7-A0EB-B568-E603-E282638F16D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642525" y="3980979"/>
                  <a:ext cx="165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0FACDA34-2256-0B3A-B7AC-4739220A10B3}"/>
                    </a:ext>
                  </a:extLst>
                </p14:cNvPr>
                <p14:cNvContentPartPr/>
                <p14:nvPr/>
              </p14:nvContentPartPr>
              <p14:xfrm>
                <a:off x="7729645" y="4045059"/>
                <a:ext cx="250200" cy="4269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0FACDA34-2256-0B3A-B7AC-4739220A10B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723525" y="4038939"/>
                  <a:ext cx="2624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1573A4CC-AA77-A445-CCF3-72AA0D8799AA}"/>
                    </a:ext>
                  </a:extLst>
                </p14:cNvPr>
                <p14:cNvContentPartPr/>
                <p14:nvPr/>
              </p14:nvContentPartPr>
              <p14:xfrm>
                <a:off x="8226085" y="4130019"/>
                <a:ext cx="137880" cy="1800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1573A4CC-AA77-A445-CCF3-72AA0D8799A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19965" y="4123899"/>
                  <a:ext cx="1501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1CBE4312-EDEE-4938-4013-A0744FC1A862}"/>
                    </a:ext>
                  </a:extLst>
                </p14:cNvPr>
                <p14:cNvContentPartPr/>
                <p14:nvPr/>
              </p14:nvContentPartPr>
              <p14:xfrm>
                <a:off x="8393125" y="4026699"/>
                <a:ext cx="60480" cy="1479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1CBE4312-EDEE-4938-4013-A0744FC1A86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387005" y="4020579"/>
                  <a:ext cx="72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F2FE0E3F-2283-2893-644A-0FA9BCA9D6D3}"/>
                    </a:ext>
                  </a:extLst>
                </p14:cNvPr>
                <p14:cNvContentPartPr/>
                <p14:nvPr/>
              </p14:nvContentPartPr>
              <p14:xfrm>
                <a:off x="8499685" y="3975939"/>
                <a:ext cx="122400" cy="2505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F2FE0E3F-2283-2893-644A-0FA9BCA9D6D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493565" y="3969819"/>
                  <a:ext cx="1346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1659B38-BD3D-E399-C944-FF4502DE0A34}"/>
                    </a:ext>
                  </a:extLst>
                </p14:cNvPr>
                <p14:cNvContentPartPr/>
                <p14:nvPr/>
              </p14:nvContentPartPr>
              <p14:xfrm>
                <a:off x="8739445" y="4058379"/>
                <a:ext cx="114840" cy="100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1659B38-BD3D-E399-C944-FF4502DE0A3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733325" y="4052259"/>
                  <a:ext cx="127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AD5A5745-4EE5-C82E-50EF-1F796AED9D02}"/>
                    </a:ext>
                  </a:extLst>
                </p14:cNvPr>
                <p14:cNvContentPartPr/>
                <p14:nvPr/>
              </p14:nvContentPartPr>
              <p14:xfrm>
                <a:off x="8726845" y="4131819"/>
                <a:ext cx="113040" cy="2196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AD5A5745-4EE5-C82E-50EF-1F796AED9D0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720725" y="4125699"/>
                  <a:ext cx="125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7EF419E-503F-4132-871E-98258E786BFE}"/>
                    </a:ext>
                  </a:extLst>
                </p14:cNvPr>
                <p14:cNvContentPartPr/>
                <p14:nvPr/>
              </p14:nvContentPartPr>
              <p14:xfrm>
                <a:off x="8961205" y="3979179"/>
                <a:ext cx="109800" cy="1360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7EF419E-503F-4132-871E-98258E786BF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955085" y="3973059"/>
                  <a:ext cx="122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2AA0345-52E6-72B7-C8F0-058E48F7CF59}"/>
                    </a:ext>
                  </a:extLst>
                </p14:cNvPr>
                <p14:cNvContentPartPr/>
                <p14:nvPr/>
              </p14:nvContentPartPr>
              <p14:xfrm>
                <a:off x="5816245" y="4701699"/>
                <a:ext cx="139320" cy="2656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2AA0345-52E6-72B7-C8F0-058E48F7CF5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810125" y="4695579"/>
                  <a:ext cx="1515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96A47EF-5C79-24A4-6BD5-C442120B188B}"/>
                    </a:ext>
                  </a:extLst>
                </p14:cNvPr>
                <p14:cNvContentPartPr/>
                <p14:nvPr/>
              </p14:nvContentPartPr>
              <p14:xfrm>
                <a:off x="5751805" y="4759299"/>
                <a:ext cx="55440" cy="1234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96A47EF-5C79-24A4-6BD5-C442120B188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745685" y="4753179"/>
                  <a:ext cx="67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1F55CC5-D2EE-14C9-2D10-8C85D74BADA6}"/>
                    </a:ext>
                  </a:extLst>
                </p14:cNvPr>
                <p14:cNvContentPartPr/>
                <p14:nvPr/>
              </p14:nvContentPartPr>
              <p14:xfrm>
                <a:off x="5779165" y="4564899"/>
                <a:ext cx="423720" cy="1890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1F55CC5-D2EE-14C9-2D10-8C85D74BADA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773045" y="4558779"/>
                  <a:ext cx="435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F000E653-DD83-0C0E-C79F-7E433D71F736}"/>
                    </a:ext>
                  </a:extLst>
                </p14:cNvPr>
                <p14:cNvContentPartPr/>
                <p14:nvPr/>
              </p14:nvContentPartPr>
              <p14:xfrm>
                <a:off x="5667205" y="4893579"/>
                <a:ext cx="92880" cy="1270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F000E653-DD83-0C0E-C79F-7E433D71F73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661085" y="4887459"/>
                  <a:ext cx="1051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96510AA-E670-49F3-066D-81ADC0EECBBC}"/>
                    </a:ext>
                  </a:extLst>
                </p14:cNvPr>
                <p14:cNvContentPartPr/>
                <p14:nvPr/>
              </p14:nvContentPartPr>
              <p14:xfrm>
                <a:off x="5674045" y="4771179"/>
                <a:ext cx="15480" cy="136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96510AA-E670-49F3-066D-81ADC0EECBB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667925" y="4765059"/>
                  <a:ext cx="27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A7CB899-0853-95DD-EF7F-7E6ABA0F6054}"/>
                    </a:ext>
                  </a:extLst>
                </p14:cNvPr>
                <p14:cNvContentPartPr/>
                <p14:nvPr/>
              </p14:nvContentPartPr>
              <p14:xfrm>
                <a:off x="6231325" y="4664979"/>
                <a:ext cx="83520" cy="3405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A7CB899-0853-95DD-EF7F-7E6ABA0F605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225205" y="4658859"/>
                  <a:ext cx="9576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A92673B0-E567-2179-3997-DEA74438B05A}"/>
                    </a:ext>
                  </a:extLst>
                </p14:cNvPr>
                <p14:cNvContentPartPr/>
                <p14:nvPr/>
              </p14:nvContentPartPr>
              <p14:xfrm>
                <a:off x="6368485" y="4798539"/>
                <a:ext cx="149400" cy="75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A92673B0-E567-2179-3997-DEA74438B05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362365" y="4792419"/>
                  <a:ext cx="161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31B69EDE-B541-8A75-5BE0-EC8E02E6B552}"/>
                    </a:ext>
                  </a:extLst>
                </p14:cNvPr>
                <p14:cNvContentPartPr/>
                <p14:nvPr/>
              </p14:nvContentPartPr>
              <p14:xfrm>
                <a:off x="6539485" y="4705659"/>
                <a:ext cx="48600" cy="1411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31B69EDE-B541-8A75-5BE0-EC8E02E6B55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533365" y="4699539"/>
                  <a:ext cx="60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7D070574-4858-E497-305B-2F22E9416F05}"/>
                    </a:ext>
                  </a:extLst>
                </p14:cNvPr>
                <p14:cNvContentPartPr/>
                <p14:nvPr/>
              </p14:nvContentPartPr>
              <p14:xfrm>
                <a:off x="6499885" y="4855419"/>
                <a:ext cx="162360" cy="338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7D070574-4858-E497-305B-2F22E9416F0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493765" y="4849299"/>
                  <a:ext cx="1746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1F96EE25-FBC1-5082-937F-8219DC641557}"/>
                    </a:ext>
                  </a:extLst>
                </p14:cNvPr>
                <p14:cNvContentPartPr/>
                <p14:nvPr/>
              </p14:nvContentPartPr>
              <p14:xfrm>
                <a:off x="6549925" y="4937499"/>
                <a:ext cx="138600" cy="720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1F96EE25-FBC1-5082-937F-8219DC64155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543805" y="4931379"/>
                  <a:ext cx="150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E3B367D-29EA-D945-D1BD-C22B7E402707}"/>
                    </a:ext>
                  </a:extLst>
                </p14:cNvPr>
                <p14:cNvContentPartPr/>
                <p14:nvPr/>
              </p14:nvContentPartPr>
              <p14:xfrm>
                <a:off x="6748645" y="4637259"/>
                <a:ext cx="69120" cy="2653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E3B367D-29EA-D945-D1BD-C22B7E40270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742525" y="4631139"/>
                  <a:ext cx="81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48F5D0C-8552-8B9C-9DB3-D4BC535423CD}"/>
                    </a:ext>
                  </a:extLst>
                </p14:cNvPr>
                <p14:cNvContentPartPr/>
                <p14:nvPr/>
              </p14:nvContentPartPr>
              <p14:xfrm>
                <a:off x="6842965" y="4754619"/>
                <a:ext cx="88560" cy="1944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48F5D0C-8552-8B9C-9DB3-D4BC535423C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6836845" y="4748499"/>
                  <a:ext cx="100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D30E0D98-D7A1-7C92-9F89-57BEDCEF5857}"/>
                    </a:ext>
                  </a:extLst>
                </p14:cNvPr>
                <p14:cNvContentPartPr/>
                <p14:nvPr/>
              </p14:nvContentPartPr>
              <p14:xfrm>
                <a:off x="6963925" y="4662099"/>
                <a:ext cx="56160" cy="1317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D30E0D98-D7A1-7C92-9F89-57BEDCEF5857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6957805" y="4655979"/>
                  <a:ext cx="68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DB99078D-4E45-7147-D6DC-B0FF741BF186}"/>
                    </a:ext>
                  </a:extLst>
                </p14:cNvPr>
                <p14:cNvContentPartPr/>
                <p14:nvPr/>
              </p14:nvContentPartPr>
              <p14:xfrm>
                <a:off x="7058245" y="4644099"/>
                <a:ext cx="87480" cy="16020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DB99078D-4E45-7147-D6DC-B0FF741BF18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052125" y="4637979"/>
                  <a:ext cx="99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E88D7A8B-C1EB-3AD5-A734-45849BF1A65C}"/>
                    </a:ext>
                  </a:extLst>
                </p14:cNvPr>
                <p14:cNvContentPartPr/>
                <p14:nvPr/>
              </p14:nvContentPartPr>
              <p14:xfrm>
                <a:off x="7107205" y="4546179"/>
                <a:ext cx="113400" cy="3056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E88D7A8B-C1EB-3AD5-A734-45849BF1A65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101085" y="4540059"/>
                  <a:ext cx="12564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659C06C-5FCB-FD7B-B1E7-DD5F02918BBF}"/>
                    </a:ext>
                  </a:extLst>
                </p14:cNvPr>
                <p14:cNvContentPartPr/>
                <p14:nvPr/>
              </p14:nvContentPartPr>
              <p14:xfrm>
                <a:off x="7341925" y="4768659"/>
                <a:ext cx="62280" cy="1137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659C06C-5FCB-FD7B-B1E7-DD5F02918BBF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7335805" y="4762539"/>
                  <a:ext cx="74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4601925-359A-6078-D52A-81629B8A81C6}"/>
                    </a:ext>
                  </a:extLst>
                </p14:cNvPr>
                <p14:cNvContentPartPr/>
                <p14:nvPr/>
              </p14:nvContentPartPr>
              <p14:xfrm>
                <a:off x="7568725" y="4644459"/>
                <a:ext cx="128160" cy="198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4601925-359A-6078-D52A-81629B8A81C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562605" y="4638339"/>
                  <a:ext cx="140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491EF18-B4C8-57E7-FB6C-87C006929CE9}"/>
                    </a:ext>
                  </a:extLst>
                </p14:cNvPr>
                <p14:cNvContentPartPr/>
                <p14:nvPr/>
              </p14:nvContentPartPr>
              <p14:xfrm>
                <a:off x="7692565" y="4569579"/>
                <a:ext cx="49320" cy="1641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491EF18-B4C8-57E7-FB6C-87C006929CE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7686445" y="4563459"/>
                  <a:ext cx="61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62DC347-8ECB-E1CE-A351-D7A1035BF4C9}"/>
                    </a:ext>
                  </a:extLst>
                </p14:cNvPr>
                <p14:cNvContentPartPr/>
                <p14:nvPr/>
              </p14:nvContentPartPr>
              <p14:xfrm>
                <a:off x="7688245" y="4763259"/>
                <a:ext cx="141120" cy="345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62DC347-8ECB-E1CE-A351-D7A1035BF4C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7682125" y="4757139"/>
                  <a:ext cx="153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0A13E03-CC62-9EDF-9C92-9E1AA9D984EC}"/>
                    </a:ext>
                  </a:extLst>
                </p14:cNvPr>
                <p14:cNvContentPartPr/>
                <p14:nvPr/>
              </p14:nvContentPartPr>
              <p14:xfrm>
                <a:off x="7723165" y="4856499"/>
                <a:ext cx="106200" cy="8676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0A13E03-CC62-9EDF-9C92-9E1AA9D984E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717045" y="4850379"/>
                  <a:ext cx="118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403A63B6-DDB5-7826-FFC7-E86EFD2AF3BB}"/>
                    </a:ext>
                  </a:extLst>
                </p14:cNvPr>
                <p14:cNvContentPartPr/>
                <p14:nvPr/>
              </p14:nvContentPartPr>
              <p14:xfrm>
                <a:off x="7975165" y="4548699"/>
                <a:ext cx="66960" cy="30420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403A63B6-DDB5-7826-FFC7-E86EFD2AF3B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969045" y="4542579"/>
                  <a:ext cx="792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CE934B0-428B-AEE3-C111-7241E0058002}"/>
                    </a:ext>
                  </a:extLst>
                </p14:cNvPr>
                <p14:cNvContentPartPr/>
                <p14:nvPr/>
              </p14:nvContentPartPr>
              <p14:xfrm>
                <a:off x="8070205" y="4622139"/>
                <a:ext cx="32400" cy="1202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CE934B0-428B-AEE3-C111-7241E005800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064085" y="4616019"/>
                  <a:ext cx="446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8A841D8-BA14-7813-DC13-D4FB32D7D37B}"/>
                    </a:ext>
                  </a:extLst>
                </p14:cNvPr>
                <p14:cNvContentPartPr/>
                <p14:nvPr/>
              </p14:nvContentPartPr>
              <p14:xfrm>
                <a:off x="8109445" y="4588659"/>
                <a:ext cx="91080" cy="18288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8A841D8-BA14-7813-DC13-D4FB32D7D37B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103325" y="4582539"/>
                  <a:ext cx="103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B196ABF-DECB-F062-C61C-73C85ED1394B}"/>
                    </a:ext>
                  </a:extLst>
                </p14:cNvPr>
                <p14:cNvContentPartPr/>
                <p14:nvPr/>
              </p14:nvContentPartPr>
              <p14:xfrm>
                <a:off x="8200885" y="4531059"/>
                <a:ext cx="77400" cy="3160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B196ABF-DECB-F062-C61C-73C85ED1394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194765" y="4524939"/>
                  <a:ext cx="896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51C0697-4443-1259-B0E4-F1DE87D98425}"/>
                    </a:ext>
                  </a:extLst>
                </p14:cNvPr>
                <p14:cNvContentPartPr/>
                <p14:nvPr/>
              </p14:nvContentPartPr>
              <p14:xfrm>
                <a:off x="8132845" y="4320819"/>
                <a:ext cx="236520" cy="7642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51C0697-4443-1259-B0E4-F1DE87D9842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126725" y="4314699"/>
                  <a:ext cx="248760" cy="77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AE892764-015A-A9F8-50D2-7ABA50A7C012}"/>
                    </a:ext>
                  </a:extLst>
                </p14:cNvPr>
                <p14:cNvContentPartPr/>
                <p14:nvPr/>
              </p14:nvContentPartPr>
              <p14:xfrm>
                <a:off x="8482765" y="4671459"/>
                <a:ext cx="142560" cy="79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AE892764-015A-A9F8-50D2-7ABA50A7C01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476645" y="4665339"/>
                  <a:ext cx="154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73BA7C3-7097-F082-8C9A-1E41CA9D0F86}"/>
                    </a:ext>
                  </a:extLst>
                </p14:cNvPr>
                <p14:cNvContentPartPr/>
                <p14:nvPr/>
              </p14:nvContentPartPr>
              <p14:xfrm>
                <a:off x="8524165" y="4735899"/>
                <a:ext cx="114840" cy="1620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73BA7C3-7097-F082-8C9A-1E41CA9D0F8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518045" y="4729779"/>
                  <a:ext cx="127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F35082BC-48A3-3055-B5FF-54C375CAF8A9}"/>
                    </a:ext>
                  </a:extLst>
                </p14:cNvPr>
                <p14:cNvContentPartPr/>
                <p14:nvPr/>
              </p14:nvContentPartPr>
              <p14:xfrm>
                <a:off x="8739085" y="4461939"/>
                <a:ext cx="50760" cy="4978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F35082BC-48A3-3055-B5FF-54C375CAF8A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732965" y="4455819"/>
                  <a:ext cx="6300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8A36FFB-3B04-BDAF-12BE-027BB9020370}"/>
                    </a:ext>
                  </a:extLst>
                </p14:cNvPr>
                <p14:cNvContentPartPr/>
                <p14:nvPr/>
              </p14:nvContentPartPr>
              <p14:xfrm>
                <a:off x="8850325" y="4493979"/>
                <a:ext cx="130680" cy="3049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8A36FFB-3B04-BDAF-12BE-027BB902037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844205" y="4487859"/>
                  <a:ext cx="14292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09D4B01-D0C2-C087-2EE0-53F2221CE256}"/>
                    </a:ext>
                  </a:extLst>
                </p14:cNvPr>
                <p14:cNvContentPartPr/>
                <p14:nvPr/>
              </p14:nvContentPartPr>
              <p14:xfrm>
                <a:off x="9045085" y="4711779"/>
                <a:ext cx="72720" cy="1580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09D4B01-D0C2-C087-2EE0-53F2221CE25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038965" y="4705659"/>
                  <a:ext cx="84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95D71065-7772-219C-D7E1-8E14CF54961E}"/>
                    </a:ext>
                  </a:extLst>
                </p14:cNvPr>
                <p14:cNvContentPartPr/>
                <p14:nvPr/>
              </p14:nvContentPartPr>
              <p14:xfrm>
                <a:off x="9269725" y="4582179"/>
                <a:ext cx="86040" cy="72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95D71065-7772-219C-D7E1-8E14CF54961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263605" y="4576059"/>
                  <a:ext cx="982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401288A-60C8-64D0-6689-1B5D82300F66}"/>
                    </a:ext>
                  </a:extLst>
                </p14:cNvPr>
                <p14:cNvContentPartPr/>
                <p14:nvPr/>
              </p14:nvContentPartPr>
              <p14:xfrm>
                <a:off x="9261085" y="4481019"/>
                <a:ext cx="220680" cy="2242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401288A-60C8-64D0-6689-1B5D82300F66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254965" y="4474899"/>
                  <a:ext cx="232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12C33E3-EBA2-12AC-04E8-8B4B377ED7B6}"/>
                    </a:ext>
                  </a:extLst>
                </p14:cNvPr>
                <p14:cNvContentPartPr/>
                <p14:nvPr/>
              </p14:nvContentPartPr>
              <p14:xfrm>
                <a:off x="9387445" y="4654179"/>
                <a:ext cx="146880" cy="208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12C33E3-EBA2-12AC-04E8-8B4B377ED7B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381325" y="4648059"/>
                  <a:ext cx="159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C8FC5C90-5F42-D56F-EAAE-A9F48DCCD076}"/>
                    </a:ext>
                  </a:extLst>
                </p14:cNvPr>
                <p14:cNvContentPartPr/>
                <p14:nvPr/>
              </p14:nvContentPartPr>
              <p14:xfrm>
                <a:off x="9368725" y="4306059"/>
                <a:ext cx="280800" cy="7614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C8FC5C90-5F42-D56F-EAAE-A9F48DCCD07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362605" y="4299939"/>
                  <a:ext cx="293040" cy="77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405D5322-6CD8-180C-040E-CD5DA79D2377}"/>
              </a:ext>
            </a:extLst>
          </p:cNvPr>
          <p:cNvGrpSpPr/>
          <p:nvPr/>
        </p:nvGrpSpPr>
        <p:grpSpPr>
          <a:xfrm>
            <a:off x="5656765" y="5429619"/>
            <a:ext cx="379080" cy="253440"/>
            <a:chOff x="5656765" y="5429619"/>
            <a:chExt cx="37908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1649A89-809D-A4B6-1EE1-C332851EE51C}"/>
                    </a:ext>
                  </a:extLst>
                </p14:cNvPr>
                <p14:cNvContentPartPr/>
                <p14:nvPr/>
              </p14:nvContentPartPr>
              <p14:xfrm>
                <a:off x="5656765" y="5429619"/>
                <a:ext cx="290520" cy="25344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1649A89-809D-A4B6-1EE1-C332851EE51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5650645" y="5423499"/>
                  <a:ext cx="302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6FA8C26-DA1D-3A21-B19B-AA7C06A5CD17}"/>
                    </a:ext>
                  </a:extLst>
                </p14:cNvPr>
                <p14:cNvContentPartPr/>
                <p14:nvPr/>
              </p14:nvContentPartPr>
              <p14:xfrm>
                <a:off x="5946925" y="5532579"/>
                <a:ext cx="88920" cy="648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6FA8C26-DA1D-3A21-B19B-AA7C06A5CD1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940805" y="5526459"/>
                  <a:ext cx="101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A17784D-78E5-56C6-5539-D112A59E0F0E}"/>
                    </a:ext>
                  </a:extLst>
                </p14:cNvPr>
                <p14:cNvContentPartPr/>
                <p14:nvPr/>
              </p14:nvContentPartPr>
              <p14:xfrm>
                <a:off x="5896885" y="5617899"/>
                <a:ext cx="116280" cy="302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A17784D-78E5-56C6-5539-D112A59E0F0E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890765" y="5611779"/>
                  <a:ext cx="1285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565B1F52-B96E-F7DF-374C-007269013159}"/>
              </a:ext>
            </a:extLst>
          </p:cNvPr>
          <p:cNvGrpSpPr/>
          <p:nvPr/>
        </p:nvGrpSpPr>
        <p:grpSpPr>
          <a:xfrm>
            <a:off x="6246805" y="5323419"/>
            <a:ext cx="1240560" cy="420480"/>
            <a:chOff x="6246805" y="5323419"/>
            <a:chExt cx="1240560" cy="42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4B534501-B3D9-4BCE-88B0-AC097C875C2C}"/>
                    </a:ext>
                  </a:extLst>
                </p14:cNvPr>
                <p14:cNvContentPartPr/>
                <p14:nvPr/>
              </p14:nvContentPartPr>
              <p14:xfrm>
                <a:off x="6246805" y="5323419"/>
                <a:ext cx="1240560" cy="40860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4B534501-B3D9-4BCE-88B0-AC097C875C2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240685" y="5317299"/>
                  <a:ext cx="12528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8429642F-7D32-C01E-6B47-4CE8A868643F}"/>
                    </a:ext>
                  </a:extLst>
                </p14:cNvPr>
                <p14:cNvContentPartPr/>
                <p14:nvPr/>
              </p14:nvContentPartPr>
              <p14:xfrm>
                <a:off x="6581245" y="5526459"/>
                <a:ext cx="39240" cy="14112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8429642F-7D32-C01E-6B47-4CE8A868643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575125" y="5520339"/>
                  <a:ext cx="514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A66515D7-64F7-6210-3CC2-C406108603F3}"/>
                    </a:ext>
                  </a:extLst>
                </p14:cNvPr>
                <p14:cNvContentPartPr/>
                <p14:nvPr/>
              </p14:nvContentPartPr>
              <p14:xfrm>
                <a:off x="6382525" y="5522859"/>
                <a:ext cx="153360" cy="1807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A66515D7-64F7-6210-3CC2-C406108603F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376405" y="5516739"/>
                  <a:ext cx="165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4E68FD91-6B90-1C35-511C-A8509C1E5CA6}"/>
                    </a:ext>
                  </a:extLst>
                </p14:cNvPr>
                <p14:cNvContentPartPr/>
                <p14:nvPr/>
              </p14:nvContentPartPr>
              <p14:xfrm>
                <a:off x="6749365" y="5599179"/>
                <a:ext cx="191880" cy="3744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4E68FD91-6B90-1C35-511C-A8509C1E5CA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743245" y="5593059"/>
                  <a:ext cx="204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933BEAD-FAA9-3CB4-D9B1-91E09C6932D4}"/>
                    </a:ext>
                  </a:extLst>
                </p14:cNvPr>
                <p14:cNvContentPartPr/>
                <p14:nvPr/>
              </p14:nvContentPartPr>
              <p14:xfrm>
                <a:off x="6845845" y="5548419"/>
                <a:ext cx="63360" cy="17712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933BEAD-FAA9-3CB4-D9B1-91E09C6932D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839725" y="5542299"/>
                  <a:ext cx="75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8A125717-B92C-5EE3-6507-A4818BD57817}"/>
                    </a:ext>
                  </a:extLst>
                </p14:cNvPr>
                <p14:cNvContentPartPr/>
                <p14:nvPr/>
              </p14:nvContentPartPr>
              <p14:xfrm>
                <a:off x="7212685" y="5424939"/>
                <a:ext cx="131400" cy="22464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8A125717-B92C-5EE3-6507-A4818BD5781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206565" y="5418819"/>
                  <a:ext cx="143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F43321EE-2EBE-AD7E-1771-D02D7A6D0B1F}"/>
                    </a:ext>
                  </a:extLst>
                </p14:cNvPr>
                <p14:cNvContentPartPr/>
                <p14:nvPr/>
              </p14:nvContentPartPr>
              <p14:xfrm>
                <a:off x="6969325" y="5488299"/>
                <a:ext cx="130680" cy="10512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F43321EE-2EBE-AD7E-1771-D02D7A6D0B1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963205" y="5482179"/>
                  <a:ext cx="142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94E4DB37-0743-7848-C2F0-4EF719AB6C0F}"/>
                    </a:ext>
                  </a:extLst>
                </p14:cNvPr>
                <p14:cNvContentPartPr/>
                <p14:nvPr/>
              </p14:nvContentPartPr>
              <p14:xfrm>
                <a:off x="7092805" y="5477859"/>
                <a:ext cx="89280" cy="2660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94E4DB37-0743-7848-C2F0-4EF719AB6C0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086685" y="5471739"/>
                  <a:ext cx="10152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7" name="Group 396">
            <a:extLst>
              <a:ext uri="{FF2B5EF4-FFF2-40B4-BE49-F238E27FC236}">
                <a16:creationId xmlns:a16="http://schemas.microsoft.com/office/drawing/2014/main" id="{E74142E9-AFE4-7C96-DABA-512FB2E66149}"/>
              </a:ext>
            </a:extLst>
          </p:cNvPr>
          <p:cNvGrpSpPr/>
          <p:nvPr/>
        </p:nvGrpSpPr>
        <p:grpSpPr>
          <a:xfrm>
            <a:off x="7412125" y="5240619"/>
            <a:ext cx="568800" cy="387000"/>
            <a:chOff x="7412125" y="5240619"/>
            <a:chExt cx="56880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DE88F03C-6019-0BC7-02C8-21E77FFA10CF}"/>
                    </a:ext>
                  </a:extLst>
                </p14:cNvPr>
                <p14:cNvContentPartPr/>
                <p14:nvPr/>
              </p14:nvContentPartPr>
              <p14:xfrm>
                <a:off x="7432645" y="5568939"/>
                <a:ext cx="126720" cy="1080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DE88F03C-6019-0BC7-02C8-21E77FFA10C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426525" y="5562819"/>
                  <a:ext cx="138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99D97166-41EA-6CE8-34BB-59977E5D1115}"/>
                    </a:ext>
                  </a:extLst>
                </p14:cNvPr>
                <p14:cNvContentPartPr/>
                <p14:nvPr/>
              </p14:nvContentPartPr>
              <p14:xfrm>
                <a:off x="7583125" y="5486499"/>
                <a:ext cx="95400" cy="756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99D97166-41EA-6CE8-34BB-59977E5D111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577005" y="5480379"/>
                  <a:ext cx="1076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9074BDE-C1EA-77A5-B381-BF1599E59961}"/>
                    </a:ext>
                  </a:extLst>
                </p14:cNvPr>
                <p14:cNvContentPartPr/>
                <p14:nvPr/>
              </p14:nvContentPartPr>
              <p14:xfrm>
                <a:off x="7735045" y="5419539"/>
                <a:ext cx="41760" cy="1933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9074BDE-C1EA-77A5-B381-BF1599E5996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728925" y="5413419"/>
                  <a:ext cx="540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F953CC91-CD95-41C4-71D6-305A8FD01AD5}"/>
                    </a:ext>
                  </a:extLst>
                </p14:cNvPr>
                <p14:cNvContentPartPr/>
                <p14:nvPr/>
              </p14:nvContentPartPr>
              <p14:xfrm>
                <a:off x="7814605" y="5379939"/>
                <a:ext cx="134280" cy="24768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F953CC91-CD95-41C4-71D6-305A8FD01AD5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808485" y="5373819"/>
                  <a:ext cx="146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393B5ED1-7027-9B38-205D-DE7CE0F59CAF}"/>
                    </a:ext>
                  </a:extLst>
                </p14:cNvPr>
                <p14:cNvContentPartPr/>
                <p14:nvPr/>
              </p14:nvContentPartPr>
              <p14:xfrm>
                <a:off x="7412125" y="5240619"/>
                <a:ext cx="568800" cy="1054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393B5ED1-7027-9B38-205D-DE7CE0F59CA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406005" y="5234499"/>
                  <a:ext cx="581040" cy="11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69C158A3-BAFD-CCD5-7090-0DA2C10A2330}"/>
              </a:ext>
            </a:extLst>
          </p:cNvPr>
          <p:cNvGrpSpPr/>
          <p:nvPr/>
        </p:nvGrpSpPr>
        <p:grpSpPr>
          <a:xfrm>
            <a:off x="8192605" y="5177619"/>
            <a:ext cx="1070640" cy="385200"/>
            <a:chOff x="8192605" y="5177619"/>
            <a:chExt cx="107064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E457D748-E647-58EE-8F39-D943C5C0E26B}"/>
                    </a:ext>
                  </a:extLst>
                </p14:cNvPr>
                <p14:cNvContentPartPr/>
                <p14:nvPr/>
              </p14:nvContentPartPr>
              <p14:xfrm>
                <a:off x="8192605" y="5468859"/>
                <a:ext cx="118440" cy="1260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E457D748-E647-58EE-8F39-D943C5C0E26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186485" y="5462739"/>
                  <a:ext cx="130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D1B28B46-6A04-348A-1FD6-18F70929CC4A}"/>
                    </a:ext>
                  </a:extLst>
                </p14:cNvPr>
                <p14:cNvContentPartPr/>
                <p14:nvPr/>
              </p14:nvContentPartPr>
              <p14:xfrm>
                <a:off x="8214925" y="5544819"/>
                <a:ext cx="99720" cy="1368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D1B28B46-6A04-348A-1FD6-18F70929CC4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208805" y="5538699"/>
                  <a:ext cx="111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1ED0F2E0-9A2D-AE09-019D-977A46C7CB05}"/>
                    </a:ext>
                  </a:extLst>
                </p14:cNvPr>
                <p14:cNvContentPartPr/>
                <p14:nvPr/>
              </p14:nvContentPartPr>
              <p14:xfrm>
                <a:off x="8459005" y="5177619"/>
                <a:ext cx="804240" cy="38520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1ED0F2E0-9A2D-AE09-019D-977A46C7CB0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52885" y="5171499"/>
                  <a:ext cx="8164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5BFEDA0-122B-3F25-E217-4FB74F9A098D}"/>
                    </a:ext>
                  </a:extLst>
                </p14:cNvPr>
                <p14:cNvContentPartPr/>
                <p14:nvPr/>
              </p14:nvContentPartPr>
              <p14:xfrm>
                <a:off x="8808925" y="5401899"/>
                <a:ext cx="23760" cy="10980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5BFEDA0-122B-3F25-E217-4FB74F9A098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802805" y="5395779"/>
                  <a:ext cx="36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0868749E-2CA3-DFB0-FA53-6E2AB34027E0}"/>
                    </a:ext>
                  </a:extLst>
                </p14:cNvPr>
                <p14:cNvContentPartPr/>
                <p14:nvPr/>
              </p14:nvContentPartPr>
              <p14:xfrm>
                <a:off x="8873365" y="5353659"/>
                <a:ext cx="149400" cy="16560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0868749E-2CA3-DFB0-FA53-6E2AB34027E0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867245" y="5347539"/>
                  <a:ext cx="161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16D04754-E4F0-68FC-A168-5DD296D49B3A}"/>
                    </a:ext>
                  </a:extLst>
                </p14:cNvPr>
                <p14:cNvContentPartPr/>
                <p14:nvPr/>
              </p14:nvContentPartPr>
              <p14:xfrm>
                <a:off x="9033205" y="5302899"/>
                <a:ext cx="149760" cy="2206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16D04754-E4F0-68FC-A168-5DD296D49B3A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027085" y="5296779"/>
                  <a:ext cx="16200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1F90D1D8-74E2-7580-3D85-65E6B2C2BDA9}"/>
              </a:ext>
            </a:extLst>
          </p:cNvPr>
          <p:cNvGrpSpPr/>
          <p:nvPr/>
        </p:nvGrpSpPr>
        <p:grpSpPr>
          <a:xfrm>
            <a:off x="8199085" y="5681619"/>
            <a:ext cx="815400" cy="311040"/>
            <a:chOff x="8199085" y="5681619"/>
            <a:chExt cx="81540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D7865B96-7674-8BCA-5EF8-34AC0428DF7B}"/>
                    </a:ext>
                  </a:extLst>
                </p14:cNvPr>
                <p14:cNvContentPartPr/>
                <p14:nvPr/>
              </p14:nvContentPartPr>
              <p14:xfrm>
                <a:off x="8199085" y="5836059"/>
                <a:ext cx="126720" cy="720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D7865B96-7674-8BCA-5EF8-34AC0428DF7B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192965" y="5829939"/>
                  <a:ext cx="1389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E46FB03C-E0E6-047F-C9B2-DF63DA1A9A6E}"/>
                    </a:ext>
                  </a:extLst>
                </p14:cNvPr>
                <p14:cNvContentPartPr/>
                <p14:nvPr/>
              </p14:nvContentPartPr>
              <p14:xfrm>
                <a:off x="8225365" y="5887179"/>
                <a:ext cx="171360" cy="1620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E46FB03C-E0E6-047F-C9B2-DF63DA1A9A6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219245" y="5881059"/>
                  <a:ext cx="183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AA1941B3-59A6-E3B8-2B5C-E49577B9F491}"/>
                    </a:ext>
                  </a:extLst>
                </p14:cNvPr>
                <p14:cNvContentPartPr/>
                <p14:nvPr/>
              </p14:nvContentPartPr>
              <p14:xfrm>
                <a:off x="8521645" y="5771619"/>
                <a:ext cx="96120" cy="17244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AA1941B3-59A6-E3B8-2B5C-E49577B9F491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515525" y="5765499"/>
                  <a:ext cx="1083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C8A4953F-22AD-15C5-FCB7-457854FFA277}"/>
                    </a:ext>
                  </a:extLst>
                </p14:cNvPr>
                <p14:cNvContentPartPr/>
                <p14:nvPr/>
              </p14:nvContentPartPr>
              <p14:xfrm>
                <a:off x="8623525" y="5681619"/>
                <a:ext cx="390960" cy="3110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C8A4953F-22AD-15C5-FCB7-457854FFA277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617405" y="5675499"/>
                  <a:ext cx="403200" cy="32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394" name="Ink 393">
                <a:extLst>
                  <a:ext uri="{FF2B5EF4-FFF2-40B4-BE49-F238E27FC236}">
                    <a16:creationId xmlns:a16="http://schemas.microsoft.com/office/drawing/2014/main" id="{5BCE39A6-AD7D-51F5-3A6A-CEF7965425E9}"/>
                  </a:ext>
                </a:extLst>
              </p14:cNvPr>
              <p14:cNvContentPartPr/>
              <p14:nvPr/>
            </p14:nvContentPartPr>
            <p14:xfrm>
              <a:off x="9197725" y="5837139"/>
              <a:ext cx="12960" cy="26640"/>
            </p14:xfrm>
          </p:contentPart>
        </mc:Choice>
        <mc:Fallback>
          <p:pic>
            <p:nvPicPr>
              <p:cNvPr id="394" name="Ink 393">
                <a:extLst>
                  <a:ext uri="{FF2B5EF4-FFF2-40B4-BE49-F238E27FC236}">
                    <a16:creationId xmlns:a16="http://schemas.microsoft.com/office/drawing/2014/main" id="{5BCE39A6-AD7D-51F5-3A6A-CEF7965425E9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9191605" y="5831019"/>
                <a:ext cx="25200" cy="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575952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5C0EC-F059-86A5-6855-8DFBCBAD6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AC57273-99A6-553A-3C37-230AB49F11D6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2F7D944-5625-46B1-CB50-07BD210A4769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17047D4-518A-2BB0-2F5D-BD7F9D9FA6B6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253C080-FAD4-F91A-9F01-9A529155019B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7F0137A-0DD0-04F1-7BF8-5FEBB2032B65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3AE4237-366A-5B99-9BFA-EFC6000B53B3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C3B7A4BC-45AF-7C83-1761-009D3DD9E8FE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7D0D7C17-67F3-39F0-2D83-3FDED6E3BF7C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04CE15A-4956-F5F6-A3F5-2C1345A23DC8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95E4BE28-C040-71D1-A1D8-F335D3FD035B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DFC11AE5-17C4-A28D-7361-25106BCBF0B2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3BE41A29-D00B-7CEC-95A7-6973B9ED3F6D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4D098D0-B5AB-DE23-ACF0-4298D360B0B6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6FFFB9C-650E-BE01-B716-A78EDA695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4251BB05-3DDD-EF9D-4DB9-123916731E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E800B8E-A9F8-CE33-3E99-EC7DE25B8EEF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4A8852BA-66F6-A85E-A444-BEB51700C92C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3D9A9D9F-3443-0A9E-7BC9-833D8077E39B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A014F2-CB44-1E7F-0F26-605B1556674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652" y="1342640"/>
            <a:ext cx="771525" cy="4762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36ADE8-39C0-447E-8E8F-4C313585AAF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685" b="64431"/>
          <a:stretch/>
        </p:blipFill>
        <p:spPr>
          <a:xfrm>
            <a:off x="6513922" y="1055039"/>
            <a:ext cx="3208368" cy="838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44F858-4065-52A4-0658-534181EE2B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6" t="37281" r="4239"/>
          <a:stretch/>
        </p:blipFill>
        <p:spPr>
          <a:xfrm>
            <a:off x="206116" y="2052973"/>
            <a:ext cx="9328905" cy="12161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686CB97-9147-1EC5-93EA-492A714FD4B6}"/>
              </a:ext>
            </a:extLst>
          </p:cNvPr>
          <p:cNvGrpSpPr/>
          <p:nvPr/>
        </p:nvGrpSpPr>
        <p:grpSpPr>
          <a:xfrm>
            <a:off x="4375525" y="1618659"/>
            <a:ext cx="1139400" cy="266400"/>
            <a:chOff x="4375525" y="1618659"/>
            <a:chExt cx="113940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D3A43F7-19C8-9090-85CB-4DA110A81E18}"/>
                    </a:ext>
                  </a:extLst>
                </p14:cNvPr>
                <p14:cNvContentPartPr/>
                <p14:nvPr/>
              </p14:nvContentPartPr>
              <p14:xfrm>
                <a:off x="5277685" y="1723059"/>
                <a:ext cx="237240" cy="1414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D3A43F7-19C8-9090-85CB-4DA110A81E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260045" y="1705059"/>
                  <a:ext cx="272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FD4DBA3-83C1-3381-6F13-5E9CA2A47555}"/>
                    </a:ext>
                  </a:extLst>
                </p14:cNvPr>
                <p14:cNvContentPartPr/>
                <p14:nvPr/>
              </p14:nvContentPartPr>
              <p14:xfrm>
                <a:off x="5006605" y="1762299"/>
                <a:ext cx="194760" cy="122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FD4DBA3-83C1-3381-6F13-5E9CA2A475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88605" y="1744659"/>
                  <a:ext cx="230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6FF3142-14BE-7CFC-8023-81A83022ECE4}"/>
                    </a:ext>
                  </a:extLst>
                </p14:cNvPr>
                <p14:cNvContentPartPr/>
                <p14:nvPr/>
              </p14:nvContentPartPr>
              <p14:xfrm>
                <a:off x="4970245" y="1618659"/>
                <a:ext cx="73080" cy="46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6FF3142-14BE-7CFC-8023-81A83022ECE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52245" y="1600659"/>
                  <a:ext cx="1087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9A2CA35-52E2-6F4E-968A-5D319274DA36}"/>
                    </a:ext>
                  </a:extLst>
                </p14:cNvPr>
                <p14:cNvContentPartPr/>
                <p14:nvPr/>
              </p14:nvContentPartPr>
              <p14:xfrm>
                <a:off x="4595125" y="1637739"/>
                <a:ext cx="215640" cy="191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9A2CA35-52E2-6F4E-968A-5D319274DA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77125" y="1619739"/>
                  <a:ext cx="251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1ACAFAC-7398-E476-5F3F-3E7375E9D79F}"/>
                    </a:ext>
                  </a:extLst>
                </p14:cNvPr>
                <p14:cNvContentPartPr/>
                <p14:nvPr/>
              </p14:nvContentPartPr>
              <p14:xfrm>
                <a:off x="4375525" y="1624779"/>
                <a:ext cx="221400" cy="141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1ACAFAC-7398-E476-5F3F-3E7375E9D7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57885" y="1606779"/>
                  <a:ext cx="25704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7E83F4-9C9F-27AA-E877-F738702EA880}"/>
              </a:ext>
            </a:extLst>
          </p:cNvPr>
          <p:cNvGrpSpPr/>
          <p:nvPr/>
        </p:nvGrpSpPr>
        <p:grpSpPr>
          <a:xfrm>
            <a:off x="298165" y="2976579"/>
            <a:ext cx="1242000" cy="845280"/>
            <a:chOff x="298165" y="2976579"/>
            <a:chExt cx="1242000" cy="84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048BEE1-B0DE-2745-EDA6-D385DE53A06A}"/>
                    </a:ext>
                  </a:extLst>
                </p14:cNvPr>
                <p14:cNvContentPartPr/>
                <p14:nvPr/>
              </p14:nvContentPartPr>
              <p14:xfrm>
                <a:off x="1451605" y="3089979"/>
                <a:ext cx="26640" cy="114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048BEE1-B0DE-2745-EDA6-D385DE53A06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33965" y="3072339"/>
                  <a:ext cx="62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32A5D7C-B136-3F36-0A46-93F2FE171FA5}"/>
                    </a:ext>
                  </a:extLst>
                </p14:cNvPr>
                <p14:cNvContentPartPr/>
                <p14:nvPr/>
              </p14:nvContentPartPr>
              <p14:xfrm>
                <a:off x="1506685" y="3219939"/>
                <a:ext cx="33480" cy="48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32A5D7C-B136-3F36-0A46-93F2FE171FA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89045" y="3201939"/>
                  <a:ext cx="691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D489FD-43A4-93D2-73B4-9BA462970711}"/>
                    </a:ext>
                  </a:extLst>
                </p14:cNvPr>
                <p14:cNvContentPartPr/>
                <p14:nvPr/>
              </p14:nvContentPartPr>
              <p14:xfrm>
                <a:off x="1180525" y="3119139"/>
                <a:ext cx="237960" cy="211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D489FD-43A4-93D2-73B4-9BA4629707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62885" y="3101139"/>
                  <a:ext cx="273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56CDB7D-980C-6073-703C-F4C45A8C86DA}"/>
                    </a:ext>
                  </a:extLst>
                </p14:cNvPr>
                <p14:cNvContentPartPr/>
                <p14:nvPr/>
              </p14:nvContentPartPr>
              <p14:xfrm>
                <a:off x="1146685" y="3041019"/>
                <a:ext cx="18000" cy="74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56CDB7D-980C-6073-703C-F4C45A8C86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29045" y="3023379"/>
                  <a:ext cx="53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05FEFFC-8B0B-35DF-C09B-D50A3B8E2A96}"/>
                    </a:ext>
                  </a:extLst>
                </p14:cNvPr>
                <p14:cNvContentPartPr/>
                <p14:nvPr/>
              </p14:nvContentPartPr>
              <p14:xfrm>
                <a:off x="839245" y="3043179"/>
                <a:ext cx="257040" cy="1785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05FEFFC-8B0B-35DF-C09B-D50A3B8E2A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21245" y="3025179"/>
                  <a:ext cx="292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9E07CC-968C-0D86-67BA-41285AA08E98}"/>
                    </a:ext>
                  </a:extLst>
                </p14:cNvPr>
                <p14:cNvContentPartPr/>
                <p14:nvPr/>
              </p14:nvContentPartPr>
              <p14:xfrm>
                <a:off x="956245" y="2976579"/>
                <a:ext cx="57960" cy="40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9E07CC-968C-0D86-67BA-41285AA08E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38245" y="2958579"/>
                  <a:ext cx="93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0453F1-0012-34A2-B432-855EF227C12B}"/>
                    </a:ext>
                  </a:extLst>
                </p14:cNvPr>
                <p14:cNvContentPartPr/>
                <p14:nvPr/>
              </p14:nvContentPartPr>
              <p14:xfrm>
                <a:off x="856165" y="3285819"/>
                <a:ext cx="59760" cy="36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0453F1-0012-34A2-B432-855EF227C12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8525" y="3267819"/>
                  <a:ext cx="95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35FAF43-6976-04FD-CB54-89266CE96C92}"/>
                    </a:ext>
                  </a:extLst>
                </p14:cNvPr>
                <p14:cNvContentPartPr/>
                <p14:nvPr/>
              </p14:nvContentPartPr>
              <p14:xfrm>
                <a:off x="298165" y="3139299"/>
                <a:ext cx="487080" cy="187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35FAF43-6976-04FD-CB54-89266CE96C9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0165" y="3121659"/>
                  <a:ext cx="522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D8C15A9-303A-8D42-3A35-774702D4E4CE}"/>
                    </a:ext>
                  </a:extLst>
                </p14:cNvPr>
                <p14:cNvContentPartPr/>
                <p14:nvPr/>
              </p14:nvContentPartPr>
              <p14:xfrm>
                <a:off x="528565" y="3096819"/>
                <a:ext cx="73080" cy="26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D8C15A9-303A-8D42-3A35-774702D4E4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0565" y="3079179"/>
                  <a:ext cx="108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45461C7-0964-97A9-8D2B-3D9CE60FCE59}"/>
                    </a:ext>
                  </a:extLst>
                </p14:cNvPr>
                <p14:cNvContentPartPr/>
                <p14:nvPr/>
              </p14:nvContentPartPr>
              <p14:xfrm>
                <a:off x="1311205" y="3684339"/>
                <a:ext cx="25920" cy="137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45461C7-0964-97A9-8D2B-3D9CE60FCE5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293205" y="3666699"/>
                  <a:ext cx="61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493C541-2A0B-32F2-1C9C-E9570FE12330}"/>
                    </a:ext>
                  </a:extLst>
                </p14:cNvPr>
                <p14:cNvContentPartPr/>
                <p14:nvPr/>
              </p14:nvContentPartPr>
              <p14:xfrm>
                <a:off x="1107805" y="3520539"/>
                <a:ext cx="196200" cy="229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493C541-2A0B-32F2-1C9C-E9570FE123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0165" y="3502899"/>
                  <a:ext cx="2318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8F7B4B9-FAB3-5217-8ADA-35B065018D3A}"/>
                    </a:ext>
                  </a:extLst>
                </p14:cNvPr>
                <p14:cNvContentPartPr/>
                <p14:nvPr/>
              </p14:nvContentPartPr>
              <p14:xfrm>
                <a:off x="922405" y="3554019"/>
                <a:ext cx="106560" cy="187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8F7B4B9-FAB3-5217-8ADA-35B065018D3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04405" y="3536019"/>
                  <a:ext cx="1422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E0EDE7-D066-5219-124C-7DBDB8A668E3}"/>
                    </a:ext>
                  </a:extLst>
                </p14:cNvPr>
                <p14:cNvContentPartPr/>
                <p14:nvPr/>
              </p14:nvContentPartPr>
              <p14:xfrm>
                <a:off x="980725" y="3353139"/>
                <a:ext cx="398880" cy="1756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E0EDE7-D066-5219-124C-7DBDB8A668E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63085" y="3335499"/>
                  <a:ext cx="434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42692AB-6B77-E2A2-5673-4BF50F1CFCA5}"/>
                    </a:ext>
                  </a:extLst>
                </p14:cNvPr>
                <p14:cNvContentPartPr/>
                <p14:nvPr/>
              </p14:nvContentPartPr>
              <p14:xfrm>
                <a:off x="839965" y="3630699"/>
                <a:ext cx="7560" cy="4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42692AB-6B77-E2A2-5673-4BF50F1CFCA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1965" y="3612699"/>
                  <a:ext cx="432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B14D458-5EFF-65F6-BF55-F881DFA11A8D}"/>
              </a:ext>
            </a:extLst>
          </p:cNvPr>
          <p:cNvGrpSpPr/>
          <p:nvPr/>
        </p:nvGrpSpPr>
        <p:grpSpPr>
          <a:xfrm>
            <a:off x="1842205" y="2648619"/>
            <a:ext cx="5879520" cy="1208160"/>
            <a:chOff x="1842205" y="2648619"/>
            <a:chExt cx="5879520" cy="12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04F070-BA16-B8FC-70AE-9D7FA9B4DD4A}"/>
                    </a:ext>
                  </a:extLst>
                </p14:cNvPr>
                <p14:cNvContentPartPr/>
                <p14:nvPr/>
              </p14:nvContentPartPr>
              <p14:xfrm>
                <a:off x="2015005" y="3252699"/>
                <a:ext cx="113760" cy="25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04F070-BA16-B8FC-70AE-9D7FA9B4DD4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97005" y="3235059"/>
                  <a:ext cx="149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6C4C711-9FF8-37E0-0746-17AF71A54846}"/>
                    </a:ext>
                  </a:extLst>
                </p14:cNvPr>
                <p14:cNvContentPartPr/>
                <p14:nvPr/>
              </p14:nvContentPartPr>
              <p14:xfrm>
                <a:off x="2187085" y="3155499"/>
                <a:ext cx="14400" cy="171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6C4C711-9FF8-37E0-0746-17AF71A5484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69085" y="3137859"/>
                  <a:ext cx="50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111D382-ED26-79A4-BADA-D9CE5169E818}"/>
                    </a:ext>
                  </a:extLst>
                </p14:cNvPr>
                <p14:cNvContentPartPr/>
                <p14:nvPr/>
              </p14:nvContentPartPr>
              <p14:xfrm>
                <a:off x="2051365" y="3395979"/>
                <a:ext cx="225720" cy="23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111D382-ED26-79A4-BADA-D9CE5169E81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33725" y="3378339"/>
                  <a:ext cx="261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3DA5E20-9E36-792D-07F5-2B927518F402}"/>
                    </a:ext>
                  </a:extLst>
                </p14:cNvPr>
                <p14:cNvContentPartPr/>
                <p14:nvPr/>
              </p14:nvContentPartPr>
              <p14:xfrm>
                <a:off x="2065405" y="3490659"/>
                <a:ext cx="142200" cy="109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3DA5E20-9E36-792D-07F5-2B927518F40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047405" y="3472659"/>
                  <a:ext cx="177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5895165-672D-F981-AD16-4ACB1C84E3C8}"/>
                    </a:ext>
                  </a:extLst>
                </p14:cNvPr>
                <p14:cNvContentPartPr/>
                <p14:nvPr/>
              </p14:nvContentPartPr>
              <p14:xfrm>
                <a:off x="2397325" y="3033459"/>
                <a:ext cx="129600" cy="424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5895165-672D-F981-AD16-4ACB1C84E3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79325" y="3015459"/>
                  <a:ext cx="1652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1B0DC53-2A24-1FFF-499A-C9A80E90119D}"/>
                    </a:ext>
                  </a:extLst>
                </p14:cNvPr>
                <p14:cNvContentPartPr/>
                <p14:nvPr/>
              </p14:nvContentPartPr>
              <p14:xfrm>
                <a:off x="2501005" y="3277539"/>
                <a:ext cx="141120" cy="190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1B0DC53-2A24-1FFF-499A-C9A80E90119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483365" y="3259899"/>
                  <a:ext cx="176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BF9EF29-6CE8-FD96-175D-45DF376E0C26}"/>
                    </a:ext>
                  </a:extLst>
                </p14:cNvPr>
                <p14:cNvContentPartPr/>
                <p14:nvPr/>
              </p14:nvContentPartPr>
              <p14:xfrm>
                <a:off x="2698645" y="3149019"/>
                <a:ext cx="11520" cy="173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BF9EF29-6CE8-FD96-175D-45DF376E0C2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80645" y="3131019"/>
                  <a:ext cx="471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3FEA0F0-A37C-6BA3-0E39-9259A9A2151A}"/>
                    </a:ext>
                  </a:extLst>
                </p14:cNvPr>
                <p14:cNvContentPartPr/>
                <p14:nvPr/>
              </p14:nvContentPartPr>
              <p14:xfrm>
                <a:off x="2772085" y="3171699"/>
                <a:ext cx="78120" cy="99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3FEA0F0-A37C-6BA3-0E39-9259A9A2151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54445" y="3154059"/>
                  <a:ext cx="113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7287F26-2675-4ABF-9731-0C0ED70926E8}"/>
                    </a:ext>
                  </a:extLst>
                </p14:cNvPr>
                <p14:cNvContentPartPr/>
                <p14:nvPr/>
              </p14:nvContentPartPr>
              <p14:xfrm>
                <a:off x="2842645" y="3159459"/>
                <a:ext cx="20160" cy="197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7287F26-2675-4ABF-9731-0C0ED70926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24645" y="3141819"/>
                  <a:ext cx="55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595C70-921B-A058-B4E3-06B0BBEDDF4F}"/>
                    </a:ext>
                  </a:extLst>
                </p14:cNvPr>
                <p14:cNvContentPartPr/>
                <p14:nvPr/>
              </p14:nvContentPartPr>
              <p14:xfrm>
                <a:off x="2881525" y="2995659"/>
                <a:ext cx="88920" cy="409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595C70-921B-A058-B4E3-06B0BBEDDF4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63525" y="2978019"/>
                  <a:ext cx="12456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3F80ECA-E5E1-1ED4-49EC-FC7820BBD371}"/>
                    </a:ext>
                  </a:extLst>
                </p14:cNvPr>
                <p14:cNvContentPartPr/>
                <p14:nvPr/>
              </p14:nvContentPartPr>
              <p14:xfrm>
                <a:off x="3138205" y="3335139"/>
                <a:ext cx="44280" cy="86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3F80ECA-E5E1-1ED4-49EC-FC7820BBD37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120205" y="3317139"/>
                  <a:ext cx="79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7E89334-3439-06AA-9102-3815F2CBBD7B}"/>
                    </a:ext>
                  </a:extLst>
                </p14:cNvPr>
                <p14:cNvContentPartPr/>
                <p14:nvPr/>
              </p14:nvContentPartPr>
              <p14:xfrm>
                <a:off x="3272845" y="3267459"/>
                <a:ext cx="167400" cy="3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7E89334-3439-06AA-9102-3815F2CBBD7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54845" y="3249819"/>
                  <a:ext cx="203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82E6CCA-2B1E-1DAB-9C1C-84BEA687E8A9}"/>
                    </a:ext>
                  </a:extLst>
                </p14:cNvPr>
                <p14:cNvContentPartPr/>
                <p14:nvPr/>
              </p14:nvContentPartPr>
              <p14:xfrm>
                <a:off x="3485245" y="3146859"/>
                <a:ext cx="20880" cy="1756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82E6CCA-2B1E-1DAB-9C1C-84BEA687E8A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67605" y="3129219"/>
                  <a:ext cx="565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F962B9A-E3FA-E883-1EF5-212A3B739438}"/>
                    </a:ext>
                  </a:extLst>
                </p14:cNvPr>
                <p14:cNvContentPartPr/>
                <p14:nvPr/>
              </p14:nvContentPartPr>
              <p14:xfrm>
                <a:off x="3366805" y="3420819"/>
                <a:ext cx="185760" cy="111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F962B9A-E3FA-E883-1EF5-212A3B73943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349165" y="3403179"/>
                  <a:ext cx="221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A382F2F-E478-D15F-BCC5-A79875E6CA01}"/>
                    </a:ext>
                  </a:extLst>
                </p14:cNvPr>
                <p14:cNvContentPartPr/>
                <p14:nvPr/>
              </p14:nvContentPartPr>
              <p14:xfrm>
                <a:off x="3398125" y="3492459"/>
                <a:ext cx="88560" cy="871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A382F2F-E478-D15F-BCC5-A79875E6CA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80485" y="3474459"/>
                  <a:ext cx="124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E30928F-9CE8-4A1E-73CD-5665B5D8F83A}"/>
                    </a:ext>
                  </a:extLst>
                </p14:cNvPr>
                <p14:cNvContentPartPr/>
                <p14:nvPr/>
              </p14:nvContentPartPr>
              <p14:xfrm>
                <a:off x="3626365" y="3136779"/>
                <a:ext cx="175320" cy="4064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E30928F-9CE8-4A1E-73CD-5665B5D8F83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08725" y="3118779"/>
                  <a:ext cx="210960" cy="44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BEA6483-38D8-9C41-390A-C355BF7E634D}"/>
                    </a:ext>
                  </a:extLst>
                </p14:cNvPr>
                <p14:cNvContentPartPr/>
                <p14:nvPr/>
              </p14:nvContentPartPr>
              <p14:xfrm>
                <a:off x="3844165" y="3132819"/>
                <a:ext cx="130320" cy="218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BEA6483-38D8-9C41-390A-C355BF7E634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26165" y="3114819"/>
                  <a:ext cx="1659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F64C2BE-8A54-B76A-AD67-D91228ADB21B}"/>
                    </a:ext>
                  </a:extLst>
                </p14:cNvPr>
                <p14:cNvContentPartPr/>
                <p14:nvPr/>
              </p14:nvContentPartPr>
              <p14:xfrm>
                <a:off x="4003645" y="3086019"/>
                <a:ext cx="153360" cy="354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F64C2BE-8A54-B76A-AD67-D91228ADB21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86005" y="3068019"/>
                  <a:ext cx="18900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FEDBAC9-5737-908F-A78B-299CD69DF230}"/>
                    </a:ext>
                  </a:extLst>
                </p14:cNvPr>
                <p14:cNvContentPartPr/>
                <p14:nvPr/>
              </p14:nvContentPartPr>
              <p14:xfrm>
                <a:off x="4082485" y="2844099"/>
                <a:ext cx="283680" cy="720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FEDBAC9-5737-908F-A78B-299CD69DF23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064845" y="2826099"/>
                  <a:ext cx="319320" cy="75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F5397DE-EC37-1255-43B0-66E7D63C3AF8}"/>
                    </a:ext>
                  </a:extLst>
                </p14:cNvPr>
                <p14:cNvContentPartPr/>
                <p14:nvPr/>
              </p14:nvContentPartPr>
              <p14:xfrm>
                <a:off x="1842205" y="2868579"/>
                <a:ext cx="315720" cy="8136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F5397DE-EC37-1255-43B0-66E7D63C3AF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824205" y="2850939"/>
                  <a:ext cx="351360" cy="84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C66227A-7C87-EE52-4AF9-5C796F7320D4}"/>
                    </a:ext>
                  </a:extLst>
                </p14:cNvPr>
                <p14:cNvContentPartPr/>
                <p14:nvPr/>
              </p14:nvContentPartPr>
              <p14:xfrm>
                <a:off x="4535725" y="3183219"/>
                <a:ext cx="189360" cy="21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C66227A-7C87-EE52-4AF9-5C796F7320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517725" y="3165219"/>
                  <a:ext cx="225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B6412A0-C7A1-5CDF-AEE0-A3C71C1C9D08}"/>
                    </a:ext>
                  </a:extLst>
                </p14:cNvPr>
                <p14:cNvContentPartPr/>
                <p14:nvPr/>
              </p14:nvContentPartPr>
              <p14:xfrm>
                <a:off x="4542925" y="3324339"/>
                <a:ext cx="144720" cy="16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B6412A0-C7A1-5CDF-AEE0-A3C71C1C9D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525285" y="3306339"/>
                  <a:ext cx="180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09BBE5C-71CA-B11F-4E58-3B9324C6BE81}"/>
                    </a:ext>
                  </a:extLst>
                </p14:cNvPr>
                <p14:cNvContentPartPr/>
                <p14:nvPr/>
              </p14:nvContentPartPr>
              <p14:xfrm>
                <a:off x="4913725" y="2887659"/>
                <a:ext cx="173520" cy="693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09BBE5C-71CA-B11F-4E58-3B9324C6BE8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96085" y="2870019"/>
                  <a:ext cx="209160" cy="72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E43F51F-B6E1-98F9-2D91-B03A3D0DA635}"/>
                    </a:ext>
                  </a:extLst>
                </p14:cNvPr>
                <p14:cNvContentPartPr/>
                <p14:nvPr/>
              </p14:nvContentPartPr>
              <p14:xfrm>
                <a:off x="5100565" y="3041739"/>
                <a:ext cx="193320" cy="244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E43F51F-B6E1-98F9-2D91-B03A3D0DA63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082925" y="3023739"/>
                  <a:ext cx="2289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2B0A837-9281-D246-04BC-FC6F9BB87AF2}"/>
                    </a:ext>
                  </a:extLst>
                </p14:cNvPr>
                <p14:cNvContentPartPr/>
                <p14:nvPr/>
              </p14:nvContentPartPr>
              <p14:xfrm>
                <a:off x="5190565" y="3170259"/>
                <a:ext cx="206280" cy="31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2B0A837-9281-D246-04BC-FC6F9BB87AF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72565" y="3152619"/>
                  <a:ext cx="241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7569373-A131-57C9-1914-18C2DE56827B}"/>
                    </a:ext>
                  </a:extLst>
                </p14:cNvPr>
                <p14:cNvContentPartPr/>
                <p14:nvPr/>
              </p14:nvContentPartPr>
              <p14:xfrm>
                <a:off x="5575765" y="3206619"/>
                <a:ext cx="38880" cy="156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7569373-A131-57C9-1914-18C2DE56827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58125" y="3188619"/>
                  <a:ext cx="74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8BE758B-8507-37DA-8051-FDA4F918D79E}"/>
                    </a:ext>
                  </a:extLst>
                </p14:cNvPr>
                <p14:cNvContentPartPr/>
                <p14:nvPr/>
              </p14:nvContentPartPr>
              <p14:xfrm>
                <a:off x="5762965" y="3034539"/>
                <a:ext cx="153360" cy="17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8BE758B-8507-37DA-8051-FDA4F918D79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45325" y="3016539"/>
                  <a:ext cx="189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4CAB777-4D17-929B-85C2-924E73D9C3BB}"/>
                    </a:ext>
                  </a:extLst>
                </p14:cNvPr>
                <p14:cNvContentPartPr/>
                <p14:nvPr/>
              </p14:nvContentPartPr>
              <p14:xfrm>
                <a:off x="5952685" y="2946339"/>
                <a:ext cx="140040" cy="246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4CAB777-4D17-929B-85C2-924E73D9C3B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935045" y="2928699"/>
                  <a:ext cx="175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6535853-B38D-A407-834C-705E52800ADA}"/>
                    </a:ext>
                  </a:extLst>
                </p14:cNvPr>
                <p14:cNvContentPartPr/>
                <p14:nvPr/>
              </p14:nvContentPartPr>
              <p14:xfrm>
                <a:off x="5914525" y="2825019"/>
                <a:ext cx="327960" cy="715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6535853-B38D-A407-834C-705E52800AD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896885" y="2807019"/>
                  <a:ext cx="363600" cy="75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86A9BD5-98FE-1CEC-23B4-419CBA67A843}"/>
                    </a:ext>
                  </a:extLst>
                </p14:cNvPr>
                <p14:cNvContentPartPr/>
                <p14:nvPr/>
              </p14:nvContentPartPr>
              <p14:xfrm>
                <a:off x="7454605" y="2857779"/>
                <a:ext cx="252360" cy="319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86A9BD5-98FE-1CEC-23B4-419CBA67A8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36605" y="2840139"/>
                  <a:ext cx="28800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F43E109-2EE2-A279-FCF4-E9CE7FC1DC0A}"/>
                    </a:ext>
                  </a:extLst>
                </p14:cNvPr>
                <p14:cNvContentPartPr/>
                <p14:nvPr/>
              </p14:nvContentPartPr>
              <p14:xfrm>
                <a:off x="7339405" y="3217059"/>
                <a:ext cx="18360" cy="129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F43E109-2EE2-A279-FCF4-E9CE7FC1DC0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21405" y="3199059"/>
                  <a:ext cx="54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7AC89E6-3C53-90CB-A00D-C4B0B422F63D}"/>
                    </a:ext>
                  </a:extLst>
                </p14:cNvPr>
                <p14:cNvContentPartPr/>
                <p14:nvPr/>
              </p14:nvContentPartPr>
              <p14:xfrm>
                <a:off x="7213045" y="2937339"/>
                <a:ext cx="162000" cy="221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7AC89E6-3C53-90CB-A00D-C4B0B422F63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95405" y="2919699"/>
                  <a:ext cx="1976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722BBE5-C4C7-5DD6-1764-68AC0C934B0F}"/>
                    </a:ext>
                  </a:extLst>
                </p14:cNvPr>
                <p14:cNvContentPartPr/>
                <p14:nvPr/>
              </p14:nvContentPartPr>
              <p14:xfrm>
                <a:off x="7163005" y="2831499"/>
                <a:ext cx="202680" cy="56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722BBE5-C4C7-5DD6-1764-68AC0C934B0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145365" y="2813859"/>
                  <a:ext cx="2383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31E3A5A-7D88-8358-13E3-DE1738BF4DD1}"/>
                    </a:ext>
                  </a:extLst>
                </p14:cNvPr>
                <p14:cNvContentPartPr/>
                <p14:nvPr/>
              </p14:nvContentPartPr>
              <p14:xfrm>
                <a:off x="6849805" y="3033099"/>
                <a:ext cx="240120" cy="1515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31E3A5A-7D88-8358-13E3-DE1738BF4DD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31805" y="3015459"/>
                  <a:ext cx="275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C311E11-9DCF-D318-6932-0452E498CA6A}"/>
                    </a:ext>
                  </a:extLst>
                </p14:cNvPr>
                <p14:cNvContentPartPr/>
                <p14:nvPr/>
              </p14:nvContentPartPr>
              <p14:xfrm>
                <a:off x="6939445" y="2940579"/>
                <a:ext cx="22320" cy="24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C311E11-9DCF-D318-6932-0452E498CA6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21805" y="2922939"/>
                  <a:ext cx="579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897F962-8FB4-28AA-ACBE-46C1109A180F}"/>
                    </a:ext>
                  </a:extLst>
                </p14:cNvPr>
                <p14:cNvContentPartPr/>
                <p14:nvPr/>
              </p14:nvContentPartPr>
              <p14:xfrm>
                <a:off x="7658725" y="3569139"/>
                <a:ext cx="63000" cy="1411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897F962-8FB4-28AA-ACBE-46C1109A180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40725" y="3551499"/>
                  <a:ext cx="986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72AF739-F1DB-59C4-63D9-A5C64163FCA9}"/>
                    </a:ext>
                  </a:extLst>
                </p14:cNvPr>
                <p14:cNvContentPartPr/>
                <p14:nvPr/>
              </p14:nvContentPartPr>
              <p14:xfrm>
                <a:off x="7450285" y="3518379"/>
                <a:ext cx="137880" cy="1260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72AF739-F1DB-59C4-63D9-A5C64163FCA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432645" y="3500379"/>
                  <a:ext cx="173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E5FBA97-C527-84D1-36D1-C07CA3BB1890}"/>
                    </a:ext>
                  </a:extLst>
                </p14:cNvPr>
                <p14:cNvContentPartPr/>
                <p14:nvPr/>
              </p14:nvContentPartPr>
              <p14:xfrm>
                <a:off x="7365685" y="3429099"/>
                <a:ext cx="10440" cy="47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E5FBA97-C527-84D1-36D1-C07CA3BB18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347685" y="3411099"/>
                  <a:ext cx="46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3AC83C7-5185-7480-FFC7-F03E0DA1012A}"/>
                    </a:ext>
                  </a:extLst>
                </p14:cNvPr>
                <p14:cNvContentPartPr/>
                <p14:nvPr/>
              </p14:nvContentPartPr>
              <p14:xfrm>
                <a:off x="7095325" y="3553299"/>
                <a:ext cx="225000" cy="132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3AC83C7-5185-7480-FFC7-F03E0DA1012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77685" y="3535299"/>
                  <a:ext cx="260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1690DDF-8358-DA5F-6B51-752F6D474ED5}"/>
                    </a:ext>
                  </a:extLst>
                </p14:cNvPr>
                <p14:cNvContentPartPr/>
                <p14:nvPr/>
              </p14:nvContentPartPr>
              <p14:xfrm>
                <a:off x="6926845" y="3610899"/>
                <a:ext cx="112320" cy="1324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1690DDF-8358-DA5F-6B51-752F6D474ED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908845" y="3593259"/>
                  <a:ext cx="1479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B929555-35DC-85E7-A403-9070E2361A89}"/>
                    </a:ext>
                  </a:extLst>
                </p14:cNvPr>
                <p14:cNvContentPartPr/>
                <p14:nvPr/>
              </p14:nvContentPartPr>
              <p14:xfrm>
                <a:off x="6791845" y="3433059"/>
                <a:ext cx="160920" cy="191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B929555-35DC-85E7-A403-9070E2361A8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73845" y="3415059"/>
                  <a:ext cx="1965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11FF44C-FE9E-3081-F81A-1B700F99F52C}"/>
                    </a:ext>
                  </a:extLst>
                </p14:cNvPr>
                <p14:cNvContentPartPr/>
                <p14:nvPr/>
              </p14:nvContentPartPr>
              <p14:xfrm>
                <a:off x="6005245" y="3571299"/>
                <a:ext cx="730440" cy="168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11FF44C-FE9E-3081-F81A-1B700F99F52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87605" y="3553299"/>
                  <a:ext cx="7660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0CE80C0-B3C6-8C25-581B-818DCF163D82}"/>
                    </a:ext>
                  </a:extLst>
                </p14:cNvPr>
                <p14:cNvContentPartPr/>
                <p14:nvPr/>
              </p14:nvContentPartPr>
              <p14:xfrm>
                <a:off x="6362005" y="3541059"/>
                <a:ext cx="106200" cy="40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0CE80C0-B3C6-8C25-581B-818DCF163D8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344005" y="3523059"/>
                  <a:ext cx="141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DFCBEAF-7C8F-0922-8018-CC09A90BBB3C}"/>
                    </a:ext>
                  </a:extLst>
                </p14:cNvPr>
                <p14:cNvContentPartPr/>
                <p14:nvPr/>
              </p14:nvContentPartPr>
              <p14:xfrm>
                <a:off x="6406645" y="3500379"/>
                <a:ext cx="7200" cy="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DFCBEAF-7C8F-0922-8018-CC09A90BBB3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89005" y="3482739"/>
                  <a:ext cx="42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5E9C43F-ECAD-938B-1C84-DD2B24AB63A6}"/>
                    </a:ext>
                  </a:extLst>
                </p14:cNvPr>
                <p14:cNvContentPartPr/>
                <p14:nvPr/>
              </p14:nvContentPartPr>
              <p14:xfrm>
                <a:off x="6180565" y="3832659"/>
                <a:ext cx="115560" cy="24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5E9C43F-ECAD-938B-1C84-DD2B24AB63A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162925" y="3814659"/>
                  <a:ext cx="151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C428EA0-E43F-6F58-99EC-A8C223B6FC2D}"/>
                    </a:ext>
                  </a:extLst>
                </p14:cNvPr>
                <p14:cNvContentPartPr/>
                <p14:nvPr/>
              </p14:nvContentPartPr>
              <p14:xfrm>
                <a:off x="5989045" y="3506859"/>
                <a:ext cx="189360" cy="583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C428EA0-E43F-6F58-99EC-A8C223B6FC2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71405" y="3488859"/>
                  <a:ext cx="225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E054F41-AF72-5089-50E2-E5E48C7A1FCF}"/>
                    </a:ext>
                  </a:extLst>
                </p14:cNvPr>
                <p14:cNvContentPartPr/>
                <p14:nvPr/>
              </p14:nvContentPartPr>
              <p14:xfrm>
                <a:off x="5168245" y="2713419"/>
                <a:ext cx="171720" cy="110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E054F41-AF72-5089-50E2-E5E48C7A1FC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50245" y="2695779"/>
                  <a:ext cx="2073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0600F63-0880-2960-7EA1-3105EEFEF2C7}"/>
                    </a:ext>
                  </a:extLst>
                </p14:cNvPr>
                <p14:cNvContentPartPr/>
                <p14:nvPr/>
              </p14:nvContentPartPr>
              <p14:xfrm>
                <a:off x="5737405" y="2648619"/>
                <a:ext cx="144360" cy="194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0600F63-0880-2960-7EA1-3105EEFEF2C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19765" y="2630979"/>
                  <a:ext cx="18000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22649A0E-2CFA-8F91-1AC8-B24406C57280}"/>
              </a:ext>
            </a:extLst>
          </p:cNvPr>
          <p:cNvGrpSpPr/>
          <p:nvPr/>
        </p:nvGrpSpPr>
        <p:grpSpPr>
          <a:xfrm>
            <a:off x="566725" y="4109859"/>
            <a:ext cx="8407800" cy="1536120"/>
            <a:chOff x="566725" y="4109859"/>
            <a:chExt cx="8407800" cy="153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59FF112-FAD3-63E4-04ED-9B100C606FE4}"/>
                    </a:ext>
                  </a:extLst>
                </p14:cNvPr>
                <p14:cNvContentPartPr/>
                <p14:nvPr/>
              </p14:nvContentPartPr>
              <p14:xfrm>
                <a:off x="566725" y="4420899"/>
                <a:ext cx="281160" cy="305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59FF112-FAD3-63E4-04ED-9B100C606FE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49085" y="4403259"/>
                  <a:ext cx="3168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A1DC892-19BA-1A05-607B-5CB1DDB0EF0C}"/>
                    </a:ext>
                  </a:extLst>
                </p14:cNvPr>
                <p14:cNvContentPartPr/>
                <p14:nvPr/>
              </p14:nvContentPartPr>
              <p14:xfrm>
                <a:off x="907645" y="4633659"/>
                <a:ext cx="129240" cy="158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A1DC892-19BA-1A05-607B-5CB1DDB0EF0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0005" y="4616019"/>
                  <a:ext cx="1648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76A3692-BB6C-EFD9-A35F-D12377A42A80}"/>
                    </a:ext>
                  </a:extLst>
                </p14:cNvPr>
                <p14:cNvContentPartPr/>
                <p14:nvPr/>
              </p14:nvContentPartPr>
              <p14:xfrm>
                <a:off x="823765" y="4766859"/>
                <a:ext cx="123480" cy="154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76A3692-BB6C-EFD9-A35F-D12377A42A8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6125" y="4749219"/>
                  <a:ext cx="159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EDB1A49-A1D7-6DBC-6C0D-D12D6F63F3AB}"/>
                    </a:ext>
                  </a:extLst>
                </p14:cNvPr>
                <p14:cNvContentPartPr/>
                <p14:nvPr/>
              </p14:nvContentPartPr>
              <p14:xfrm>
                <a:off x="1166845" y="4141899"/>
                <a:ext cx="1514520" cy="632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EDB1A49-A1D7-6DBC-6C0D-D12D6F63F3A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48845" y="4123899"/>
                  <a:ext cx="155016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9270B64-177F-1257-2C45-104C3BFB6F4A}"/>
                    </a:ext>
                  </a:extLst>
                </p14:cNvPr>
                <p14:cNvContentPartPr/>
                <p14:nvPr/>
              </p14:nvContentPartPr>
              <p14:xfrm>
                <a:off x="1419565" y="4466619"/>
                <a:ext cx="110520" cy="120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9270B64-177F-1257-2C45-104C3BFB6F4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401565" y="4448619"/>
                  <a:ext cx="1461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53CA024-D940-6A42-6340-B84647AF9DED}"/>
                    </a:ext>
                  </a:extLst>
                </p14:cNvPr>
                <p14:cNvContentPartPr/>
                <p14:nvPr/>
              </p14:nvContentPartPr>
              <p14:xfrm>
                <a:off x="1533325" y="4449339"/>
                <a:ext cx="33840" cy="276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53CA024-D940-6A42-6340-B84647AF9DE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515685" y="4431699"/>
                  <a:ext cx="694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1285D45-F71F-E959-6F60-AD5EBA3BC2BE}"/>
                    </a:ext>
                  </a:extLst>
                </p14:cNvPr>
                <p14:cNvContentPartPr/>
                <p14:nvPr/>
              </p14:nvContentPartPr>
              <p14:xfrm>
                <a:off x="1584085" y="4463379"/>
                <a:ext cx="128880" cy="328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1285D45-F71F-E959-6F60-AD5EBA3BC2B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66085" y="4445739"/>
                  <a:ext cx="1645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58B3B5B-4245-B818-2F5C-54F4BD9DCE20}"/>
                    </a:ext>
                  </a:extLst>
                </p14:cNvPr>
                <p14:cNvContentPartPr/>
                <p14:nvPr/>
              </p14:nvContentPartPr>
              <p14:xfrm>
                <a:off x="1857325" y="4635459"/>
                <a:ext cx="177480" cy="34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58B3B5B-4245-B818-2F5C-54F4BD9DCE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839685" y="4617459"/>
                  <a:ext cx="213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7A3A1D1-AC9C-0FF3-9583-859764B6C771}"/>
                    </a:ext>
                  </a:extLst>
                </p14:cNvPr>
                <p14:cNvContentPartPr/>
                <p14:nvPr/>
              </p14:nvContentPartPr>
              <p14:xfrm>
                <a:off x="1914565" y="4569579"/>
                <a:ext cx="7560" cy="195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7A3A1D1-AC9C-0FF3-9583-859764B6C77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96925" y="4551939"/>
                  <a:ext cx="432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7873138-9E36-A768-5B11-9DFE9300F648}"/>
                    </a:ext>
                  </a:extLst>
                </p14:cNvPr>
                <p14:cNvContentPartPr/>
                <p14:nvPr/>
              </p14:nvContentPartPr>
              <p14:xfrm>
                <a:off x="2139925" y="4434579"/>
                <a:ext cx="117000" cy="2754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7873138-9E36-A768-5B11-9DFE9300F64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122285" y="4416939"/>
                  <a:ext cx="1526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14187AD-4F1A-3C80-5911-5A6D67F62C95}"/>
                    </a:ext>
                  </a:extLst>
                </p14:cNvPr>
                <p14:cNvContentPartPr/>
                <p14:nvPr/>
              </p14:nvContentPartPr>
              <p14:xfrm>
                <a:off x="2355565" y="4628619"/>
                <a:ext cx="111240" cy="14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14187AD-4F1A-3C80-5911-5A6D67F62C9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337565" y="4610619"/>
                  <a:ext cx="1468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9BC6320-5C73-B4B8-6BCA-A3894C2D627B}"/>
                    </a:ext>
                  </a:extLst>
                </p14:cNvPr>
                <p14:cNvContentPartPr/>
                <p14:nvPr/>
              </p14:nvContentPartPr>
              <p14:xfrm>
                <a:off x="2468245" y="4556259"/>
                <a:ext cx="155880" cy="7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9BC6320-5C73-B4B8-6BCA-A3894C2D627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450245" y="4538619"/>
                  <a:ext cx="191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B64AAAE-7D68-29F5-D72F-908D28A3657E}"/>
                    </a:ext>
                  </a:extLst>
                </p14:cNvPr>
                <p14:cNvContentPartPr/>
                <p14:nvPr/>
              </p14:nvContentPartPr>
              <p14:xfrm>
                <a:off x="2406325" y="4556979"/>
                <a:ext cx="237600" cy="1533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B64AAAE-7D68-29F5-D72F-908D28A3657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388325" y="4538979"/>
                  <a:ext cx="273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DF7E6C7-0016-B360-B000-45B8322FEE14}"/>
                    </a:ext>
                  </a:extLst>
                </p14:cNvPr>
                <p14:cNvContentPartPr/>
                <p14:nvPr/>
              </p14:nvContentPartPr>
              <p14:xfrm>
                <a:off x="2464645" y="4373019"/>
                <a:ext cx="320400" cy="178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DF7E6C7-0016-B360-B000-45B8322FEE1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47005" y="4355019"/>
                  <a:ext cx="356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3B6ED1E-2C3E-C780-7EB5-86196BB4AF7B}"/>
                    </a:ext>
                  </a:extLst>
                </p14:cNvPr>
                <p14:cNvContentPartPr/>
                <p14:nvPr/>
              </p14:nvContentPartPr>
              <p14:xfrm>
                <a:off x="2846965" y="4385979"/>
                <a:ext cx="137520" cy="299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3B6ED1E-2C3E-C780-7EB5-86196BB4AF7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28965" y="4367979"/>
                  <a:ext cx="17316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A9FC35F-98D3-D919-7B48-28A2BCC06B78}"/>
                    </a:ext>
                  </a:extLst>
                </p14:cNvPr>
                <p14:cNvContentPartPr/>
                <p14:nvPr/>
              </p14:nvContentPartPr>
              <p14:xfrm>
                <a:off x="2612245" y="4113459"/>
                <a:ext cx="443160" cy="8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A9FC35F-98D3-D919-7B48-28A2BCC06B7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594245" y="4095819"/>
                  <a:ext cx="478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15FC9EBD-21B3-F30B-AF2E-34F5A5E369A7}"/>
                    </a:ext>
                  </a:extLst>
                </p14:cNvPr>
                <p14:cNvContentPartPr/>
                <p14:nvPr/>
              </p14:nvContentPartPr>
              <p14:xfrm>
                <a:off x="3317845" y="4454379"/>
                <a:ext cx="154800" cy="28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15FC9EBD-21B3-F30B-AF2E-34F5A5E369A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99845" y="4436739"/>
                  <a:ext cx="190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838327F-E339-BA3B-2B48-048237055948}"/>
                    </a:ext>
                  </a:extLst>
                </p14:cNvPr>
                <p14:cNvContentPartPr/>
                <p14:nvPr/>
              </p14:nvContentPartPr>
              <p14:xfrm>
                <a:off x="3301285" y="4631139"/>
                <a:ext cx="137880" cy="133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838327F-E339-BA3B-2B48-04823705594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283645" y="4613139"/>
                  <a:ext cx="1735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DB35096-A47F-0B64-0C42-A186064717FA}"/>
                    </a:ext>
                  </a:extLst>
                </p14:cNvPr>
                <p14:cNvContentPartPr/>
                <p14:nvPr/>
              </p14:nvContentPartPr>
              <p14:xfrm>
                <a:off x="3659125" y="4109859"/>
                <a:ext cx="1265760" cy="568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DB35096-A47F-0B64-0C42-A186064717F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641125" y="4092219"/>
                  <a:ext cx="130140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A64B83F-385A-69AF-22EC-34E67E0EFBB8}"/>
                    </a:ext>
                  </a:extLst>
                </p14:cNvPr>
                <p14:cNvContentPartPr/>
                <p14:nvPr/>
              </p14:nvContentPartPr>
              <p14:xfrm>
                <a:off x="4155205" y="4453299"/>
                <a:ext cx="163440" cy="2350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A64B83F-385A-69AF-22EC-34E67E0EFBB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137205" y="4435659"/>
                  <a:ext cx="199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E9BF42A-B215-7DFD-83CE-A9991F06D400}"/>
                    </a:ext>
                  </a:extLst>
                </p14:cNvPr>
                <p14:cNvContentPartPr/>
                <p14:nvPr/>
              </p14:nvContentPartPr>
              <p14:xfrm>
                <a:off x="3934165" y="4423779"/>
                <a:ext cx="124920" cy="205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E9BF42A-B215-7DFD-83CE-A9991F06D40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916165" y="4405779"/>
                  <a:ext cx="160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5A6D0B9-E98C-A061-A7C3-1D9183E60DCE}"/>
                    </a:ext>
                  </a:extLst>
                </p14:cNvPr>
                <p14:cNvContentPartPr/>
                <p14:nvPr/>
              </p14:nvContentPartPr>
              <p14:xfrm>
                <a:off x="3970885" y="4410459"/>
                <a:ext cx="196920" cy="29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5A6D0B9-E98C-A061-A7C3-1D9183E60DC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52885" y="4392819"/>
                  <a:ext cx="2325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38695D1-9730-009A-9BAC-1A79CEA7638E}"/>
                    </a:ext>
                  </a:extLst>
                </p14:cNvPr>
                <p14:cNvContentPartPr/>
                <p14:nvPr/>
              </p14:nvContentPartPr>
              <p14:xfrm>
                <a:off x="4452565" y="4593339"/>
                <a:ext cx="146520" cy="349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38695D1-9730-009A-9BAC-1A79CEA7638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434925" y="4575339"/>
                  <a:ext cx="1821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F5BFEFE-3FD6-9E6C-8475-31D5B6FA8669}"/>
                    </a:ext>
                  </a:extLst>
                </p14:cNvPr>
                <p14:cNvContentPartPr/>
                <p14:nvPr/>
              </p14:nvContentPartPr>
              <p14:xfrm>
                <a:off x="4631485" y="4358979"/>
                <a:ext cx="140400" cy="251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F5BFEFE-3FD6-9E6C-8475-31D5B6FA866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13485" y="4340979"/>
                  <a:ext cx="176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8EA4205-A15C-3AC5-CF8C-144C0A3A038E}"/>
                    </a:ext>
                  </a:extLst>
                </p14:cNvPr>
                <p14:cNvContentPartPr/>
                <p14:nvPr/>
              </p14:nvContentPartPr>
              <p14:xfrm>
                <a:off x="4702405" y="4371939"/>
                <a:ext cx="159480" cy="14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8EA4205-A15C-3AC5-CF8C-144C0A3A03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84765" y="4354299"/>
                  <a:ext cx="195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59380A7-EEE5-61A8-6EC5-6CF0306E3F3C}"/>
                    </a:ext>
                  </a:extLst>
                </p14:cNvPr>
                <p14:cNvContentPartPr/>
                <p14:nvPr/>
              </p14:nvContentPartPr>
              <p14:xfrm>
                <a:off x="4835965" y="4335219"/>
                <a:ext cx="159840" cy="301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59380A7-EEE5-61A8-6EC5-6CF0306E3F3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18325" y="4317579"/>
                  <a:ext cx="1954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0CEF4AE-5794-BCF2-BEF6-1F22E2CDA3DD}"/>
                    </a:ext>
                  </a:extLst>
                </p14:cNvPr>
                <p14:cNvContentPartPr/>
                <p14:nvPr/>
              </p14:nvContentPartPr>
              <p14:xfrm>
                <a:off x="5277325" y="4415859"/>
                <a:ext cx="169560" cy="17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0CEF4AE-5794-BCF2-BEF6-1F22E2CDA3D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59325" y="4397859"/>
                  <a:ext cx="205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624D96A-BAE5-C8F3-1F5C-516044461399}"/>
                    </a:ext>
                  </a:extLst>
                </p14:cNvPr>
                <p14:cNvContentPartPr/>
                <p14:nvPr/>
              </p14:nvContentPartPr>
              <p14:xfrm>
                <a:off x="5265085" y="4527099"/>
                <a:ext cx="159480" cy="14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624D96A-BAE5-C8F3-1F5C-51604446139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247085" y="4509459"/>
                  <a:ext cx="195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6A752CE-9D2A-1702-5BC6-C5C10395ED90}"/>
                    </a:ext>
                  </a:extLst>
                </p14:cNvPr>
                <p14:cNvContentPartPr/>
                <p14:nvPr/>
              </p14:nvContentPartPr>
              <p14:xfrm>
                <a:off x="5608165" y="4190859"/>
                <a:ext cx="606240" cy="4334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6A752CE-9D2A-1702-5BC6-C5C10395ED9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590165" y="4172859"/>
                  <a:ext cx="6418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3053B55-F751-0BED-B60F-8FC11E5CF418}"/>
                    </a:ext>
                  </a:extLst>
                </p14:cNvPr>
                <p14:cNvContentPartPr/>
                <p14:nvPr/>
              </p14:nvContentPartPr>
              <p14:xfrm>
                <a:off x="5822365" y="4476339"/>
                <a:ext cx="126720" cy="11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3053B55-F751-0BED-B60F-8FC11E5CF41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804365" y="4458339"/>
                  <a:ext cx="162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EB2C9E7-D6B2-441B-4139-610C96769081}"/>
                    </a:ext>
                  </a:extLst>
                </p14:cNvPr>
                <p14:cNvContentPartPr/>
                <p14:nvPr/>
              </p14:nvContentPartPr>
              <p14:xfrm>
                <a:off x="6009205" y="4358259"/>
                <a:ext cx="22320" cy="262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EB2C9E7-D6B2-441B-4139-610C9676908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91565" y="4340259"/>
                  <a:ext cx="57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610A7ED-3B7A-C415-CBE8-5A5B99CE56E6}"/>
                    </a:ext>
                  </a:extLst>
                </p14:cNvPr>
                <p14:cNvContentPartPr/>
                <p14:nvPr/>
              </p14:nvContentPartPr>
              <p14:xfrm>
                <a:off x="6375685" y="4199499"/>
                <a:ext cx="832320" cy="2160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610A7ED-3B7A-C415-CBE8-5A5B99CE56E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58045" y="4181859"/>
                  <a:ext cx="8679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B0253C9-8F0C-EDF9-F20C-61F548759E77}"/>
                    </a:ext>
                  </a:extLst>
                </p14:cNvPr>
                <p14:cNvContentPartPr/>
                <p14:nvPr/>
              </p14:nvContentPartPr>
              <p14:xfrm>
                <a:off x="7575565" y="4358259"/>
                <a:ext cx="1236240" cy="460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B0253C9-8F0C-EDF9-F20C-61F548759E7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57925" y="4340259"/>
                  <a:ext cx="12718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E171047-4BBF-6B2E-D712-0D8A4CD5B784}"/>
                    </a:ext>
                  </a:extLst>
                </p14:cNvPr>
                <p14:cNvContentPartPr/>
                <p14:nvPr/>
              </p14:nvContentPartPr>
              <p14:xfrm>
                <a:off x="8140765" y="4245579"/>
                <a:ext cx="91080" cy="11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E171047-4BBF-6B2E-D712-0D8A4CD5B78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122765" y="4227939"/>
                  <a:ext cx="126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62234A1-CDAE-20BC-5CC4-C0EA7AEC2CD6}"/>
                    </a:ext>
                  </a:extLst>
                </p14:cNvPr>
                <p14:cNvContentPartPr/>
                <p14:nvPr/>
              </p14:nvContentPartPr>
              <p14:xfrm>
                <a:off x="7968325" y="4689099"/>
                <a:ext cx="131760" cy="144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62234A1-CDAE-20BC-5CC4-C0EA7AEC2CD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950685" y="4671459"/>
                  <a:ext cx="167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A186E7C-79DF-BF1A-E0AA-E5EFCA2C1AA1}"/>
                    </a:ext>
                  </a:extLst>
                </p14:cNvPr>
                <p14:cNvContentPartPr/>
                <p14:nvPr/>
              </p14:nvContentPartPr>
              <p14:xfrm>
                <a:off x="8106205" y="4796019"/>
                <a:ext cx="868320" cy="479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A186E7C-79DF-BF1A-E0AA-E5EFCA2C1AA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088565" y="4778019"/>
                  <a:ext cx="90396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8214B55-68C2-FD10-11A2-8D0A9761DFDA}"/>
                    </a:ext>
                  </a:extLst>
                </p14:cNvPr>
                <p14:cNvContentPartPr/>
                <p14:nvPr/>
              </p14:nvContentPartPr>
              <p14:xfrm>
                <a:off x="8302765" y="5055579"/>
                <a:ext cx="38160" cy="198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8214B55-68C2-FD10-11A2-8D0A9761DFD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85125" y="5037939"/>
                  <a:ext cx="738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AD4DB38-5FD6-53CA-1570-91C575621872}"/>
                    </a:ext>
                  </a:extLst>
                </p14:cNvPr>
                <p14:cNvContentPartPr/>
                <p14:nvPr/>
              </p14:nvContentPartPr>
              <p14:xfrm>
                <a:off x="8808925" y="4861899"/>
                <a:ext cx="27360" cy="16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AD4DB38-5FD6-53CA-1570-91C57562187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90925" y="4843899"/>
                  <a:ext cx="63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A3B848F-B164-5514-A58B-08F8FA8028DE}"/>
                    </a:ext>
                  </a:extLst>
                </p14:cNvPr>
                <p14:cNvContentPartPr/>
                <p14:nvPr/>
              </p14:nvContentPartPr>
              <p14:xfrm>
                <a:off x="7138525" y="5169699"/>
                <a:ext cx="45360" cy="3456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A3B848F-B164-5514-A58B-08F8FA8028D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120885" y="5151699"/>
                  <a:ext cx="810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37A4437-F7A1-190F-22D3-D01A9A2CDFA9}"/>
                    </a:ext>
                  </a:extLst>
                </p14:cNvPr>
                <p14:cNvContentPartPr/>
                <p14:nvPr/>
              </p14:nvContentPartPr>
              <p14:xfrm>
                <a:off x="7057525" y="4986819"/>
                <a:ext cx="852120" cy="586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37A4437-F7A1-190F-22D3-D01A9A2CDFA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39885" y="4969179"/>
                  <a:ext cx="887760" cy="6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1AFBC8F-03D7-C146-A090-837D8BE30AC2}"/>
                    </a:ext>
                  </a:extLst>
                </p14:cNvPr>
                <p14:cNvContentPartPr/>
                <p14:nvPr/>
              </p14:nvContentPartPr>
              <p14:xfrm>
                <a:off x="5741005" y="5498379"/>
                <a:ext cx="90000" cy="280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1AFBC8F-03D7-C146-A090-837D8BE30AC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23365" y="5480379"/>
                  <a:ext cx="12564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8C14663-657A-226F-E429-D613CC0CA743}"/>
                    </a:ext>
                  </a:extLst>
                </p14:cNvPr>
                <p14:cNvContentPartPr/>
                <p14:nvPr/>
              </p14:nvContentPartPr>
              <p14:xfrm>
                <a:off x="5784925" y="5357259"/>
                <a:ext cx="44280" cy="27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8C14663-657A-226F-E429-D613CC0CA74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67285" y="5339259"/>
                  <a:ext cx="79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5F031D1-CC9E-EF05-933E-496085C7B337}"/>
                    </a:ext>
                  </a:extLst>
                </p14:cNvPr>
                <p14:cNvContentPartPr/>
                <p14:nvPr/>
              </p14:nvContentPartPr>
              <p14:xfrm>
                <a:off x="5921365" y="5516019"/>
                <a:ext cx="63000" cy="41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5F031D1-CC9E-EF05-933E-496085C7B33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03725" y="5498019"/>
                  <a:ext cx="98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7661770-F3F0-86E4-F2C2-686ED27BEEFA}"/>
                    </a:ext>
                  </a:extLst>
                </p14:cNvPr>
                <p14:cNvContentPartPr/>
                <p14:nvPr/>
              </p14:nvContentPartPr>
              <p14:xfrm>
                <a:off x="4312165" y="5226579"/>
                <a:ext cx="1170720" cy="3070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7661770-F3F0-86E4-F2C2-686ED27BEEF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294165" y="5208939"/>
                  <a:ext cx="120636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6D8C14A-1F9D-6057-77FA-92A2F49EDA64}"/>
                    </a:ext>
                  </a:extLst>
                </p14:cNvPr>
                <p14:cNvContentPartPr/>
                <p14:nvPr/>
              </p14:nvContentPartPr>
              <p14:xfrm>
                <a:off x="4423765" y="5295339"/>
                <a:ext cx="69840" cy="126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6D8C14A-1F9D-6057-77FA-92A2F49EDA6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406125" y="5277339"/>
                  <a:ext cx="1054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E09702D-4F49-3156-C144-F8320DE42FE7}"/>
                    </a:ext>
                  </a:extLst>
                </p14:cNvPr>
                <p14:cNvContentPartPr/>
                <p14:nvPr/>
              </p14:nvContentPartPr>
              <p14:xfrm>
                <a:off x="5145565" y="5622219"/>
                <a:ext cx="129240" cy="23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E09702D-4F49-3156-C144-F8320DE42FE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127565" y="5604219"/>
                  <a:ext cx="1648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880606B-3CA8-6A6A-125B-854271278F41}"/>
                    </a:ext>
                  </a:extLst>
                </p14:cNvPr>
                <p14:cNvContentPartPr/>
                <p14:nvPr/>
              </p14:nvContentPartPr>
              <p14:xfrm>
                <a:off x="3410725" y="5269419"/>
                <a:ext cx="520920" cy="2156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880606B-3CA8-6A6A-125B-854271278F4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93085" y="5251419"/>
                  <a:ext cx="5565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7766CC8-0E94-7517-8FB2-8C25A8BEF854}"/>
                    </a:ext>
                  </a:extLst>
                </p14:cNvPr>
                <p14:cNvContentPartPr/>
                <p14:nvPr/>
              </p14:nvContentPartPr>
              <p14:xfrm>
                <a:off x="3294085" y="5422059"/>
                <a:ext cx="76320" cy="964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7766CC8-0E94-7517-8FB2-8C25A8BEF85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76445" y="5404059"/>
                  <a:ext cx="1119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023E4A5-E9FF-ABF2-888F-D0B6BA234BD4}"/>
                    </a:ext>
                  </a:extLst>
                </p14:cNvPr>
                <p14:cNvContentPartPr/>
                <p14:nvPr/>
              </p14:nvContentPartPr>
              <p14:xfrm>
                <a:off x="2803765" y="5255379"/>
                <a:ext cx="442440" cy="2721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023E4A5-E9FF-ABF2-888F-D0B6BA234BD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786125" y="5237739"/>
                  <a:ext cx="4780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BCC6329-A43E-34BA-1545-5300DAA10F15}"/>
                    </a:ext>
                  </a:extLst>
                </p14:cNvPr>
                <p14:cNvContentPartPr/>
                <p14:nvPr/>
              </p14:nvContentPartPr>
              <p14:xfrm>
                <a:off x="2819605" y="5318739"/>
                <a:ext cx="86040" cy="45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BCC6329-A43E-34BA-1545-5300DAA10F1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801965" y="5300739"/>
                  <a:ext cx="121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E882E7E-071B-A24E-B5E9-0F604CCE06C0}"/>
                    </a:ext>
                  </a:extLst>
                </p14:cNvPr>
                <p14:cNvContentPartPr/>
                <p14:nvPr/>
              </p14:nvContentPartPr>
              <p14:xfrm>
                <a:off x="2407045" y="5362299"/>
                <a:ext cx="154800" cy="129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E882E7E-071B-A24E-B5E9-0F604CCE06C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89405" y="5344659"/>
                  <a:ext cx="1904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B4D5182-27C3-4AA5-3A68-206DDD352E07}"/>
                    </a:ext>
                  </a:extLst>
                </p14:cNvPr>
                <p14:cNvContentPartPr/>
                <p14:nvPr/>
              </p14:nvContentPartPr>
              <p14:xfrm>
                <a:off x="2287525" y="5234499"/>
                <a:ext cx="20880" cy="1317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B4D5182-27C3-4AA5-3A68-206DDD352E0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69525" y="5216499"/>
                  <a:ext cx="56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4DA1FCF-041B-6E25-36F8-3EF7A297FFCD}"/>
                    </a:ext>
                  </a:extLst>
                </p14:cNvPr>
                <p14:cNvContentPartPr/>
                <p14:nvPr/>
              </p14:nvContentPartPr>
              <p14:xfrm>
                <a:off x="1909165" y="5302899"/>
                <a:ext cx="262800" cy="253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4DA1FCF-041B-6E25-36F8-3EF7A297FFC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91165" y="5285259"/>
                  <a:ext cx="2984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96C2313-12F8-A77C-5071-57584A7F0CFD}"/>
                    </a:ext>
                  </a:extLst>
                </p14:cNvPr>
                <p14:cNvContentPartPr/>
                <p14:nvPr/>
              </p14:nvContentPartPr>
              <p14:xfrm>
                <a:off x="2036245" y="5128659"/>
                <a:ext cx="32400" cy="1274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96C2313-12F8-A77C-5071-57584A7F0CF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018245" y="5111019"/>
                  <a:ext cx="68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4690604-DAA0-5F50-04FB-B72A8E4DD43E}"/>
                    </a:ext>
                  </a:extLst>
                </p14:cNvPr>
                <p14:cNvContentPartPr/>
                <p14:nvPr/>
              </p14:nvContentPartPr>
              <p14:xfrm>
                <a:off x="1210405" y="5314779"/>
                <a:ext cx="701280" cy="225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4690604-DAA0-5F50-04FB-B72A8E4DD43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92405" y="5297139"/>
                  <a:ext cx="7369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54EA7133-C003-1D21-2F02-9F9DD82DB0CC}"/>
                    </a:ext>
                  </a:extLst>
                </p14:cNvPr>
                <p14:cNvContentPartPr/>
                <p14:nvPr/>
              </p14:nvContentPartPr>
              <p14:xfrm>
                <a:off x="1587325" y="5177259"/>
                <a:ext cx="163800" cy="511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54EA7133-C003-1D21-2F02-9F9DD82DB0C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569325" y="5159259"/>
                  <a:ext cx="19944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F220B85-DD24-5A18-6B87-7B76B8692555}"/>
              </a:ext>
            </a:extLst>
          </p:cNvPr>
          <p:cNvGrpSpPr/>
          <p:nvPr/>
        </p:nvGrpSpPr>
        <p:grpSpPr>
          <a:xfrm>
            <a:off x="3829405" y="5762259"/>
            <a:ext cx="2583720" cy="540720"/>
            <a:chOff x="3829405" y="5762259"/>
            <a:chExt cx="2583720" cy="54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C94EE6A-51B0-1D2A-9982-9F7D07873EF4}"/>
                    </a:ext>
                  </a:extLst>
                </p14:cNvPr>
                <p14:cNvContentPartPr/>
                <p14:nvPr/>
              </p14:nvContentPartPr>
              <p14:xfrm>
                <a:off x="6244285" y="6041259"/>
                <a:ext cx="168840" cy="1414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C94EE6A-51B0-1D2A-9982-9F7D07873EF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226285" y="6023259"/>
                  <a:ext cx="204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83B0871-5A18-B697-9F11-5BF9C01051BC}"/>
                    </a:ext>
                  </a:extLst>
                </p14:cNvPr>
                <p14:cNvContentPartPr/>
                <p14:nvPr/>
              </p14:nvContentPartPr>
              <p14:xfrm>
                <a:off x="5866285" y="5956299"/>
                <a:ext cx="355680" cy="1857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83B0871-5A18-B697-9F11-5BF9C01051B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848645" y="5938659"/>
                  <a:ext cx="3913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DE2DDD1-B951-0B90-00E6-1C7DC042482D}"/>
                    </a:ext>
                  </a:extLst>
                </p14:cNvPr>
                <p14:cNvContentPartPr/>
                <p14:nvPr/>
              </p14:nvContentPartPr>
              <p14:xfrm>
                <a:off x="5901205" y="6210459"/>
                <a:ext cx="7200" cy="21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DE2DDD1-B951-0B90-00E6-1C7DC042482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883205" y="6192819"/>
                  <a:ext cx="428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FE60083-E401-4431-CE4B-87987ABD3630}"/>
                    </a:ext>
                  </a:extLst>
                </p14:cNvPr>
                <p14:cNvContentPartPr/>
                <p14:nvPr/>
              </p14:nvContentPartPr>
              <p14:xfrm>
                <a:off x="5566405" y="5919579"/>
                <a:ext cx="178560" cy="357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FE60083-E401-4431-CE4B-87987ABD363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548765" y="5901579"/>
                  <a:ext cx="2142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F612D69-1B98-38CD-8FC6-A7086F8DDD85}"/>
                    </a:ext>
                  </a:extLst>
                </p14:cNvPr>
                <p14:cNvContentPartPr/>
                <p14:nvPr/>
              </p14:nvContentPartPr>
              <p14:xfrm>
                <a:off x="4448965" y="5762259"/>
                <a:ext cx="1015560" cy="5407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F612D69-1B98-38CD-8FC6-A7086F8DDD8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430965" y="5744259"/>
                  <a:ext cx="1051200" cy="57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D2361C0-D43C-31CA-4BDB-6F11C7904B33}"/>
                    </a:ext>
                  </a:extLst>
                </p14:cNvPr>
                <p14:cNvContentPartPr/>
                <p14:nvPr/>
              </p14:nvContentPartPr>
              <p14:xfrm>
                <a:off x="4791325" y="6072219"/>
                <a:ext cx="15120" cy="450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D2361C0-D43C-31CA-4BDB-6F11C7904B3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73325" y="6054219"/>
                  <a:ext cx="50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8B946B3-4EB8-0B41-7A17-63FFAF298520}"/>
                    </a:ext>
                  </a:extLst>
                </p14:cNvPr>
                <p14:cNvContentPartPr/>
                <p14:nvPr/>
              </p14:nvContentPartPr>
              <p14:xfrm>
                <a:off x="3829405" y="5864139"/>
                <a:ext cx="410400" cy="3762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8B946B3-4EB8-0B41-7A17-63FFAF29852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11405" y="5846499"/>
                  <a:ext cx="446040" cy="41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953355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E7E5C9-ECC6-E36C-8FF6-66A0A46CF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002" y="1550128"/>
            <a:ext cx="7826418" cy="40618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2589C9F-D699-D353-DAB6-FD1A8CD29B7C}"/>
                  </a:ext>
                </a:extLst>
              </p14:cNvPr>
              <p14:cNvContentPartPr/>
              <p14:nvPr/>
            </p14:nvContentPartPr>
            <p14:xfrm>
              <a:off x="6869605" y="4835619"/>
              <a:ext cx="1315440" cy="575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2589C9F-D699-D353-DAB6-FD1A8CD29B7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15965" y="4727619"/>
                <a:ext cx="1423080" cy="79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884B28-6763-A28B-1D4D-846B5AC747C7}"/>
                  </a:ext>
                </a:extLst>
              </p14:cNvPr>
              <p14:cNvContentPartPr/>
              <p14:nvPr/>
            </p14:nvContentPartPr>
            <p14:xfrm>
              <a:off x="6038005" y="4574259"/>
              <a:ext cx="2903400" cy="930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884B28-6763-A28B-1D4D-846B5AC747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84005" y="4466619"/>
                <a:ext cx="3011040" cy="11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06188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A4F5A-40F1-0437-348C-1E5498989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BA41E38-7432-335C-35B8-DCFC2CB463BD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E85FFF4-9144-5127-886B-5E2748D2748A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C7738A4-96B6-1868-19B6-37580E3B2A05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5D07671-6F5B-21DC-D621-AFD60682928C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7853374-820D-BB87-FFE1-CFA0EB63E92D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416DA5DE-30A2-7AD0-77D1-143139F7728A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FE14C659-E426-DAD8-0F99-D6F85BA6C45B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02C15FA3-9F6E-E1DD-49C6-5DC8006E9761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42EB8111-23DA-FA0A-F26D-AB1209FB60B8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2E6BDE7B-1B33-C735-EF2A-E06D5EB7CAC3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79A0C9E1-D07C-A450-BC1D-B1B2B6D27EB0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A30A2A02-28F4-6353-D356-52D135F4D38B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B35A0CA5-7D6F-2C8A-A8EC-AC9625313D45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AEAD8BE-975B-C525-BDFA-491E649D9B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7FF9EF12-F043-3921-5540-D663F6CFF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F8216B5-D74D-DDC1-AE74-870634630C3C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4896AB0-7962-AA25-CEA0-56F447BB920C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9DB8CAD-50C0-D3D8-69A0-07648D6FF1F9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7265E-FDD4-E70A-C460-3D200FBA0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83" y="1440335"/>
            <a:ext cx="8268417" cy="40846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4C4CF0-CA12-D021-FD2E-1884083A34C4}"/>
                  </a:ext>
                </a:extLst>
              </p14:cNvPr>
              <p14:cNvContentPartPr/>
              <p14:nvPr/>
            </p14:nvContentPartPr>
            <p14:xfrm>
              <a:off x="7250485" y="3660939"/>
              <a:ext cx="1263960" cy="619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4C4CF0-CA12-D021-FD2E-1884083A34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96485" y="3553299"/>
                <a:ext cx="1371600" cy="83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412295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57970-FDD5-9199-0C41-A7E6DEEDB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C7F085D-55DC-94DA-F544-A1E8CDB69AAA}"/>
              </a:ext>
            </a:extLst>
          </p:cNvPr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22BB82B-1E9C-1985-20A9-1C39F973DFDE}"/>
              </a:ext>
            </a:extLst>
          </p:cNvPr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52E0D90-9661-78F1-9035-9DCD670D3180}"/>
              </a:ext>
            </a:extLst>
          </p:cNvPr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8FC4F6B-715E-3A03-1BB2-0823CA3558EC}"/>
              </a:ext>
            </a:extLst>
          </p:cNvPr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CCC1C33-C7D4-04F0-03C0-05EDDB4052E7}"/>
              </a:ext>
            </a:extLst>
          </p:cNvPr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6CDA16E-5192-772D-8171-C0305D8A2BD2}"/>
              </a:ext>
            </a:extLst>
          </p:cNvPr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>
            <a:extLst>
              <a:ext uri="{FF2B5EF4-FFF2-40B4-BE49-F238E27FC236}">
                <a16:creationId xmlns:a16="http://schemas.microsoft.com/office/drawing/2014/main" id="{93DD5BA7-18C3-0B89-BD9E-C4F7A71136FA}"/>
              </a:ext>
            </a:extLst>
          </p:cNvPr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E9C461CF-0824-202E-B2F1-1798F2DD211E}"/>
              </a:ext>
            </a:extLst>
          </p:cNvPr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3BFE8C5-153C-1BA5-724F-F07735FF41E4}"/>
              </a:ext>
            </a:extLst>
          </p:cNvPr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>
            <a:extLst>
              <a:ext uri="{FF2B5EF4-FFF2-40B4-BE49-F238E27FC236}">
                <a16:creationId xmlns:a16="http://schemas.microsoft.com/office/drawing/2014/main" id="{3C6F6C45-6737-C6EC-D34B-D8BEFBEB8DD0}"/>
              </a:ext>
            </a:extLst>
          </p:cNvPr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>
            <a:extLst>
              <a:ext uri="{FF2B5EF4-FFF2-40B4-BE49-F238E27FC236}">
                <a16:creationId xmlns:a16="http://schemas.microsoft.com/office/drawing/2014/main" id="{F6963554-63FF-B230-243E-C746FB9C37E4}"/>
              </a:ext>
            </a:extLst>
          </p:cNvPr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>
            <a:extLst>
              <a:ext uri="{FF2B5EF4-FFF2-40B4-BE49-F238E27FC236}">
                <a16:creationId xmlns:a16="http://schemas.microsoft.com/office/drawing/2014/main" id="{4DD7B29A-3C34-A607-A539-B728BBDB8AFB}"/>
              </a:ext>
            </a:extLst>
          </p:cNvPr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>
            <a:extLst>
              <a:ext uri="{FF2B5EF4-FFF2-40B4-BE49-F238E27FC236}">
                <a16:creationId xmlns:a16="http://schemas.microsoft.com/office/drawing/2014/main" id="{C03F3485-8ECD-F79E-988F-DABF06D13B54}"/>
              </a:ext>
            </a:extLst>
          </p:cNvPr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736687A-E217-66D7-6A1D-D31B960E5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A2B29F91-CD17-5DAE-E1A7-BA00D3275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4451CB0-89D3-4CE9-03FF-FF07BD38E4D4}"/>
              </a:ext>
            </a:extLst>
          </p:cNvPr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B2CF4B9-B66C-9C97-FAAE-4ECA2D49E032}"/>
              </a:ext>
            </a:extLst>
          </p:cNvPr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82F0B471-414B-2AEE-7498-A58283E3B5BF}"/>
              </a:ext>
            </a:extLst>
          </p:cNvPr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09D9D4-6063-4315-3523-C8355F0EF253}"/>
              </a:ext>
            </a:extLst>
          </p:cNvPr>
          <p:cNvGrpSpPr/>
          <p:nvPr/>
        </p:nvGrpSpPr>
        <p:grpSpPr>
          <a:xfrm>
            <a:off x="1068203" y="1802007"/>
            <a:ext cx="8137282" cy="4176122"/>
            <a:chOff x="1488073" y="1662766"/>
            <a:chExt cx="8137282" cy="41761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A7F4E5-1290-9FDD-DB3B-8EAB3E891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65016" b="23253"/>
            <a:stretch>
              <a:fillRect/>
            </a:stretch>
          </p:blipFill>
          <p:spPr>
            <a:xfrm>
              <a:off x="1488073" y="1893856"/>
              <a:ext cx="3172549" cy="3205069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D332F98-10E3-0D0A-6DCB-31953A8D0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9796"/>
            <a:stretch>
              <a:fillRect/>
            </a:stretch>
          </p:blipFill>
          <p:spPr>
            <a:xfrm>
              <a:off x="5979459" y="1662766"/>
              <a:ext cx="3645896" cy="4176122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A25E334-DD61-5462-CD29-9D305FFA1A91}"/>
                  </a:ext>
                </a:extLst>
              </p14:cNvPr>
              <p14:cNvContentPartPr/>
              <p14:nvPr/>
            </p14:nvContentPartPr>
            <p14:xfrm>
              <a:off x="6294685" y="4874139"/>
              <a:ext cx="2181600" cy="888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A25E334-DD61-5462-CD29-9D305FFA1A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0685" y="4766499"/>
                <a:ext cx="2289240" cy="11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508328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3EBD69-CABB-750D-F87E-8023F88D6A8F}"/>
                  </a:ext>
                </a:extLst>
              </p:cNvPr>
              <p:cNvSpPr txBox="1"/>
              <p:nvPr/>
            </p:nvSpPr>
            <p:spPr>
              <a:xfrm>
                <a:off x="1627414" y="1959429"/>
                <a:ext cx="893717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en-US" sz="4400" b="1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</a:t>
                </a:r>
                <a:r>
                  <a:rPr lang="ar-JO" sz="4400" b="1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هلأ هدفنا نعرف العلاقة بين الاحداثي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  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𝒙</m:t>
                    </m:r>
                  </m:oMath>
                </a14:m>
                <a:r>
                  <a:rPr lang="ar-JO" sz="4400" b="1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والاحداثي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𝒚</m:t>
                    </m:r>
                  </m:oMath>
                </a14:m>
                <a:r>
                  <a:rPr lang="ar-JO" sz="4400" b="1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لكل النقاط الواقعة على الدائرة ؟</a:t>
                </a:r>
                <a:br>
                  <a:rPr lang="ar-JO" sz="4400" b="1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</a:br>
                <a:r>
                  <a:rPr lang="ar-JO" sz="4400" b="1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بمعنى آخر بدنا نتعلم كيف نكتب معادلة الدائرة</a:t>
                </a:r>
                <a:endParaRPr lang="en-US" sz="4400" b="1" dirty="0"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93EBD69-CABB-750D-F87E-8023F88D6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414" y="1959429"/>
                <a:ext cx="8937171" cy="2123658"/>
              </a:xfrm>
              <a:prstGeom prst="rect">
                <a:avLst/>
              </a:prstGeom>
              <a:blipFill>
                <a:blip r:embed="rId2"/>
                <a:stretch>
                  <a:fillRect l="-2183" t="-4011" b="-12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56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397885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413883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22290" y="2893078"/>
            <a:ext cx="2103120" cy="36576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707816" y="3939393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8642" y="341554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9205485" y="604595"/>
            <a:ext cx="2148355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الرياضيات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42984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93856"/>
            <a:ext cx="2103120" cy="365760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975208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التاريخ :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إلى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/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7533606" y="602351"/>
            <a:ext cx="1834399" cy="411480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العاشر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5711742" y="604362"/>
            <a:ext cx="1966000" cy="411480"/>
          </a:xfrm>
          <a:prstGeom prst="doubleWave">
            <a:avLst>
              <a:gd name="adj1" fmla="val 0"/>
              <a:gd name="adj2" fmla="val 5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الثانية</a:t>
            </a:r>
            <a:r>
              <a:rPr lang="en-US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282217" y="589122"/>
            <a:ext cx="5584263" cy="411480"/>
          </a:xfrm>
          <a:prstGeom prst="doubleWave">
            <a:avLst>
              <a:gd name="adj1" fmla="val 0"/>
              <a:gd name="adj2" fmla="val 233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2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2000" b="1" dirty="0">
                <a:cs typeface="AGA Battouta Regular" pitchFamily="2" charset="-78"/>
              </a:rPr>
              <a:t>معادلة الدائرة</a:t>
            </a:r>
            <a:endParaRPr lang="ar-JO" sz="2400" b="1" dirty="0">
              <a:cs typeface="AGA Battouta Regular" pitchFamily="2" charset="-7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8358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9708642" y="4946575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08642" y="5450166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07816" y="5953757"/>
            <a:ext cx="2103120" cy="365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50499-01D6-C708-7C72-857C6192453D}"/>
              </a:ext>
            </a:extLst>
          </p:cNvPr>
          <p:cNvSpPr txBox="1"/>
          <p:nvPr/>
        </p:nvSpPr>
        <p:spPr>
          <a:xfrm>
            <a:off x="4730550" y="2667403"/>
            <a:ext cx="2271860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11500" dirty="0">
                <a:hlinkClick r:id="rId4"/>
              </a:rPr>
              <a:t>تأمل</a:t>
            </a:r>
            <a:endParaRPr lang="ar-JO" sz="11500" dirty="0"/>
          </a:p>
        </p:txBody>
      </p:sp>
      <p:pic>
        <p:nvPicPr>
          <p:cNvPr id="1026" name="Picture 2" descr="Inteligencia emocional - Blog Psicohuma">
            <a:extLst>
              <a:ext uri="{FF2B5EF4-FFF2-40B4-BE49-F238E27FC236}">
                <a16:creationId xmlns:a16="http://schemas.microsoft.com/office/drawing/2014/main" id="{2E87A73C-447D-E3AF-5ED8-A7DBF352B0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CEB2FF"/>
              </a:clrFrom>
              <a:clrTo>
                <a:srgbClr val="CEB2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4076" r="9014"/>
          <a:stretch/>
        </p:blipFill>
        <p:spPr bwMode="auto">
          <a:xfrm>
            <a:off x="1385739" y="2102177"/>
            <a:ext cx="2780907" cy="312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14314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1656</TotalTime>
  <Words>1270</Words>
  <Application>Microsoft Office PowerPoint</Application>
  <PresentationFormat>Widescreen</PresentationFormat>
  <Paragraphs>446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Adobe Arabic</vt:lpstr>
      <vt:lpstr>AGA Battouta Regular</vt:lpstr>
      <vt:lpstr>Arabic Typesetting</vt:lpstr>
      <vt:lpstr>Calibri</vt:lpstr>
      <vt:lpstr>Calibri Light</vt:lpstr>
      <vt:lpstr>Cambria Math</vt:lpstr>
      <vt:lpstr>HelveticaNeueLT Arabic 45 Light</vt:lpstr>
      <vt:lpstr>HelveticaNeueLT Arabic 55 Roman</vt:lpstr>
      <vt:lpstr>Times New Roman</vt:lpstr>
      <vt:lpstr>Retrospect</vt:lpstr>
      <vt:lpstr>معادلة الدائرة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معادلة الدائرة</dc:title>
  <dc:creator>خديجه سليمان</dc:creator>
  <cp:lastModifiedBy>user</cp:lastModifiedBy>
  <cp:revision>12</cp:revision>
  <dcterms:created xsi:type="dcterms:W3CDTF">2021-10-30T15:05:57Z</dcterms:created>
  <dcterms:modified xsi:type="dcterms:W3CDTF">2025-11-04T10:53:57Z</dcterms:modified>
</cp:coreProperties>
</file>