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8" r:id="rId2"/>
    <p:sldId id="271" r:id="rId3"/>
    <p:sldId id="368" r:id="rId4"/>
    <p:sldId id="369" r:id="rId5"/>
    <p:sldId id="37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207B"/>
    <a:srgbClr val="ED13BE"/>
    <a:srgbClr val="219C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5" Type="http://schemas.openxmlformats.org/officeDocument/2006/relationships/slide" Target="slides/slide4.xml" /><Relationship Id="rId10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DB1B-2B0B-414D-BEC7-695FBD22E9BA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9650-249A-4463-96DB-6770FF0375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DB1B-2B0B-414D-BEC7-695FBD22E9BA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9650-249A-4463-96DB-6770FF0375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DB1B-2B0B-414D-BEC7-695FBD22E9BA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9650-249A-4463-96DB-6770FF03758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DB1B-2B0B-414D-BEC7-695FBD22E9BA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9650-249A-4463-96DB-6770FF0375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DB1B-2B0B-414D-BEC7-695FBD22E9BA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9650-249A-4463-96DB-6770FF03758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DB1B-2B0B-414D-BEC7-695FBD22E9BA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9650-249A-4463-96DB-6770FF0375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DB1B-2B0B-414D-BEC7-695FBD22E9BA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9650-249A-4463-96DB-6770FF0375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DB1B-2B0B-414D-BEC7-695FBD22E9BA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9650-249A-4463-96DB-6770FF0375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DB1B-2B0B-414D-BEC7-695FBD22E9BA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9650-249A-4463-96DB-6770FF0375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DB1B-2B0B-414D-BEC7-695FBD22E9BA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9650-249A-4463-96DB-6770FF0375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DB1B-2B0B-414D-BEC7-695FBD22E9BA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9650-249A-4463-96DB-6770FF0375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DB1B-2B0B-414D-BEC7-695FBD22E9BA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9650-249A-4463-96DB-6770FF0375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DB1B-2B0B-414D-BEC7-695FBD22E9BA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9650-249A-4463-96DB-6770FF0375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DB1B-2B0B-414D-BEC7-695FBD22E9BA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9650-249A-4463-96DB-6770FF0375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DB1B-2B0B-414D-BEC7-695FBD22E9BA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9650-249A-4463-96DB-6770FF0375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9650-249A-4463-96DB-6770FF03758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DB1B-2B0B-414D-BEC7-695FBD22E9BA}" type="datetimeFigureOut">
              <a:rPr lang="en-US" smtClean="0"/>
              <a:t>11/7/2025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9DB1B-2B0B-414D-BEC7-695FBD22E9BA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5699650-249A-4463-96DB-6770FF03758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/>
          <p:nvPr/>
        </p:nvSpPr>
        <p:spPr>
          <a:xfrm>
            <a:off x="1279038" y="767805"/>
            <a:ext cx="5208104" cy="251873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sz="8000" b="1" dirty="0">
                <a:solidFill>
                  <a:srgbClr val="00B0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الوحدة </a:t>
            </a:r>
            <a:r>
              <a:rPr lang="ar-JO" sz="8000" b="1" dirty="0">
                <a:solidFill>
                  <a:srgbClr val="00B0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الثّانية </a:t>
            </a:r>
            <a:r>
              <a:rPr lang="ar-SA" sz="8000" b="1" dirty="0">
                <a:solidFill>
                  <a:srgbClr val="00B0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: </a:t>
            </a:r>
            <a:endParaRPr lang="ar-JO" sz="8000" b="1" dirty="0">
              <a:solidFill>
                <a:srgbClr val="00B0F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 algn="ctr">
              <a:buNone/>
            </a:pPr>
            <a:r>
              <a:rPr lang="ar-JO" sz="8000" b="1" dirty="0">
                <a:solidFill>
                  <a:srgbClr val="00B0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أُردُنُّ أنتَ الهَوى</a:t>
            </a:r>
          </a:p>
        </p:txBody>
      </p:sp>
      <p:sp>
        <p:nvSpPr>
          <p:cNvPr id="3" name="Title 1"/>
          <p:cNvSpPr txBox="1"/>
          <p:nvPr/>
        </p:nvSpPr>
        <p:spPr>
          <a:xfrm>
            <a:off x="156320" y="3506756"/>
            <a:ext cx="6778870" cy="297079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JO" sz="80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الدّرس الرّابع :</a:t>
            </a:r>
            <a:br>
              <a:rPr lang="ar-JO" sz="80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ar-JO" sz="8000" b="1" dirty="0">
                <a:solidFill>
                  <a:schemeClr val="accent1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كان وأخواتها</a:t>
            </a:r>
          </a:p>
          <a:p>
            <a:pPr algn="ctr"/>
            <a:r>
              <a:rPr lang="ar-JO" sz="8000" b="1" dirty="0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وَطَني الأرْدنُّ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6634" t="19955" r="25962" b="24458"/>
          <a:stretch>
            <a:fillRect/>
          </a:stretch>
        </p:blipFill>
        <p:spPr bwMode="auto">
          <a:xfrm>
            <a:off x="6323943" y="250063"/>
            <a:ext cx="5711737" cy="651338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2822713" y="0"/>
            <a:ext cx="5885216" cy="8714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أبني لُغتي: كتاب الطّالب صفحة48</a:t>
            </a:r>
            <a:endParaRPr lang="en-US" sz="36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rcRect l="36711" t="19400" r="13947" b="7816"/>
          <a:stretch>
            <a:fillRect/>
          </a:stretch>
        </p:blipFill>
        <p:spPr>
          <a:xfrm>
            <a:off x="1219200" y="950911"/>
            <a:ext cx="10138611" cy="59070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193505" y="4572000"/>
            <a:ext cx="1491916" cy="385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كان</a:t>
            </a:r>
            <a:endParaRPr lang="en-US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50042" y="4571999"/>
            <a:ext cx="1491916" cy="385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الإنسانُ</a:t>
            </a:r>
            <a:endParaRPr lang="en-US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21429" y="4571998"/>
            <a:ext cx="1491916" cy="385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عجولًا</a:t>
            </a:r>
            <a:endParaRPr lang="en-US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93505" y="4957009"/>
            <a:ext cx="1491916" cy="385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أمسى</a:t>
            </a:r>
            <a:endParaRPr lang="en-US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07467" y="4957008"/>
            <a:ext cx="1491916" cy="385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الأردنُّ</a:t>
            </a:r>
            <a:endParaRPr lang="en-US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72532" y="4957007"/>
            <a:ext cx="1491916" cy="385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حاضنًا</a:t>
            </a:r>
            <a:endParaRPr lang="en-US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193505" y="5304637"/>
            <a:ext cx="1491916" cy="385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صارت</a:t>
            </a:r>
            <a:endParaRPr lang="en-US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58570" y="5304636"/>
            <a:ext cx="1491916" cy="385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البِذرتانِ</a:t>
            </a:r>
            <a:endParaRPr lang="en-US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68442" y="5304635"/>
            <a:ext cx="1491916" cy="385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شَجَرَتَيْنِ</a:t>
            </a:r>
            <a:endParaRPr lang="en-US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193505" y="5652263"/>
            <a:ext cx="1491916" cy="385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يَظَلُّ</a:t>
            </a:r>
            <a:endParaRPr lang="en-US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34122" y="5652262"/>
            <a:ext cx="1491916" cy="385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الأردنيّونَ</a:t>
            </a:r>
            <a:endParaRPr lang="en-US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56218" y="5652261"/>
            <a:ext cx="1491916" cy="385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مُحافظينَ</a:t>
            </a:r>
            <a:endParaRPr lang="en-US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2822713" y="0"/>
            <a:ext cx="5885216" cy="8714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أبني لُغتي: كتاب الطّالب صفحة49</a:t>
            </a:r>
            <a:endParaRPr lang="en-US" sz="36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l="39229" t="22677" r="12500" b="6411"/>
          <a:stretch>
            <a:fillRect/>
          </a:stretch>
        </p:blipFill>
        <p:spPr>
          <a:xfrm>
            <a:off x="1844843" y="959168"/>
            <a:ext cx="9264436" cy="581725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232358" y="2358190"/>
            <a:ext cx="1491916" cy="385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مُعتِدلًا</a:t>
            </a:r>
            <a:endParaRPr lang="en-US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32358" y="2830881"/>
            <a:ext cx="1491916" cy="385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ثلجًا</a:t>
            </a:r>
            <a:endParaRPr lang="en-US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32358" y="3429000"/>
            <a:ext cx="1491916" cy="385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صادقًا</a:t>
            </a:r>
            <a:endParaRPr lang="en-US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50405" y="6075947"/>
            <a:ext cx="2947737" cy="385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ظَلَّت الموظَّفتانِ مُتعاوِنَتَيْنِ.</a:t>
            </a:r>
            <a:endParaRPr lang="en-US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73756" y="6087978"/>
            <a:ext cx="2947737" cy="385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ظَلَّت المُوظَّفاتُ مُتعاوِناتٍ.</a:t>
            </a:r>
            <a:endParaRPr lang="en-US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2822713" y="0"/>
            <a:ext cx="5885216" cy="8714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أبني لُغتي: كتاب الطّالب صفحة49</a:t>
            </a:r>
            <a:endParaRPr lang="en-US" sz="36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l="37836" t="25859" r="18172" b="43479"/>
          <a:stretch>
            <a:fillRect/>
          </a:stretch>
        </p:blipFill>
        <p:spPr>
          <a:xfrm>
            <a:off x="1719618" y="1015834"/>
            <a:ext cx="9376012" cy="30092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 l="36604" t="32828" r="16045" b="39198"/>
          <a:stretch>
            <a:fillRect/>
          </a:stretch>
        </p:blipFill>
        <p:spPr>
          <a:xfrm>
            <a:off x="1842448" y="4008287"/>
            <a:ext cx="9253182" cy="245392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260558" y="1753189"/>
            <a:ext cx="1215405" cy="336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الحلمُ</a:t>
            </a:r>
            <a:endParaRPr lang="en-US" sz="2400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8337" y="1753189"/>
            <a:ext cx="1068752" cy="336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حقيقةً</a:t>
            </a:r>
            <a:endParaRPr lang="en-US" sz="2400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603655" y="2452818"/>
            <a:ext cx="1068751" cy="336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القطعُ</a:t>
            </a:r>
            <a:endParaRPr lang="en-US" sz="2400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42988" y="2520436"/>
            <a:ext cx="1068750" cy="336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شاهدةً</a:t>
            </a:r>
            <a:endParaRPr lang="en-US" sz="2400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07624" y="3527057"/>
            <a:ext cx="1442363" cy="336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الحضاراتُ</a:t>
            </a:r>
            <a:endParaRPr lang="en-US" sz="2400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57823" y="3599230"/>
            <a:ext cx="1068751" cy="336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حيّةً</a:t>
            </a:r>
            <a:endParaRPr lang="en-US" sz="2400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40274" y="6293767"/>
            <a:ext cx="6027820" cy="336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أصبحت المحافظةُ على البيئةِ ضرورةً للحفاظِ على ثرواتنا.</a:t>
            </a:r>
            <a:endParaRPr lang="en-US" sz="2400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4654076"/>
            <a:ext cx="6027820" cy="336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ما زالت حمايةُ البيئةِ المائيّةِ جزءًا أساسيًّا من حماية الثّروات الوطنيّةِ.</a:t>
            </a:r>
            <a:endParaRPr lang="en-US" sz="2400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2822713" y="0"/>
            <a:ext cx="5885216" cy="8714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أبني لُغتي: كتاب الطّالب صفحة50</a:t>
            </a:r>
            <a:endParaRPr lang="en-US" sz="36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l="37052" t="25262" r="16381" b="10428"/>
          <a:stretch>
            <a:fillRect/>
          </a:stretch>
        </p:blipFill>
        <p:spPr>
          <a:xfrm>
            <a:off x="1078172" y="935637"/>
            <a:ext cx="9908275" cy="590521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487780" y="3860512"/>
            <a:ext cx="6111058" cy="1000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JO" sz="2400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أصبحَ: فعل ماضِ ناقص مبني على الفتح.</a:t>
            </a:r>
          </a:p>
          <a:p>
            <a:pPr algn="r"/>
            <a:r>
              <a:rPr lang="ar-JO" sz="2400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فؤادُ: اسم أصبحَ مرفوع وعلامة رفعه الضّمّة.</a:t>
            </a:r>
            <a:endParaRPr lang="en-US" sz="2400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87780" y="4922118"/>
            <a:ext cx="6111058" cy="1000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JO" sz="2400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بحرًا: خبركانت منصوب وعلامة نصبه تنوين الفتح.</a:t>
            </a:r>
            <a:endParaRPr lang="en-US" sz="2400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</TotalTime>
  <Words>115</Words>
  <Application>Microsoft Office PowerPoint</Application>
  <PresentationFormat>شاشة عريضة</PresentationFormat>
  <Paragraphs>36</Paragraphs>
  <Slides>5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6" baseType="lpstr">
      <vt:lpstr>Facet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آيات الفطافطة</dc:creator>
  <cp:lastModifiedBy>Enas Turk</cp:lastModifiedBy>
  <cp:revision>200</cp:revision>
  <dcterms:created xsi:type="dcterms:W3CDTF">2024-02-10T08:29:00Z</dcterms:created>
  <dcterms:modified xsi:type="dcterms:W3CDTF">2025-11-07T09:32:16Z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869771128F3B4470B675E020EE4E463E_13</vt:lpwstr>
  </property>
  <property fmtid="{D5CDD505-2E9C-101B-9397-08002B2CF9AE}" pid="3" name="KSOProductBuildVer">
    <vt:lpwstr>1033-12.2.0.22549</vt:lpwstr>
  </property>
</Properties>
</file>