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302" r:id="rId4"/>
    <p:sldId id="301" r:id="rId5"/>
    <p:sldId id="304" r:id="rId6"/>
    <p:sldId id="305" r:id="rId7"/>
    <p:sldId id="303" r:id="rId8"/>
    <p:sldId id="306" r:id="rId9"/>
    <p:sldId id="310" r:id="rId10"/>
    <p:sldId id="307" r:id="rId11"/>
    <p:sldId id="308" r:id="rId12"/>
    <p:sldId id="309" r:id="rId13"/>
    <p:sldId id="311" r:id="rId14"/>
  </p:sldIdLst>
  <p:sldSz cx="9144000" cy="5143500" type="screen16x9"/>
  <p:notesSz cx="6858000" cy="9144000"/>
  <p:embeddedFontLst>
    <p:embeddedFont>
      <p:font typeface="Albert Sans Black" panose="020B0604020202020204" charset="0"/>
      <p:bold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Albert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3DA75-F9AF-44F3-8676-AECDC7F51432}">
  <a:tblStyle styleId="{24F3DA75-F9AF-44F3-8676-AECDC7F514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613D7-3B9A-4134-90EB-026807E231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4:52.808"/>
    </inkml:context>
    <inkml:brush xml:id="br0">
      <inkml:brushProperty name="width" value="0.08819" units="cm"/>
      <inkml:brushProperty name="height" value="0.35278" units="cm"/>
      <inkml:brushProperty name="color" value="#FFB5F4"/>
      <inkml:brushProperty name="tip" value="rectangle"/>
      <inkml:brushProperty name="rasterOp" value="maskPen"/>
    </inkml:brush>
  </inkml:definitions>
  <inkml:trace contextRef="#ctx0" brushRef="#br0">14853 1218 0,'0'0'0,"0"0"16,0 0 0,0 0-16,0 0 15,0 0 1,26 0-16,-26 0 16,27 0-16,-27 0 15,36 0 1,-9 0-16,0 0 15,0 0 1,0 0-16,0 0 16,0 0-1,9 0-15,-1 0 16,10 0-16,0 0 16,9 0-16,0 0 15,0 0 1,-1 0-16,1 0 15,9 0 1,-9 0-16,9 0 16,-1 0-1,-8-9-15,0 9 16,0 0-16,0-9 16,-1 9-1,1-9-15,-9 9 16,0 0-1,0-9-15,0 9 16,-1 0-16,1 0 16,0 0-1,0-9-15,9 9 16,0 0 0,-10-9-16,10 0 15,0 9-15,9 0 16,-9-9-1,8 0-15,1-1 16,0 10-16,0-9 16,0 0-1,-1 9-15,1 0 16,9 0 0,-9 0-16,-1 0 15,10 0-15,-9 0 16,0 0-1,0 0-15,-1 0 16,10 0 0,-9 0-16,0 0 15,-1 0-15,1 0 16,0 0 0,0 0-16,0 0 15,-1 0 1,1 0-16,0 0 15,0 0-15,-1 0 16,1 0 0,0 0-16,-9 0 15,9 9 1,-10-9-16,10 0 16,0 0-16,0 0 15,0 0 1,-1 0-16,1 0 15,0 0 1,0 0-16,0 0 16,-1 0-16,10 0 15,0 0 1,-9 0-16,8 0 16,-8 0-1,9 0-15,-72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48.366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8054 3256 0,'0'0'15,"0"0"-15,0 0 16,0 0 0,0 0-16,0 0 15,0 0-15,0 0 16,0 0-1,0 0-15,0 0 16,0 0 0,0 0-16,0 0 15,-27 0 1,27 0-16,-27 0 16,27 0-16,-36 0 15,10 0 1,-1 9-16,0-9 15,0 0 1,0 0-16,0 9 16,0 0-16,27-9 15,-36 9 1,9 0-16,27-9 16,-36 9-1,9-9-15,27 0 16,-35 9-16,35-9 15,-36 0 1,36 0-16,-36 0 16,36 0-1,-36 0-15,36 0 16,-36 0-16,36 0 16,-45 0-1,18 0-15,27 0 16,-44 0-1,44 0-15,-45 0 16,45 0 0,-45 0-16,45 0 15,-45 0-15,18 9 16,0 0 0,0 0-16,0-9 15,0 9 1,1 0-16,-1 0 15,0-9-15,0 0 16,0 0 0,0 0-16,0 0 15,0 0 1,0 0-16,0 0 16,0 0-16,1 0 15,-1 0 1,0 0-16,-9 0 15,0 0 1,0 0-16,0 0 16,0 0-1,1 0-15,-10 0 16,0 0-16,0-9 16,0 9-1,0 0-15,0 0 16,1 0-1,8 0-15,0 0 16,0 0-16,0 0 16,0 0-1,-9 0-15,1 0 16,-1 0-16,-9-9 16,9 9-1,0 0-15,0 0 16,0 0-1,1 0-15,-1-9 16,-9 9 0,0 0-16,9 0 15,-8 0-15,8 0 16,0 0 0,0 0-16,-9 0 15,0 0 1,1 0-16,-1 0 15,0 0-15,0 0 16,9 0 0,-9 0-16,10 0 15,-1 0 1,-9 0-16,0 0 16,9 0-16,0 0 15,1 0 1,-1 0-16,9 0 15,-9-9 1,0 9-16,0 0 16,0 0-16,-8 0 15,-1 0 1,9 0-16,-9 0 16,0 0-1,10 0-15,-1 0 16,0 0-16,-9 0 15,9 0 1,0 0-16,9 0 16,1 0-1,-1 0-15,0 0 16,0 0-16,0 0 16,0 0-1,0 0-15,-8 0 16,-1 0-1,0 0-15,0-9 16,0 9-16,0 0 16,-9-9-1,1 9-15,-1 0 16,-9 0 0,0 0-16,9 0 15,1 0 1,-1 0-16,0 0 15,-9 0-15,0 0 16,1 0 0,-1 0-16,0 0 15,0 0 1,1 0-16,8 0 16,-9 9-16,9-9 15,0 0 1,9 0-16,10 9 15,-1-9 1,0 9-16,0-9 16,36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4.563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3606 3906 0,'0'0'0,"0"0"16,0 0-1,0 0-15,0 0 16,0 0 0,-27 0-16,27 0 15,-36-9-15,36 9 16,-45-18 0,18 9-16,0-10 15,0 1 1,-9 0-16,-18 0 15,1 9-15,-10 0 16,0 0 0,-9 9-16,1 0 15,-1 9 1,0 0-16,0 0 16,1 0-16,8 9 15,0 0 1,0 1-16,-9-1 15,10 0 1,-1 0-16,0 0 16,9-9-16,1 0 15,-1 0 1,0-9-16,0 0 16,0 0-1,0 0-15,1 0 16,-1 0-1,9 0-15,-9 0 16,9 0-16,0 9 16,1 0-1,-10 9-15,9 0 16,0 9 0,9 0-16,-9 9 15,10 0-15,-1 9 16,9 0-1,9 9-15,0 1 16,9-1 0,9 0-16,9 0 15,0 0-15,9 0 16,9-9 0,9 0-16,8 0 15,1-8 1,0-1-16,9 0 15,9-9-15,-1 0 16,1-9 0,0 0-16,0-9 15,0 0 1,-1 0-16,1 0 16,0-9-16,0 0 15,-9 0 1,-1 9-16,1 0 15,0 0 1,-9 0-16,9 0 16,-1 9-16,1 0 15,0-9 1,9 9-16,0 0 16,-1-9-1,10 0-15,0-9 16,0 0-16,-1-9 15,-8 0 1,0-9-16,0 0 16,-9 0-1,-1 0-15,1 0 16,-9 0-16,0-9 16,-9 0-1,9 0-15,-1 0 16,-8 0-1,0-9-15,0 0 16,-9-1 0,0 1-16,0 0 15,0 0-15,0 0 16,-9 0 0,0 0-16,-1 0 15,-8 0 1,0 0-16,0 0 15,-9 0-15,0 0 16,-9-10 0,0 10-16,-9-18 15,-8 9 1,-10 0-16,-18-9 16,0 0-16,-18 0 15,1 0 1,71 54-16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5.549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6754 4357 0,'0'0'0,"0"0"16,0 0-1,0 0-15,0 0 16,0 0 0,0 0-16,35 18 15,-35-18-15,45 18 16,-9-9-1,9 9-15,9-9 16,9 0 0,-1 0-16,10 0 15,18 0-15,9 0 16,8 0 0,10-9-16,8 0 15,-125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6.497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8736 4456 0,'0'0'16,"0"0"-1,0 0-15,0 0 16,0 0-16,36 9 15,-36-9 1,44 18-16,-8-9 16,0 0-1,9 0-15,0 0 16,9 0-16,0-9 16,-1 0-1,10 0-15,0 0 16,9 0-1,-1 0-15,10 0 16,0-9-16,0 9 16,-10-9-1,10 0-15,-18 0 16,0 0-16,-1 0 16,1 9-1,0-9-15,0 9 16,8 0-1,-8 0-15,9 0 16,0 0 0,8 0-16,-80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11534 4456 0,'0'0'16,"0"0"-16,0 0 15,0 0 1,36 0-16,-9 0 16,9 0-16,9 0 15,8 0 1,19 9-16,0 0 16,-9-9-1,-1 0-15,-8 0 16,0 0-1,18 0-15,9 0 16,-10 0-16,-8 0 16,0 0-1,0 0-15,8 0 16,1 0 0,9 0-16,-9 0 15,-1 0-15,1 0 16,0 0-1,0 0-15,-10-9 16,1 9-16,0 0 16,0 0-1,0 0-15,-1 0 16,1 0 0,0 0-16,9 0 15,-10 0-15,1 0 16,0 0-1,0 0-15,0 0 16,-1 0 0,10 0-16,-9 0 15,9 0-15,8 0 16,1 0 0,9-9-16,-90 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8.496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16996 4510 0,'0'0'0,"0"0"16,0 0-16,0 0 15,0 0 1,36 0-16,-9 9 16,9 0-16,0 0 15,8 0 1,10 0-16,0-9 15,9 9 1,0-9-16,-1 9 16,1 0-16,0-9 15,0 0 1,9 0-16,-1 0 16,10 0-1,9 0-15,-10 0 16,10 0-16,0 0 15,-9 0 1,-1-9-16,1 0 16,-9 0-1,8 0-15,-8 9 16,0 0-16,0 0 16,-1-9-1,-8 0-15,9 9 16,-9 0-1,0 0-15,-1 0 16,-8-9-16,0 0 16,-54 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8:01.777"/>
    </inkml:context>
    <inkml:brush xml:id="br0">
      <inkml:brushProperty name="width" value="0.08819" units="cm"/>
      <inkml:brushProperty name="height" value="0.35278" units="cm"/>
      <inkml:brushProperty name="color" value="#E9E3B6"/>
      <inkml:brushProperty name="tip" value="rectangle"/>
      <inkml:brushProperty name="rasterOp" value="maskPen"/>
    </inkml:brush>
  </inkml:definitions>
  <inkml:trace contextRef="#ctx0" brushRef="#br0">6807 5457 0,'0'0'16,"0"0"-16,0 0 16,0 0-1,0 0-15,27 9 16,-27-9-16,54 18 15,-18-9 1,9 0-16,9-9 16,8 0-1,1 0-15,0 0 16,0 0-16,0-9 16,-1 0-1,10 0-15,0 9 16,0 0-1,8 0-15,1 0 16,0 0-16,-9 0 16,-1 0-1,1 0-15,-9 0 16,0 0 0,-1 0-16,1 0 15,0 0-15,0 0 16,8 0-1,1 0-15,0 0 16,0 0 0,-1 9-16,1 0 15,0 0-15,0 0 16,-1 0 0,10-9-16,-9 9 15,9-9 1,-1 0-16,10 0 15,0 0-15,-9 0 16,-1 0 0,1 0-16,0 0 15,-1 0 1,-8-9-16,9 9 16,-9 0-1,-1 0-15,1 0 16,9 0-16,0-9 15,-10 9 1,10 0-16,0 0 16,-1 0-1,-8-9-15,9 9 16,-9 0 0,-1 0-16,1 0 15,0 0-15,0 0 16,-1 0-1,1 9-15,-9 0 16,0-9 0,0 0-16,17 0 15,-8 0-15,-9 0 16,0 0 0,-1 0-16,1 0 15,0 0-15,18 0 16,-1 0-1,-8 0-15,0 0 16,0 0 0,-1-9-16,1 9 15,9-9-15,-9 9 16,-1-9 0,1 9-16,0 0 15,0-9 1,-1 9-16,1 0 15,0-9 1,0 0-16,-1 9 16,10 0-16,0 0 15,8 0 1,1-9-16,0 9 16,0-9-16,-1 9 15,1-9 1,0 0-16,8 0 15,1 9 1,-9-9-16,-1 9 16,1 0-16,0-9 15,-10 9 1,1-9-16,0 9 16,0 0-1,8 0-15,1 0 16,0 0-16,-10 0 15,10 0 1,-9 0-16,-1-9 16,1 9-1,0-9-15,0 9 16,-1-9-16,1 9 16,0 0-1,0 0-15,-1 0 16,1 0-1,0 0-15,-10 0 16,1 0-16,9 0 16,0 0-1,-1 0-15,1 0 16,0 0 0,0 0-16,-1 0 15,1 0-15,0 0 16,-10 0-1,-8 0-15,0 0 16,0 0 0,0 0-16,-1 0 15,1 0-15,0 0 16,-63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44 177 0,'0'0'16,"0"0"-16,0 0 15,0 0 1,36 0-16,-9 0 16,9 0-16,9 0 15,8 0 1,19 8-16,0 0 16,-9-8-1,0 0-15,-9 0 16,-1 0-1,19 0-15,9 0 16,-9 0-16,-9 0 16,-1 0-1,1 0-15,9 0 16,0 0 0,9 0-16,-10 0 15,1 0-15,0 0 16,0 0-1,0 0-15,-10-8 16,1 8-16,0 0 16,0 0-1,0 0-15,0 0 16,-1 0 0,1 0-16,9 0 15,-9 0-15,0 0 16,0 0-1,-1 0-15,1 0 16,0 0 0,9 0-16,-9 0 15,8 0-15,10 0 16,0 0 0,9-8-16,-90 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6604 176 0,'0'0'0,"0"0"15,0 0 1,0 0-16,0 0 15,0 0-15,0 0 16,0 0 0,0 0-16,0 0 15,0 0 1,0 0-16,-32 0 16,32 0-16,-31 0 15,31 0 1,-42 0-16,10 13 15,1-1 1,-1 0-16,1 0 16,-1 1-16,1-1 15,-1 0 1,1 1-16,-1-13 16,-10 0-1,11 0-15,-11 0 16,10 0-16,1 12 15,-11-12 1,10 0-16,1 0 16,-11 12-1,0 0-15,0-12 16,0 0-16,0 0 16,-11 13-1,12-13-15,-1 0 16,0 0-1,0 0-15,0 0 16,0 0-16,0 0 16,0 0-1,-11 0-15,1 0 16,10 0 0,0 0-16,0 0 15,0 0-15,0 0 16,0 0-1,0 0-15,-11 0 16,11 0-16,-10 0 16,-11 0-1,0 12-15,0-12 16,0 0 0,0 0-16,0 0 15,0 0 1,-10 0-16,-1 0 15,11 0-15,0 0 16,0 0 0,0 0-16,-10 0 15,-1 0 1,1 0-16,-1 0 16,1 0-16,10 0 15,0 0 1,-10 0-16,10 0 15,0 0 1,0 0-16,0 0 16,0 0-16,0 0 15,0 0 1,0 0-16,0 0 16,0-12-1,0 12-15,-11-13 16,12 13-16,-12-12 15,1 12 1,-1 0-16,1-12 16,-1 12-1,1 0-15,-1 0 16,1 0-16,-1 0 16,1 0-1,-11 0-15,10-12 16,1 12-1,-11 0-15,0 0 16,0 0-16,0 0 16,0-13-1,11 13-15,-1-12 16,1 12 0,-1 0-16,1 0 15,10 0-15,0 0 16,0 0-1,10-12-15,1 12 16,10 0 0,0-13-16,0 13 15,11 0-15,-1 0 16,1 0 0,-1 0-16,1 0 15,-1 0 1,32 0-16,-42 0 15,42 0-15,-42 0 16,42 0 0,-31 0-16,31 0 15,0 0-15,-32 0 16,32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6613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44 184 0,'0'0'16,"0"0"-16,0 0 15,0 0 1,36 0-16,-9 0 16,9 0-16,9 0 15,8 0 1,19 8-16,0 1 16,-9-9-1,0 0-15,-9 0 16,-1 0-1,19 0-15,9 0 16,-9 0-16,-9 0 16,-1 0-1,1 0-15,9 0 16,0 0 0,9 0-16,-10 0 15,1 0-15,0 0 16,0 0-1,0 0-15,-10-9 16,1 9-16,0 0 16,0 0-1,0 0-15,0 0 16,-1 0 0,1 0-16,9 0 15,-9 0-15,0 0 16,0 0-1,-1 0-15,1 0 16,0 0 0,9 0-16,-9 0 15,8 0-15,10 0 16,0 0 0,9-8-16,-90 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4:54.680"/>
    </inkml:context>
    <inkml:brush xml:id="br0">
      <inkml:brushProperty name="width" value="0.08819" units="cm"/>
      <inkml:brushProperty name="height" value="0.35278" units="cm"/>
      <inkml:brushProperty name="color" value="#FFB5F4"/>
      <inkml:brushProperty name="tip" value="rectangle"/>
      <inkml:brushProperty name="rasterOp" value="maskPen"/>
    </inkml:brush>
  </inkml:definitions>
  <inkml:trace contextRef="#ctx0" brushRef="#br0">8547 2309 0,'0'0'0,"0"0"16,0 0-16,0 0 15,0 0 1,-35 9-16,35-9 16,-45 18-16,9-9 15,-18 9 1,0-9-16,-9 0 16,1 0-1,-10 0-15,9 0 16,-9-9-16,10 0 15,-1 0 1,-9 0-16,9-9 16,-9 9-1,1 0-15,-1 0 16,0 0-16,0 0 16,-8 0-1,8 0-15,0 0 16,0 0-1,1 0-15,-10-9 16,0 9-16,10 0 16,-1-9-1,0 9-15,0-9 16,1 0 0,-1 9-16,0 0 15,0 0-15,9-9 16,1 9-1,-1-9-15,0 9 16,0 0 0,-8 0-16,-1-9 15,9 0 1,0 9-16,1 0 16,-10 0-16,0 0 15,0 0 1,1 0-16,-1 0 15,0 0 1,0 0-16,1 9 16,8-9-16,0 0 15,0 0 1,0 0-16,1 0 16,-1 0-1,0 0-15,9 0 16,0 0-16,1 0 15,-1 0 1,9 0-16,0 0 16,-9 0-1,9 0-15,1 0 16,-1 0-16,0 0 16,0 0-1,0 0-15,0 0 16,1 0-1,-1 9-15,0-9 16,-9 9-16,9 0 16,0 0-1,0-9-15,10 0 16,-1 0 0,9 0-16,0 0 15,0 0-15,27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8547 176 0,'0'0'0,"0"0"15,0 0 1,0 0-16,0 0 15,0 0-15,0 0 16,0 0 0,0 0-16,0 0 15,0 0 1,0 0-16,-41 0 16,41 0-16,-41 0 15,41 0 1,-54 0-16,13 14 15,0-1 1,1 0-16,-1 1 16,0-1-16,0 0 15,0 1 1,1-1-16,-1-13 16,-14 0-1,15 0-15,-15 0 16,14 0-16,0 13 15,-13-13 1,13 0-16,0 0 16,-13 14-1,0-1-15,-1-13 16,1 0-16,-1 0 16,-13 13-1,14-13-15,-1 0 16,1 0-1,0 0-15,-1 0 16,1 0-16,-1 0 16,1 0-1,-14 0-15,0 0 16,14 0 0,-1 0-16,1 0 15,-1 0-15,1 0 16,-1 0-1,1 0-15,-14 0 16,14 0-16,-14 0 16,-14 0-1,0 14-15,1-14 16,-1 0 0,0 0-16,1 0 15,-1 0 1,-13 0-16,0 0 15,13 0-15,0 0 16,1 0 0,-1 0-16,-13 0 15,0 0 1,-1 0-16,1 0 16,0 0-16,13 0 15,1 0 1,-14 0-16,13 0 15,0 0 1,1 0-16,-1 0 16,0 0-16,1 0 15,-1 0 1,1 0-16,-1 0 16,0-14-1,1 14-15,-15-13 16,15 13-16,-14-13 15,-1 13 1,1 0-16,0-14 16,0 14-1,-1 0-15,1 0 16,0 0-16,0 0 16,-1 0-1,-12 0-15,12-13 16,1 13-1,-14 0-15,0 0 16,1 0-16,-1 0 16,0-13-1,14 13-15,-1-14 16,1 14 0,0 0-16,0 0 15,13 0-15,1 0 16,-1 0-1,14-13-15,0 13 16,13 0 0,1-13-16,0 13 15,13 0-15,0 0 16,0 0 0,0 0-16,1 0 15,-1 0 1,41 0-16,-55 0 15,55 0-15,-54 0 16,54 0 0,-41 0-16,41 0 15,0 0-15,-41 0 16,41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6241 176 0,'0'0'0,"0"0"15,0 0 1,0 0-16,0 0 15,0 0-15,0 0 16,0 0 0,0 0-16,0 0 15,0 0 1,0 0-16,-30 0 16,30 0-16,-30 0 15,30 0 1,-40 0-16,11 17 15,-1 0 1,0 0-16,1-1 16,-1 1-16,0 0 15,0-1 1,1 1-16,-1-17 16,-10 0-1,10 0-15,-9 0 16,9 0-16,0 17 15,-9-17 1,9 0-16,0 0 16,-10 16-1,1 1-15,-1-17 16,0 0-16,1 0 16,-11 17-1,11-17-15,-1 0 16,0 0-1,1 0-15,-1 0 16,0 0-16,1 0 16,-1 0-1,-10 0-15,1 0 16,9 0 0,1 0-16,-1 0 15,0 0-15,1 0 16,-1 0-1,0 0-15,-9 0 16,9 0-16,-10 0 16,-9 0-1,-1 16-15,1-16 16,0 0 0,-1 0-16,1 0 15,-1 0 1,-9 0-16,-1 0 15,11 0-15,-1 0 16,1 0 0,-1 0-16,-9 0 15,0 0 1,-1 0-16,1 0 16,-1 0-16,11 0 15,-1 0 1,-9 0-16,9 0 15,1 0 1,-1 0-16,1 0 16,0 0-16,-1 0 15,1 0 1,-1 0-16,1 0 16,-1-16-1,1 16-15,-11-17 16,11 17-16,-11-17 15,1 17 1,0 0-16,-1-16 16,1 16-1,-1 0-15,1 0 16,0 0-16,-1 0 16,1 0-1,-11 0-15,11-17 16,0 17-1,-11 0-15,1 0 16,0 0-16,-1 0 16,1-17-1,10 17-15,-1-16 16,1 16 0,-1 0-16,1 0 15,10 0-15,-1 0 16,1 0-1,9-17-15,0 17 16,11 0 0,-1-17-16,0 17 15,11 0-15,-1 0 16,0 0 0,0 0-16,1 0 15,-1 0 1,30 0-16,-40 0 15,40 0-15,-39 0 16,39 0 0,-30 0-16,30 0 15,0 0-15,-30 0 16,30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in="-2.14748E9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57.545"/>
    </inkml:context>
    <inkml:brush xml:id="br0">
      <inkml:brushProperty name="width" value="0.08819" units="cm"/>
      <inkml:brushProperty name="height" value="0.36613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44 184 0,'0'0'16,"0"0"-16,0 0 15,0 0 1,36 0-16,-9 0 16,9 0-16,9 0 15,8 0 1,19 8-16,0 1 16,-9-9-1,0 0-15,-9 0 16,-1 0-1,19 0-15,9 0 16,-9 0-16,-9 0 16,-1 0-1,1 0-15,9 0 16,0 0 0,9 0-16,-10 0 15,1 0-15,0 0 16,0 0-1,0 0-15,-10-9 16,1 9-16,0 0 16,0 0-1,0 0-15,0 0 16,-1 0 0,1 0-16,9 0 15,-9 0-15,0 0 16,0 0-1,-1 0-15,1 0 16,0 0 0,9 0-16,-9 0 15,8 0-15,10 0 16,0 0 0,9-8-16,-90 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0.3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12243 2237 0,'0'0'0,"0"0"15,0 0-15,0 0 16,0 0 0,0 0-16,0 0 15,0 0-15,35 0 16,1 0-1,0 9-15,0-9 16,0 9 0,9 0-16,0 0 15,-1 0 1,10 0-16,0 0 16,9 0-16,0 0 15,-1 0 1,1 0-16,9 0 15,0 0-15,-9 0 16,-1-9 0,10 0-16,-9 0 15,9 0 1,-10 0-16,10 0 16,0 0-1,0 0-15,-1 0 16,1 0-16,0 0 15,0 0 1,-1 0-16,-8 0 16,0-9-16,0 9 15,9 0 1,-1 0-16,1 0 16,0 0-1,0-9-15,8 9 16,1-9-16,0 9 15,-10 0 1,10 0-16,-9-9 16,9 9-1,8 0-15,1 0 16,0 0-16,-1 0 16,1 0-1,0 0-15,-1 0 16,1 0-1,0 0-15,0 0 16,8 0-16,1-9 16,-9 9-1,8 0-15,-8-9 16,-9 9 0,-1 0-16,10-9 15,-9 9-15,-1 0 16,10-9-1,-9 0-15,9 0 16,-1 9 0,-8-9-16,9 9 15,-1 0-15,-8 0 16,0 0 0,-1 0-16,1-9 15,0 9 1,0 0-16,8 0 15,-8 0-15,0-9 16,8 9 0,-8 0-16,0 0 15,0 0-15,-1 0 16,1 0 0,0 0-16,-1 0 15,1 0 1,0 0-16,0 0 15,-1 0 1,1 0-16,0 9 16,9-9-16,-1 9 15,1 0 1,0-9-16,8 0 16,1 9-16,9-9 15,8 9 1,10 0-16,8 0 15,10 0 1,-144-9-16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1.82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6709 3509 0,'0'0'16,"0"0"-1,0 0-15,0 0 16,0 0-1,-36 0-15,9 9 16,0-9-16,-9 0 16,0 9-1,-9-9-15,1 0 16,-10 0-16,-9 0 16,0 0-1,0 0-15,10 0 16,-10 0-1,0 0-15,0 0 16,1 0 0,-10 0-16,0 0 15,0 0-15,1 0 16,-1 0 0,0 0-16,0 0 15,9 0 1,1 0-16,-1 0 15,-9 0-15,0 0 16,1 0 0,-1 0-16,0 0 15,-9 0 1,1 0-16,8 0 16,0 0-16,0 0 15,10 0 1,-1 0-16,0 0 15,0 0 1,-8 0-16,8 0 16,0 0-16,9 0 15,0 0 1,10 0-16,8 0 16,9 0-1,0 0-15,0 0 16,27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4.54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3767 4690 0,'0'0'16,"0"0"0,0 0-16,0 0 15,0 0-15,0 0 16,0 0-1,0 0-15,0 0 16,36 0 0,-9 0-16,0 0 15,0 0-15,8 0 16,1 0 0,9 0-16,0 0 15,9 0 1,0-9-16,8 9 15,1 0-15,0-9 16,0 0 0,0 9-1,-1 0-15,1 0 16,0 0-16,0 0 16,-1-9-16,1 9 15,-9 0 1,0 0-16,9 0 15,-10 0 1,1 0-16,9 0 16,0 0-1,0 0-15,-1 0 16,1 0-16,0 0 16,0 0-1,0 0-15,-10 0 16,10 0-1,0 0-15,0 0 16,-1 0-16,1 0 16,0 0-1,0 0-15,9 0 16,-1 0 0,1 0-16,0 0 15,0-9-15,-1 9 16,1 0-1,0 0-15,0-9 16,-1 9-16,1-9 16,9 0-1,0 9-15,-10-9 16,1 9 0,0 0-16,0 0 15,-1 0 1,1 0-16,0 0 15,0 0-15,-10 0 16,1 0 0,0 0-16,0 0 15,-1 0 1,-8 0-16,0 0 16,0 0-16,0 9 15,0-9 1,-1 0-16,1 0 15,0 0 1,-9 0-16,9 0 16,-10 0-1,1 0-15,0 0 16,0 0-16,0 0 16,9-9-1,-54 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5:08.21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7938 5791 0,'0'0'15,"0"0"-15,0 0 16,0 0-1,35 0-15,-8 0 16,0 0 0,9 9-16,0-9 15,9 0 1,0 0-16,-9 9 16,8-9-16,1 0 15,0 0 1,9 0-16,0 0 15,8 0 1,1 0-16,0 0 16,0 0-16,0 0 15,-1-9 1,1 9-16,0 0 16,-9 0-16,0 0 15,-1 0 1,10 0-16,-9 0 15,0 0 1,9 0-16,-1 0 16,1 0-1,-9 0-15,9 0 16,0 0-16,-1 0 16,-8 0-1,0 0-15,0 0 16,9 0-1,-10 0-15,10 0 16,0 0-16,0 0 16,-1 0-1,-8 0-15,9 0 16,0 0 0,0-9-16,-1 9 15,1 0-15,0 0 16,0 0-1,0-9-15,-1 9 16,1-9 0,0 0-16,0 0 15,-1 9 1,10 0-16,-9-9 16,0 9-16,0-9 15,-1 9 1,1 0-16,0 0 15,0 0 1,-10 0-16,28-9 16,-9 9-16,-9 0 15,0 0 1,-10 0-16,1 0 16,0 0-16,18-9 15,-1 9 1,-8-9-16,0 9 15,0 0 1,0 0-16,8 0 16,1 0-16,0 0 15,0 0 1,-1 0-16,1 0 16,0 0-1,0 0-15,-10 0 16,1 9-1,0 0-15,9-9 16,-10 9-16,1 0 16,9 0-1,0 0-15,0 0 16,-1-9 0,1 9-16,-9-9 15,0 0-15,8 0 16,1 0-1,-9 9-15,0 0 16,8 0 0,1-9-16,0 0 15,0 0-15,8 0 16,1 0 0,0 0-16,0 0 15,-1 9 1,1-9-16,0 9 15,-1-9-15,1 0 16,9 0 0,0 0-16,-10 0 15,10 0 1,-9 0-16,-1 0 16,1 0-16,0 0 15,9 0 1,-10 0-16,1 0 15,0 0 1,-1 0-16,10 0 16,-9 0-16,0 0 15,-1 0 1,1 0-16,-9 0 16,-1 0-16,10 0 15,-9 0 1,9 0-16,-10 0 15,10 0 1,-9 0-16,0 0 16,8 0-1,-8 0-15,0 0 16,0 9-16,-1-9 16,1 9-1,9-9-15,-9 0 16,-1 0-1,1 9-15,9-9 16,-9 0-16,-1 9 16,1-9-1,-9 0-15,0 0 16,-10 0 0,-8 0-16,-9 9 15,-9-9-15,0 0 16,-27 0-1,36 0-15,-36 0 16,0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4.019"/>
    </inkml:context>
    <inkml:brush xml:id="br0">
      <inkml:brushProperty name="width" value="0.08819" units="cm"/>
      <inkml:brushProperty name="height" value="0.35278" units="cm"/>
      <inkml:brushProperty name="color" value="#FF23DD"/>
      <inkml:brushProperty name="tip" value="rectangle"/>
      <inkml:brushProperty name="rasterOp" value="maskPen"/>
    </inkml:brush>
  </inkml:definitions>
  <inkml:trace contextRef="#ctx0" brushRef="#br0">19409 11464 0,'0'0'0,"0"0"15,0 0 1,0 0-16,0 0 15,0 0-15,0 0 16,0 0 0,0 0-16,0 0 15,0 0 1,0 0-16,-27 0 16,27 0-16,-27 0 15,27 0 1,-36 0-16,9 9 15,0 0 1,0 0-16,0 0 16,1 0-16,-1 0 15,0 0 1,0 0-16,0-9 16,-9 0-1,9 0-15,-9 0 16,9 0-16,0 9 15,-8-9 1,8 0-16,0 0 16,-9 9-1,0 0-15,0-9 16,0 0-16,0 0 16,-8 10-1,8-10-15,0 0 16,0 0-1,0 0-15,0 0 16,0 0-16,0 0 16,1 0-1,-10 0-15,0 0 16,9 0 0,0 0-16,0 0 15,0 0-15,0 0 16,1 0-1,-1 0-15,-9 0 16,9 0-16,-9 0 16,-9 0-1,1 9-15,-1-9 16,0 0 0,0 0-16,0 0 15,0 0 1,-8 0-16,-1 0 15,9 0-15,0 0 16,0 0 0,1 0-16,-10 0 15,0 0 1,0 0-16,0 0 16,1 0-16,8 0 15,0 0 1,-9 0-16,9 0 15,1 0 1,-1 0-16,0 0 16,0 0-16,0 0 15,1 0 1,-1 0-16,0 0 16,0-9-1,0 9-15,-8-10 16,8 10-16,-9-9 15,0 9 1,0 0-16,1-9 16,-1 9-1,0 0-15,0 0 16,0 0-16,1 0 16,-1 0-1,-9 0-15,9-9 16,1 9-1,-10 0-15,0 0 16,0 0-16,1 0 16,-1-9-1,9 9-15,0-9 16,1 9 0,-1 0-16,0 0 15,9 0-15,0 0 16,1 0-1,8-9-15,0 9 16,9 0 0,0-9-16,0 9 15,9 0-15,0 0 16,0 0 0,1 0-16,-1 0 15,0 0 1,27 0-16,-36 0 15,36 0-15,-36 0 16,36 0 0,-27 0-16,27 0 15,0 0-15,-27 0 16,27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29.971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4700 2048 0,'0'0'0,"0"0"0,0 0 16,0 0-16,0 0 15,0 0 1,0 0-16,0 0 15,0 0-15,0 0 16,0 0 0,0 0-16,0 0 15,-36-19 1,9 1-16,-9 0 16,-18 0-16,0-9 15,-8 0 1,-1 9-16,0 0 15,-9 0 1,-8 9-16,-1 0 16,0 9-16,0 0 15,1 9 1,-10 9-16,9-9 16,10 0-1,8 0-15,9 9 16,0-9-16,0 0 15,10 0 1,-1 0-16,9 0 16,0 0-1,0-9-15,0 0 16,0 0-16,0 0 16,1 0-1,-10-9-15,0 0 16,0 0-1,-9 0-15,0 0 16,10 0 0,-10 0-16,0 0 15,0 0-15,-9 0 16,1 0 0,-1 0-16,-9 9 15,0 0 1,-8 0-16,8 0 15,0 0-15,9 9 16,0 0 0,1 0-16,8 0 15,0 9 1,0 9-16,0 0 16,1 9-16,8 1 15,0 8 1,0 9-16,9 0 15,9 0 1,0 0-16,9 9 16,9 0-16,0 1 15,18 8 1,0-9-16,9 0 16,9 0-1,0 0-15,9 0 16,9 1-16,0-10 15,0-9 1,8 0-16,1-9 16,9-9-1,0-9-15,0 0 16,-1-9-16,10 0 16,0-9-1,-9-9-15,8 0 16,1 0-1,0-9-15,0 9 16,-1-9 0,-8 0-16,0 9 15,0 0-15,-9 0 16,-1 0 0,1 9-16,0 0 15,-9 0 1,0 0-16,-9 0 15,8 9-15,1 0 16,9 0 0,9 0-16,0-9 15,8 9 1,1-9-16,0 0 16,0 0-16,8-9 15,-8 0 1,0 0-16,-9 0 15,-1-9 1,1 0-16,0 0 16,0 0-16,0 0 15,-1-9 1,1 0-16,9-1 16,-9-8-1,-1 0-15,1-9 16,-9 9-16,-9 0 15,-9 0 1,0 0-16,-9 0 16,-10 0-1,1 0-15,-9-9 16,0-1-16,-9-8 16,-18-9-1,-8 0-15,-19 0 16,-18 0-1,-9 0-15,-18 8 16,90 55-16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1-17T10:07:32.404"/>
    </inkml:context>
    <inkml:brush xml:id="br0">
      <inkml:brushProperty name="width" value="0.08819" units="cm"/>
      <inkml:brushProperty name="height" value="0.35278" units="cm"/>
      <inkml:brushProperty name="color" value="#C198ED"/>
      <inkml:brushProperty name="tip" value="rectangle"/>
      <inkml:brushProperty name="rasterOp" value="maskPen"/>
    </inkml:brush>
  </inkml:definitions>
  <inkml:trace contextRef="#ctx0" brushRef="#br0">8996 2535 0,'0'0'16,"0"0"-16,0 0 15,0 0 1,0 0-16,27 9 15,0 0-15,0-9 16,8 9 0,1 0-16,0-9 15,9 0 1,0 0-16,0 0 16,0 0-16,-1 0 15,1 9 1,0-9-16,9 9 15,-9 0 1,9 0-16,-1 0 16,-8 0-16,0 0 15,9-9 1,0 0-16,-9 0 16,-1 0-1,1 0-15,0 0 16,0 0-16,0 0 15,0 0 1,-1 0-16,1 0 16,0 0-1,0 0-15,0-9 16,9 9-16,-1 0 16,1-9-1,9 0-15,0 0 16,-9 9-1,8-9-15,1 0 16,0 0-16,0 0 16,0 9-1,-10 0-15,10 0 16,0 0 0,0 0-16,0-9 15,-1 9 1,1-9-16,9 0 15,-9 0-15,35 0 16,-26 0 0,0 0-16,-9-1 15,-10 1 1,1 0-16,0 9 16,18-9-16,-1 9 15,-8 0 1,0-9-16,0 0 15,0 9 1,-1 0-16,1 0 16,-9 0-16,9 0 15,0 0 1,-1 0-16,1 0 16,-9 0-1,9 0-15,-9-9 16,-1 9-16,1-9 15,9 9 1,-9 0-16,9 0 16,-1 0-1,1 0-15,0 0 16,0 0-16,-1-9 16,1 9-1,0 0-15,0 0 16,0 0-1,-1 0-15,1 0 16,9 0-16,-9 0 16,-1 0-1,10 0-15,0 0 16,0 0-16,-9 0 16,8 9-1,1-9-15,0 0 16,0 0-1,-1 0-15,1 0 16,0 9 0,8-9-16,1 0 15,9 0-15,0 0 16,-10 0 0,10 0-16,-9 0 15,8 0-15,-8 0 16,9 0-1,-9 0-15,8 0 16,1 0 0,0-9-16,-10 9 15,10-9-15,-9 0 16,8 9 0,-8-9-16,9 9 15,0-9 1,-1 0-16,10 9 15,-9 0-15,-1 0 16,1 0 0,0 0-16,-10 0 15,1 0 1,-9 0-16,0 0 16,-1 0-16,1 0 15,0 0 1,0 0-16,-1 0 15,1 0 1,-9 0-16,0 0 16,-10 0-16,1 0 15,-9 0 1,0 0-16,-45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877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3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41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87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65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06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06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86000" y="961350"/>
            <a:ext cx="4572000" cy="27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86000" y="3707600"/>
            <a:ext cx="4572000" cy="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465723" y="2374722"/>
            <a:ext cx="5195272" cy="3863270"/>
            <a:chOff x="5465723" y="2374722"/>
            <a:chExt cx="5195272" cy="3863270"/>
          </a:xfrm>
        </p:grpSpPr>
        <p:sp>
          <p:nvSpPr>
            <p:cNvPr id="12" name="Google Shape;12;p2"/>
            <p:cNvSpPr/>
            <p:nvPr/>
          </p:nvSpPr>
          <p:spPr>
            <a:xfrm rot="-816931">
              <a:off x="8792253" y="2447592"/>
              <a:ext cx="757387" cy="1158334"/>
            </a:xfrm>
            <a:custGeom>
              <a:avLst/>
              <a:gdLst/>
              <a:ahLst/>
              <a:cxnLst/>
              <a:rect l="l" t="t" r="r" b="b"/>
              <a:pathLst>
                <a:path w="11912" h="18218" extrusionOk="0">
                  <a:moveTo>
                    <a:pt x="4357" y="1"/>
                  </a:moveTo>
                  <a:cubicBezTo>
                    <a:pt x="4022" y="1"/>
                    <a:pt x="3666" y="136"/>
                    <a:pt x="3332" y="456"/>
                  </a:cubicBezTo>
                  <a:cubicBezTo>
                    <a:pt x="1845" y="1943"/>
                    <a:pt x="716" y="3845"/>
                    <a:pt x="358" y="5875"/>
                  </a:cubicBezTo>
                  <a:cubicBezTo>
                    <a:pt x="1" y="7420"/>
                    <a:pt x="229" y="9093"/>
                    <a:pt x="1431" y="10580"/>
                  </a:cubicBezTo>
                  <a:cubicBezTo>
                    <a:pt x="1659" y="10823"/>
                    <a:pt x="1902" y="11052"/>
                    <a:pt x="2203" y="11237"/>
                  </a:cubicBezTo>
                  <a:cubicBezTo>
                    <a:pt x="3362" y="12334"/>
                    <a:pt x="4699" y="12564"/>
                    <a:pt x="6224" y="12564"/>
                  </a:cubicBezTo>
                  <a:cubicBezTo>
                    <a:pt x="6429" y="12564"/>
                    <a:pt x="6638" y="12560"/>
                    <a:pt x="6850" y="12553"/>
                  </a:cubicBezTo>
                  <a:cubicBezTo>
                    <a:pt x="7264" y="12610"/>
                    <a:pt x="7679" y="12782"/>
                    <a:pt x="7922" y="13139"/>
                  </a:cubicBezTo>
                  <a:cubicBezTo>
                    <a:pt x="7979" y="13325"/>
                    <a:pt x="8037" y="13497"/>
                    <a:pt x="8037" y="13740"/>
                  </a:cubicBezTo>
                  <a:cubicBezTo>
                    <a:pt x="8094" y="14455"/>
                    <a:pt x="7808" y="14984"/>
                    <a:pt x="7322" y="15413"/>
                  </a:cubicBezTo>
                  <a:cubicBezTo>
                    <a:pt x="6132" y="16400"/>
                    <a:pt x="7208" y="18218"/>
                    <a:pt x="8501" y="18218"/>
                  </a:cubicBezTo>
                  <a:cubicBezTo>
                    <a:pt x="8762" y="18218"/>
                    <a:pt x="9033" y="18143"/>
                    <a:pt x="9295" y="17972"/>
                  </a:cubicBezTo>
                  <a:cubicBezTo>
                    <a:pt x="10954" y="16843"/>
                    <a:pt x="11912" y="14812"/>
                    <a:pt x="11254" y="12839"/>
                  </a:cubicBezTo>
                  <a:cubicBezTo>
                    <a:pt x="11082" y="12253"/>
                    <a:pt x="10839" y="11767"/>
                    <a:pt x="10482" y="11352"/>
                  </a:cubicBezTo>
                  <a:cubicBezTo>
                    <a:pt x="10010" y="10337"/>
                    <a:pt x="8937" y="9750"/>
                    <a:pt x="7736" y="9622"/>
                  </a:cubicBezTo>
                  <a:cubicBezTo>
                    <a:pt x="7450" y="9564"/>
                    <a:pt x="7150" y="9450"/>
                    <a:pt x="6850" y="9450"/>
                  </a:cubicBezTo>
                  <a:cubicBezTo>
                    <a:pt x="5720" y="9264"/>
                    <a:pt x="4519" y="9264"/>
                    <a:pt x="3804" y="8549"/>
                  </a:cubicBezTo>
                  <a:cubicBezTo>
                    <a:pt x="3633" y="8263"/>
                    <a:pt x="3447" y="7963"/>
                    <a:pt x="3389" y="7606"/>
                  </a:cubicBezTo>
                  <a:cubicBezTo>
                    <a:pt x="3275" y="7305"/>
                    <a:pt x="3275" y="7005"/>
                    <a:pt x="3275" y="6705"/>
                  </a:cubicBezTo>
                  <a:cubicBezTo>
                    <a:pt x="3389" y="5160"/>
                    <a:pt x="4519" y="3788"/>
                    <a:pt x="5477" y="2601"/>
                  </a:cubicBezTo>
                  <a:cubicBezTo>
                    <a:pt x="6343" y="1461"/>
                    <a:pt x="5461" y="1"/>
                    <a:pt x="4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7014848">
              <a:off x="6039245" y="4297872"/>
              <a:ext cx="685660" cy="170728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133567">
              <a:off x="8521392" y="3602065"/>
              <a:ext cx="1967813" cy="1388496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522084">
              <a:off x="8017066" y="4576501"/>
              <a:ext cx="1503985" cy="1328910"/>
            </a:xfrm>
            <a:custGeom>
              <a:avLst/>
              <a:gdLst/>
              <a:ahLst/>
              <a:cxnLst/>
              <a:rect l="l" t="t" r="r" b="b"/>
              <a:pathLst>
                <a:path w="44456" h="39281" extrusionOk="0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748998" y="-599764"/>
            <a:ext cx="3504148" cy="5030008"/>
            <a:chOff x="-748998" y="-599764"/>
            <a:chExt cx="3504148" cy="5030008"/>
          </a:xfrm>
        </p:grpSpPr>
        <p:sp>
          <p:nvSpPr>
            <p:cNvPr id="17" name="Google Shape;17;p2"/>
            <p:cNvSpPr/>
            <p:nvPr/>
          </p:nvSpPr>
          <p:spPr>
            <a:xfrm rot="7199327">
              <a:off x="-407707" y="2313400"/>
              <a:ext cx="1677505" cy="1356723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48998" y="-350134"/>
              <a:ext cx="1814496" cy="1460824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25168">
              <a:off x="1527432" y="-578078"/>
              <a:ext cx="1209820" cy="1005358"/>
            </a:xfrm>
            <a:custGeom>
              <a:avLst/>
              <a:gdLst/>
              <a:ahLst/>
              <a:cxnLst/>
              <a:rect l="l" t="t" r="r" b="b"/>
              <a:pathLst>
                <a:path w="27698" h="23017" extrusionOk="0">
                  <a:moveTo>
                    <a:pt x="3664" y="0"/>
                  </a:moveTo>
                  <a:cubicBezTo>
                    <a:pt x="3392" y="0"/>
                    <a:pt x="3117" y="68"/>
                    <a:pt x="2861" y="215"/>
                  </a:cubicBezTo>
                  <a:cubicBezTo>
                    <a:pt x="2260" y="572"/>
                    <a:pt x="1717" y="930"/>
                    <a:pt x="1130" y="1287"/>
                  </a:cubicBezTo>
                  <a:cubicBezTo>
                    <a:pt x="716" y="1516"/>
                    <a:pt x="473" y="1874"/>
                    <a:pt x="358" y="2231"/>
                  </a:cubicBezTo>
                  <a:cubicBezTo>
                    <a:pt x="287" y="2417"/>
                    <a:pt x="287" y="2589"/>
                    <a:pt x="230" y="2774"/>
                  </a:cubicBezTo>
                  <a:cubicBezTo>
                    <a:pt x="1" y="6349"/>
                    <a:pt x="3089" y="8666"/>
                    <a:pt x="6364" y="8794"/>
                  </a:cubicBezTo>
                  <a:cubicBezTo>
                    <a:pt x="6513" y="8802"/>
                    <a:pt x="6661" y="8806"/>
                    <a:pt x="6809" y="8806"/>
                  </a:cubicBezTo>
                  <a:cubicBezTo>
                    <a:pt x="9880" y="8806"/>
                    <a:pt x="12706" y="7231"/>
                    <a:pt x="15786" y="7231"/>
                  </a:cubicBezTo>
                  <a:cubicBezTo>
                    <a:pt x="15886" y="7231"/>
                    <a:pt x="15986" y="7232"/>
                    <a:pt x="16087" y="7236"/>
                  </a:cubicBezTo>
                  <a:cubicBezTo>
                    <a:pt x="16616" y="7293"/>
                    <a:pt x="17217" y="7364"/>
                    <a:pt x="17803" y="7536"/>
                  </a:cubicBezTo>
                  <a:cubicBezTo>
                    <a:pt x="19362" y="8137"/>
                    <a:pt x="20734" y="9152"/>
                    <a:pt x="21621" y="10453"/>
                  </a:cubicBezTo>
                  <a:cubicBezTo>
                    <a:pt x="21807" y="10753"/>
                    <a:pt x="21921" y="11053"/>
                    <a:pt x="21978" y="11411"/>
                  </a:cubicBezTo>
                  <a:cubicBezTo>
                    <a:pt x="22808" y="14514"/>
                    <a:pt x="21449" y="17788"/>
                    <a:pt x="20134" y="20591"/>
                  </a:cubicBezTo>
                  <a:cubicBezTo>
                    <a:pt x="19561" y="21863"/>
                    <a:pt x="20458" y="23016"/>
                    <a:pt x="21542" y="23016"/>
                  </a:cubicBezTo>
                  <a:cubicBezTo>
                    <a:pt x="21921" y="23016"/>
                    <a:pt x="22323" y="22876"/>
                    <a:pt x="22693" y="22550"/>
                  </a:cubicBezTo>
                  <a:cubicBezTo>
                    <a:pt x="26683" y="19218"/>
                    <a:pt x="27698" y="13499"/>
                    <a:pt x="25439" y="9080"/>
                  </a:cubicBezTo>
                  <a:cubicBezTo>
                    <a:pt x="24595" y="7178"/>
                    <a:pt x="23165" y="5577"/>
                    <a:pt x="21206" y="4505"/>
                  </a:cubicBezTo>
                  <a:cubicBezTo>
                    <a:pt x="19432" y="3563"/>
                    <a:pt x="17521" y="3170"/>
                    <a:pt x="15588" y="3170"/>
                  </a:cubicBezTo>
                  <a:cubicBezTo>
                    <a:pt x="14203" y="3170"/>
                    <a:pt x="12807" y="3372"/>
                    <a:pt x="11440" y="3718"/>
                  </a:cubicBezTo>
                  <a:cubicBezTo>
                    <a:pt x="11056" y="3738"/>
                    <a:pt x="10665" y="3752"/>
                    <a:pt x="10276" y="3752"/>
                  </a:cubicBezTo>
                  <a:cubicBezTo>
                    <a:pt x="8126" y="3752"/>
                    <a:pt x="6017" y="3334"/>
                    <a:pt x="5363" y="1216"/>
                  </a:cubicBezTo>
                  <a:cubicBezTo>
                    <a:pt x="5102" y="486"/>
                    <a:pt x="4394" y="0"/>
                    <a:pt x="3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65492">
              <a:off x="-167996" y="616448"/>
              <a:ext cx="912276" cy="1670604"/>
            </a:xfrm>
            <a:custGeom>
              <a:avLst/>
              <a:gdLst/>
              <a:ahLst/>
              <a:cxnLst/>
              <a:rect l="l" t="t" r="r" b="b"/>
              <a:pathLst>
                <a:path w="29256" h="53575" extrusionOk="0">
                  <a:moveTo>
                    <a:pt x="20725" y="0"/>
                  </a:moveTo>
                  <a:cubicBezTo>
                    <a:pt x="20500" y="0"/>
                    <a:pt x="20264" y="32"/>
                    <a:pt x="20019" y="101"/>
                  </a:cubicBezTo>
                  <a:cubicBezTo>
                    <a:pt x="16687" y="1045"/>
                    <a:pt x="13584" y="2546"/>
                    <a:pt x="10782" y="4691"/>
                  </a:cubicBezTo>
                  <a:cubicBezTo>
                    <a:pt x="8165" y="6650"/>
                    <a:pt x="6263" y="10225"/>
                    <a:pt x="8880" y="13084"/>
                  </a:cubicBezTo>
                  <a:cubicBezTo>
                    <a:pt x="11139" y="15587"/>
                    <a:pt x="15314" y="15887"/>
                    <a:pt x="18346" y="16659"/>
                  </a:cubicBezTo>
                  <a:cubicBezTo>
                    <a:pt x="18532" y="16716"/>
                    <a:pt x="20848" y="17431"/>
                    <a:pt x="21863" y="17732"/>
                  </a:cubicBezTo>
                  <a:lnTo>
                    <a:pt x="21863" y="17846"/>
                  </a:lnTo>
                  <a:cubicBezTo>
                    <a:pt x="21391" y="18203"/>
                    <a:pt x="21034" y="18747"/>
                    <a:pt x="20619" y="19162"/>
                  </a:cubicBezTo>
                  <a:cubicBezTo>
                    <a:pt x="16272" y="23394"/>
                    <a:pt x="10310" y="25482"/>
                    <a:pt x="5720" y="29471"/>
                  </a:cubicBezTo>
                  <a:cubicBezTo>
                    <a:pt x="4476" y="30543"/>
                    <a:pt x="3275" y="31730"/>
                    <a:pt x="2917" y="33403"/>
                  </a:cubicBezTo>
                  <a:cubicBezTo>
                    <a:pt x="2445" y="35491"/>
                    <a:pt x="3518" y="37450"/>
                    <a:pt x="5248" y="38579"/>
                  </a:cubicBezTo>
                  <a:cubicBezTo>
                    <a:pt x="6792" y="39537"/>
                    <a:pt x="8580" y="39838"/>
                    <a:pt x="10310" y="40252"/>
                  </a:cubicBezTo>
                  <a:cubicBezTo>
                    <a:pt x="10667" y="40367"/>
                    <a:pt x="11625" y="40553"/>
                    <a:pt x="12212" y="40853"/>
                  </a:cubicBezTo>
                  <a:cubicBezTo>
                    <a:pt x="11139" y="42040"/>
                    <a:pt x="9538" y="43055"/>
                    <a:pt x="8465" y="43827"/>
                  </a:cubicBezTo>
                  <a:cubicBezTo>
                    <a:pt x="6492" y="45200"/>
                    <a:pt x="4290" y="46387"/>
                    <a:pt x="2088" y="47345"/>
                  </a:cubicBezTo>
                  <a:cubicBezTo>
                    <a:pt x="358" y="48060"/>
                    <a:pt x="0" y="50562"/>
                    <a:pt x="830" y="51992"/>
                  </a:cubicBezTo>
                  <a:cubicBezTo>
                    <a:pt x="1484" y="53107"/>
                    <a:pt x="2537" y="53575"/>
                    <a:pt x="3646" y="53575"/>
                  </a:cubicBezTo>
                  <a:cubicBezTo>
                    <a:pt x="4258" y="53575"/>
                    <a:pt x="4887" y="53433"/>
                    <a:pt x="5477" y="53179"/>
                  </a:cubicBezTo>
                  <a:cubicBezTo>
                    <a:pt x="8222" y="51992"/>
                    <a:pt x="10782" y="50505"/>
                    <a:pt x="13170" y="48717"/>
                  </a:cubicBezTo>
                  <a:cubicBezTo>
                    <a:pt x="15200" y="47159"/>
                    <a:pt x="17760" y="45314"/>
                    <a:pt x="18946" y="42941"/>
                  </a:cubicBezTo>
                  <a:cubicBezTo>
                    <a:pt x="20376" y="40009"/>
                    <a:pt x="18474" y="36864"/>
                    <a:pt x="15915" y="35248"/>
                  </a:cubicBezTo>
                  <a:cubicBezTo>
                    <a:pt x="14485" y="34361"/>
                    <a:pt x="12755" y="34118"/>
                    <a:pt x="11139" y="33704"/>
                  </a:cubicBezTo>
                  <a:cubicBezTo>
                    <a:pt x="11196" y="33646"/>
                    <a:pt x="11325" y="33518"/>
                    <a:pt x="11382" y="33460"/>
                  </a:cubicBezTo>
                  <a:cubicBezTo>
                    <a:pt x="12340" y="32745"/>
                    <a:pt x="13341" y="32145"/>
                    <a:pt x="14299" y="31501"/>
                  </a:cubicBezTo>
                  <a:cubicBezTo>
                    <a:pt x="16201" y="30300"/>
                    <a:pt x="18174" y="29228"/>
                    <a:pt x="20076" y="27984"/>
                  </a:cubicBezTo>
                  <a:cubicBezTo>
                    <a:pt x="23837" y="25596"/>
                    <a:pt x="29256" y="21850"/>
                    <a:pt x="28841" y="16774"/>
                  </a:cubicBezTo>
                  <a:cubicBezTo>
                    <a:pt x="28298" y="11297"/>
                    <a:pt x="21635" y="10582"/>
                    <a:pt x="17459" y="9510"/>
                  </a:cubicBezTo>
                  <a:cubicBezTo>
                    <a:pt x="16802" y="9395"/>
                    <a:pt x="16201" y="9209"/>
                    <a:pt x="15557" y="9038"/>
                  </a:cubicBezTo>
                  <a:cubicBezTo>
                    <a:pt x="15615" y="8981"/>
                    <a:pt x="15672" y="8909"/>
                    <a:pt x="15729" y="8909"/>
                  </a:cubicBezTo>
                  <a:cubicBezTo>
                    <a:pt x="17702" y="7365"/>
                    <a:pt x="19776" y="5935"/>
                    <a:pt x="21921" y="4620"/>
                  </a:cubicBezTo>
                  <a:cubicBezTo>
                    <a:pt x="24095" y="3318"/>
                    <a:pt x="23009" y="0"/>
                    <a:pt x="20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2002332">
              <a:off x="-244765" y="3579115"/>
              <a:ext cx="606068" cy="745934"/>
            </a:xfrm>
            <a:custGeom>
              <a:avLst/>
              <a:gdLst/>
              <a:ahLst/>
              <a:cxnLst/>
              <a:rect l="l" t="t" r="r" b="b"/>
              <a:pathLst>
                <a:path w="12003" h="14773" extrusionOk="0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 rot="1454775">
            <a:off x="8710090" y="994947"/>
            <a:ext cx="1920566" cy="1044168"/>
          </a:xfrm>
          <a:custGeom>
            <a:avLst/>
            <a:gdLst/>
            <a:ahLst/>
            <a:cxnLst/>
            <a:rect l="l" t="t" r="r" b="b"/>
            <a:pathLst>
              <a:path w="86338" h="46940" extrusionOk="0">
                <a:moveTo>
                  <a:pt x="21438" y="8862"/>
                </a:moveTo>
                <a:cubicBezTo>
                  <a:pt x="28773" y="8862"/>
                  <a:pt x="34921" y="16171"/>
                  <a:pt x="40509" y="20013"/>
                </a:cubicBezTo>
                <a:cubicBezTo>
                  <a:pt x="46002" y="23760"/>
                  <a:pt x="51630" y="25400"/>
                  <a:pt x="58007" y="25400"/>
                </a:cubicBezTo>
                <a:cubicBezTo>
                  <a:pt x="58834" y="25400"/>
                  <a:pt x="59674" y="25372"/>
                  <a:pt x="60528" y="25318"/>
                </a:cubicBezTo>
                <a:cubicBezTo>
                  <a:pt x="62537" y="25211"/>
                  <a:pt x="64815" y="24996"/>
                  <a:pt x="67096" y="24996"/>
                </a:cubicBezTo>
                <a:cubicBezTo>
                  <a:pt x="71180" y="24996"/>
                  <a:pt x="75276" y="25682"/>
                  <a:pt x="77872" y="28893"/>
                </a:cubicBezTo>
                <a:cubicBezTo>
                  <a:pt x="79717" y="31095"/>
                  <a:pt x="79474" y="33898"/>
                  <a:pt x="77815" y="36214"/>
                </a:cubicBezTo>
                <a:cubicBezTo>
                  <a:pt x="75613" y="39131"/>
                  <a:pt x="71967" y="40203"/>
                  <a:pt x="68463" y="40203"/>
                </a:cubicBezTo>
                <a:cubicBezTo>
                  <a:pt x="60242" y="40146"/>
                  <a:pt x="52792" y="35556"/>
                  <a:pt x="44684" y="34541"/>
                </a:cubicBezTo>
                <a:cubicBezTo>
                  <a:pt x="43279" y="34374"/>
                  <a:pt x="41862" y="34313"/>
                  <a:pt x="40439" y="34313"/>
                </a:cubicBezTo>
                <a:cubicBezTo>
                  <a:pt x="40321" y="34313"/>
                  <a:pt x="40203" y="34313"/>
                  <a:pt x="40086" y="34314"/>
                </a:cubicBezTo>
                <a:lnTo>
                  <a:pt x="40086" y="34314"/>
                </a:lnTo>
                <a:cubicBezTo>
                  <a:pt x="39892" y="34294"/>
                  <a:pt x="39699" y="34274"/>
                  <a:pt x="39508" y="34255"/>
                </a:cubicBezTo>
                <a:cubicBezTo>
                  <a:pt x="33488" y="33597"/>
                  <a:pt x="27111" y="33469"/>
                  <a:pt x="21277" y="31681"/>
                </a:cubicBezTo>
                <a:cubicBezTo>
                  <a:pt x="15843" y="30023"/>
                  <a:pt x="11625" y="25790"/>
                  <a:pt x="11196" y="19885"/>
                </a:cubicBezTo>
                <a:cubicBezTo>
                  <a:pt x="10910" y="14408"/>
                  <a:pt x="15371" y="9103"/>
                  <a:pt x="20919" y="8874"/>
                </a:cubicBezTo>
                <a:cubicBezTo>
                  <a:pt x="21093" y="8866"/>
                  <a:pt x="21266" y="8862"/>
                  <a:pt x="21438" y="8862"/>
                </a:cubicBezTo>
                <a:close/>
                <a:moveTo>
                  <a:pt x="20535" y="0"/>
                </a:moveTo>
                <a:cubicBezTo>
                  <a:pt x="13755" y="0"/>
                  <a:pt x="7403" y="3704"/>
                  <a:pt x="3990" y="9761"/>
                </a:cubicBezTo>
                <a:cubicBezTo>
                  <a:pt x="0" y="16853"/>
                  <a:pt x="887" y="25490"/>
                  <a:pt x="5548" y="31981"/>
                </a:cubicBezTo>
                <a:cubicBezTo>
                  <a:pt x="10421" y="38865"/>
                  <a:pt x="18716" y="41868"/>
                  <a:pt x="26854" y="41868"/>
                </a:cubicBezTo>
                <a:cubicBezTo>
                  <a:pt x="27456" y="41868"/>
                  <a:pt x="28057" y="41852"/>
                  <a:pt x="28655" y="41819"/>
                </a:cubicBezTo>
                <a:cubicBezTo>
                  <a:pt x="31778" y="41649"/>
                  <a:pt x="34839" y="41250"/>
                  <a:pt x="37920" y="40922"/>
                </a:cubicBezTo>
                <a:lnTo>
                  <a:pt x="37920" y="40922"/>
                </a:lnTo>
                <a:cubicBezTo>
                  <a:pt x="40207" y="40952"/>
                  <a:pt x="42501" y="41059"/>
                  <a:pt x="44799" y="41404"/>
                </a:cubicBezTo>
                <a:cubicBezTo>
                  <a:pt x="52936" y="42545"/>
                  <a:pt x="60378" y="46939"/>
                  <a:pt x="68718" y="46939"/>
                </a:cubicBezTo>
                <a:cubicBezTo>
                  <a:pt x="69479" y="46939"/>
                  <a:pt x="70246" y="46903"/>
                  <a:pt x="71023" y="46824"/>
                </a:cubicBezTo>
                <a:cubicBezTo>
                  <a:pt x="78401" y="46109"/>
                  <a:pt x="85737" y="40690"/>
                  <a:pt x="86037" y="32754"/>
                </a:cubicBezTo>
                <a:cubicBezTo>
                  <a:pt x="86337" y="25375"/>
                  <a:pt x="79960" y="20542"/>
                  <a:pt x="73468" y="18641"/>
                </a:cubicBezTo>
                <a:cubicBezTo>
                  <a:pt x="65361" y="16195"/>
                  <a:pt x="56181" y="19055"/>
                  <a:pt x="48502" y="15009"/>
                </a:cubicBezTo>
                <a:cubicBezTo>
                  <a:pt x="39980" y="10590"/>
                  <a:pt x="34260" y="2497"/>
                  <a:pt x="24423" y="409"/>
                </a:cubicBezTo>
                <a:cubicBezTo>
                  <a:pt x="23123" y="134"/>
                  <a:pt x="21821" y="0"/>
                  <a:pt x="20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2522084">
            <a:off x="8509459" y="4961546"/>
            <a:ext cx="665554" cy="854229"/>
          </a:xfrm>
          <a:custGeom>
            <a:avLst/>
            <a:gdLst/>
            <a:ahLst/>
            <a:cxnLst/>
            <a:rect l="l" t="t" r="r" b="b"/>
            <a:pathLst>
              <a:path w="19673" h="25250" extrusionOk="0">
                <a:moveTo>
                  <a:pt x="10265" y="0"/>
                </a:moveTo>
                <a:cubicBezTo>
                  <a:pt x="9882" y="0"/>
                  <a:pt x="9482" y="25"/>
                  <a:pt x="9066" y="76"/>
                </a:cubicBezTo>
                <a:cubicBezTo>
                  <a:pt x="4590" y="619"/>
                  <a:pt x="1559" y="4423"/>
                  <a:pt x="844" y="8712"/>
                </a:cubicBezTo>
                <a:cubicBezTo>
                  <a:pt x="0" y="13302"/>
                  <a:pt x="301" y="19208"/>
                  <a:pt x="1973" y="23612"/>
                </a:cubicBezTo>
                <a:cubicBezTo>
                  <a:pt x="2373" y="24662"/>
                  <a:pt x="3376" y="25249"/>
                  <a:pt x="4343" y="25249"/>
                </a:cubicBezTo>
                <a:cubicBezTo>
                  <a:pt x="5246" y="25249"/>
                  <a:pt x="6117" y="24737"/>
                  <a:pt x="6435" y="23612"/>
                </a:cubicBezTo>
                <a:cubicBezTo>
                  <a:pt x="7393" y="20280"/>
                  <a:pt x="7207" y="16877"/>
                  <a:pt x="7150" y="13488"/>
                </a:cubicBezTo>
                <a:cubicBezTo>
                  <a:pt x="7150" y="11644"/>
                  <a:pt x="7093" y="7411"/>
                  <a:pt x="9538" y="6811"/>
                </a:cubicBezTo>
                <a:cubicBezTo>
                  <a:pt x="9630" y="6789"/>
                  <a:pt x="9719" y="6779"/>
                  <a:pt x="9805" y="6779"/>
                </a:cubicBezTo>
                <a:cubicBezTo>
                  <a:pt x="12821" y="6779"/>
                  <a:pt x="11979" y="19616"/>
                  <a:pt x="11854" y="21410"/>
                </a:cubicBezTo>
                <a:cubicBezTo>
                  <a:pt x="11682" y="23197"/>
                  <a:pt x="13527" y="24742"/>
                  <a:pt x="15200" y="24742"/>
                </a:cubicBezTo>
                <a:cubicBezTo>
                  <a:pt x="17159" y="24742"/>
                  <a:pt x="18474" y="23197"/>
                  <a:pt x="18589" y="21410"/>
                </a:cubicBezTo>
                <a:cubicBezTo>
                  <a:pt x="19111" y="14884"/>
                  <a:pt x="19673" y="0"/>
                  <a:pt x="10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948600" y="365760"/>
            <a:ext cx="748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48600" y="1012501"/>
            <a:ext cx="74823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3" name="Google Shape;43;p4"/>
          <p:cNvGrpSpPr/>
          <p:nvPr/>
        </p:nvGrpSpPr>
        <p:grpSpPr>
          <a:xfrm>
            <a:off x="-632933" y="2975295"/>
            <a:ext cx="2990000" cy="2886440"/>
            <a:chOff x="-632933" y="2975295"/>
            <a:chExt cx="2990000" cy="2886440"/>
          </a:xfrm>
        </p:grpSpPr>
        <p:sp>
          <p:nvSpPr>
            <p:cNvPr id="44" name="Google Shape;44;p4"/>
            <p:cNvSpPr/>
            <p:nvPr/>
          </p:nvSpPr>
          <p:spPr>
            <a:xfrm>
              <a:off x="-580273" y="3913941"/>
              <a:ext cx="1814496" cy="1460824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-632933" y="2975295"/>
              <a:ext cx="1715969" cy="1210793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436672">
              <a:off x="511910" y="4502146"/>
              <a:ext cx="1772968" cy="1252333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6664985" y="-815951"/>
            <a:ext cx="3375175" cy="3896825"/>
            <a:chOff x="6664985" y="-815951"/>
            <a:chExt cx="3375175" cy="3896825"/>
          </a:xfrm>
        </p:grpSpPr>
        <p:sp>
          <p:nvSpPr>
            <p:cNvPr id="48" name="Google Shape;48;p4"/>
            <p:cNvSpPr/>
            <p:nvPr/>
          </p:nvSpPr>
          <p:spPr>
            <a:xfrm rot="3228475">
              <a:off x="8282378" y="751860"/>
              <a:ext cx="931122" cy="521862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816875">
              <a:off x="8808470" y="-634060"/>
              <a:ext cx="685665" cy="170731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2869304">
              <a:off x="7982539" y="1187789"/>
              <a:ext cx="1814420" cy="1460763"/>
            </a:xfrm>
            <a:custGeom>
              <a:avLst/>
              <a:gdLst/>
              <a:ahLst/>
              <a:cxnLst/>
              <a:rect l="l" t="t" r="r" b="b"/>
              <a:pathLst>
                <a:path w="62612" h="50408" extrusionOk="0">
                  <a:moveTo>
                    <a:pt x="31782" y="6106"/>
                  </a:moveTo>
                  <a:cubicBezTo>
                    <a:pt x="34043" y="6106"/>
                    <a:pt x="35239" y="9407"/>
                    <a:pt x="35329" y="11838"/>
                  </a:cubicBezTo>
                  <a:cubicBezTo>
                    <a:pt x="35572" y="17858"/>
                    <a:pt x="33542" y="23821"/>
                    <a:pt x="30324" y="28940"/>
                  </a:cubicBezTo>
                  <a:cubicBezTo>
                    <a:pt x="27293" y="25608"/>
                    <a:pt x="25792" y="20418"/>
                    <a:pt x="25792" y="16185"/>
                  </a:cubicBezTo>
                  <a:cubicBezTo>
                    <a:pt x="25863" y="12853"/>
                    <a:pt x="26864" y="9036"/>
                    <a:pt x="29667" y="6948"/>
                  </a:cubicBezTo>
                  <a:cubicBezTo>
                    <a:pt x="30452" y="6357"/>
                    <a:pt x="31158" y="6106"/>
                    <a:pt x="31782" y="6106"/>
                  </a:cubicBezTo>
                  <a:close/>
                  <a:moveTo>
                    <a:pt x="31814" y="1"/>
                  </a:moveTo>
                  <a:cubicBezTo>
                    <a:pt x="31045" y="1"/>
                    <a:pt x="30251" y="109"/>
                    <a:pt x="29438" y="342"/>
                  </a:cubicBezTo>
                  <a:cubicBezTo>
                    <a:pt x="24605" y="1657"/>
                    <a:pt x="21387" y="6533"/>
                    <a:pt x="20258" y="11123"/>
                  </a:cubicBezTo>
                  <a:cubicBezTo>
                    <a:pt x="19185" y="15470"/>
                    <a:pt x="19486" y="20603"/>
                    <a:pt x="21030" y="25251"/>
                  </a:cubicBezTo>
                  <a:cubicBezTo>
                    <a:pt x="21387" y="26194"/>
                    <a:pt x="21688" y="27210"/>
                    <a:pt x="22102" y="28168"/>
                  </a:cubicBezTo>
                  <a:cubicBezTo>
                    <a:pt x="23060" y="30613"/>
                    <a:pt x="24190" y="32929"/>
                    <a:pt x="25734" y="34831"/>
                  </a:cubicBezTo>
                  <a:cubicBezTo>
                    <a:pt x="25563" y="35017"/>
                    <a:pt x="25377" y="35260"/>
                    <a:pt x="25148" y="35431"/>
                  </a:cubicBezTo>
                  <a:cubicBezTo>
                    <a:pt x="19243" y="40550"/>
                    <a:pt x="11679" y="43596"/>
                    <a:pt x="3928" y="44254"/>
                  </a:cubicBezTo>
                  <a:cubicBezTo>
                    <a:pt x="122" y="44545"/>
                    <a:pt x="0" y="50408"/>
                    <a:pt x="3562" y="50408"/>
                  </a:cubicBezTo>
                  <a:cubicBezTo>
                    <a:pt x="3680" y="50408"/>
                    <a:pt x="3802" y="50401"/>
                    <a:pt x="3928" y="50388"/>
                  </a:cubicBezTo>
                  <a:cubicBezTo>
                    <a:pt x="5187" y="50274"/>
                    <a:pt x="6488" y="50088"/>
                    <a:pt x="7746" y="49845"/>
                  </a:cubicBezTo>
                  <a:cubicBezTo>
                    <a:pt x="8516" y="49964"/>
                    <a:pt x="9287" y="50020"/>
                    <a:pt x="10058" y="50020"/>
                  </a:cubicBezTo>
                  <a:cubicBezTo>
                    <a:pt x="17823" y="50020"/>
                    <a:pt x="25520" y="44281"/>
                    <a:pt x="30567" y="38649"/>
                  </a:cubicBezTo>
                  <a:cubicBezTo>
                    <a:pt x="30982" y="38892"/>
                    <a:pt x="31454" y="39063"/>
                    <a:pt x="31940" y="39249"/>
                  </a:cubicBezTo>
                  <a:cubicBezTo>
                    <a:pt x="33550" y="39795"/>
                    <a:pt x="35215" y="40037"/>
                    <a:pt x="36889" y="40037"/>
                  </a:cubicBezTo>
                  <a:cubicBezTo>
                    <a:pt x="41223" y="40037"/>
                    <a:pt x="45619" y="38417"/>
                    <a:pt x="49270" y="36261"/>
                  </a:cubicBezTo>
                  <a:cubicBezTo>
                    <a:pt x="54389" y="33229"/>
                    <a:pt x="58679" y="28883"/>
                    <a:pt x="61725" y="23749"/>
                  </a:cubicBezTo>
                  <a:cubicBezTo>
                    <a:pt x="62611" y="22262"/>
                    <a:pt x="62082" y="20175"/>
                    <a:pt x="60538" y="19288"/>
                  </a:cubicBezTo>
                  <a:cubicBezTo>
                    <a:pt x="60012" y="18987"/>
                    <a:pt x="59479" y="18851"/>
                    <a:pt x="58964" y="18851"/>
                  </a:cubicBezTo>
                  <a:cubicBezTo>
                    <a:pt x="57841" y="18851"/>
                    <a:pt x="56797" y="19495"/>
                    <a:pt x="56062" y="20475"/>
                  </a:cubicBezTo>
                  <a:cubicBezTo>
                    <a:pt x="51751" y="26076"/>
                    <a:pt x="45811" y="32409"/>
                    <a:pt x="38243" y="32409"/>
                  </a:cubicBezTo>
                  <a:cubicBezTo>
                    <a:pt x="37755" y="32409"/>
                    <a:pt x="37260" y="32383"/>
                    <a:pt x="36759" y="32329"/>
                  </a:cubicBezTo>
                  <a:cubicBezTo>
                    <a:pt x="36344" y="32271"/>
                    <a:pt x="35930" y="32214"/>
                    <a:pt x="35515" y="32100"/>
                  </a:cubicBezTo>
                  <a:cubicBezTo>
                    <a:pt x="39919" y="25065"/>
                    <a:pt x="42664" y="16485"/>
                    <a:pt x="40934" y="8378"/>
                  </a:cubicBezTo>
                  <a:cubicBezTo>
                    <a:pt x="40016" y="3849"/>
                    <a:pt x="36384" y="1"/>
                    <a:pt x="3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9666924">
              <a:off x="6821737" y="-604786"/>
              <a:ext cx="1507647" cy="1219254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Albert Sans"/>
              <a:buNone/>
              <a:defRPr sz="4800"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lbert Sans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/>
          <p:nvPr/>
        </p:nvSpPr>
        <p:spPr>
          <a:xfrm rot="2700000">
            <a:off x="8235803" y="644541"/>
            <a:ext cx="606085" cy="745955"/>
          </a:xfrm>
          <a:custGeom>
            <a:avLst/>
            <a:gdLst/>
            <a:ahLst/>
            <a:cxnLst/>
            <a:rect l="l" t="t" r="r" b="b"/>
            <a:pathLst>
              <a:path w="12003" h="14773" extrusionOk="0">
                <a:moveTo>
                  <a:pt x="2808" y="1"/>
                </a:moveTo>
                <a:cubicBezTo>
                  <a:pt x="2045" y="1"/>
                  <a:pt x="1284" y="485"/>
                  <a:pt x="1016" y="1297"/>
                </a:cubicBezTo>
                <a:cubicBezTo>
                  <a:pt x="1" y="4271"/>
                  <a:pt x="358" y="7617"/>
                  <a:pt x="2146" y="10234"/>
                </a:cubicBezTo>
                <a:cubicBezTo>
                  <a:pt x="3089" y="11907"/>
                  <a:pt x="4519" y="13265"/>
                  <a:pt x="6435" y="14051"/>
                </a:cubicBezTo>
                <a:cubicBezTo>
                  <a:pt x="7451" y="14466"/>
                  <a:pt x="8523" y="14695"/>
                  <a:pt x="9524" y="14766"/>
                </a:cubicBezTo>
                <a:cubicBezTo>
                  <a:pt x="9575" y="14770"/>
                  <a:pt x="9625" y="14772"/>
                  <a:pt x="9674" y="14772"/>
                </a:cubicBezTo>
                <a:cubicBezTo>
                  <a:pt x="11091" y="14772"/>
                  <a:pt x="12002" y="13221"/>
                  <a:pt x="11311" y="11964"/>
                </a:cubicBezTo>
                <a:lnTo>
                  <a:pt x="11254" y="11964"/>
                </a:lnTo>
                <a:cubicBezTo>
                  <a:pt x="10954" y="11420"/>
                  <a:pt x="10425" y="11063"/>
                  <a:pt x="9824" y="11006"/>
                </a:cubicBezTo>
                <a:cubicBezTo>
                  <a:pt x="9653" y="11006"/>
                  <a:pt x="9524" y="11006"/>
                  <a:pt x="9410" y="10949"/>
                </a:cubicBezTo>
                <a:lnTo>
                  <a:pt x="9167" y="10949"/>
                </a:lnTo>
                <a:cubicBezTo>
                  <a:pt x="7737" y="10534"/>
                  <a:pt x="6493" y="9819"/>
                  <a:pt x="5592" y="8747"/>
                </a:cubicBezTo>
                <a:cubicBezTo>
                  <a:pt x="5477" y="8689"/>
                  <a:pt x="5420" y="8561"/>
                  <a:pt x="5363" y="8446"/>
                </a:cubicBezTo>
                <a:cubicBezTo>
                  <a:pt x="5234" y="8260"/>
                  <a:pt x="5120" y="8032"/>
                  <a:pt x="5063" y="7789"/>
                </a:cubicBezTo>
                <a:cubicBezTo>
                  <a:pt x="4405" y="6058"/>
                  <a:pt x="4462" y="4271"/>
                  <a:pt x="4877" y="2484"/>
                </a:cubicBezTo>
                <a:cubicBezTo>
                  <a:pt x="5006" y="1769"/>
                  <a:pt x="4762" y="1111"/>
                  <a:pt x="4233" y="639"/>
                </a:cubicBezTo>
                <a:cubicBezTo>
                  <a:pt x="4162" y="582"/>
                  <a:pt x="4105" y="525"/>
                  <a:pt x="3990" y="467"/>
                </a:cubicBezTo>
                <a:cubicBezTo>
                  <a:pt x="3650" y="148"/>
                  <a:pt x="3229" y="1"/>
                  <a:pt x="2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/>
          <p:nvPr/>
        </p:nvSpPr>
        <p:spPr>
          <a:xfrm rot="-3409603">
            <a:off x="8638676" y="1155305"/>
            <a:ext cx="646694" cy="663766"/>
          </a:xfrm>
          <a:custGeom>
            <a:avLst/>
            <a:gdLst/>
            <a:ahLst/>
            <a:cxnLst/>
            <a:rect l="l" t="t" r="r" b="b"/>
            <a:pathLst>
              <a:path w="8523" h="8748" extrusionOk="0">
                <a:moveTo>
                  <a:pt x="6861" y="0"/>
                </a:moveTo>
                <a:cubicBezTo>
                  <a:pt x="6190" y="0"/>
                  <a:pt x="5461" y="510"/>
                  <a:pt x="5363" y="1298"/>
                </a:cubicBezTo>
                <a:cubicBezTo>
                  <a:pt x="5306" y="2256"/>
                  <a:pt x="5420" y="3328"/>
                  <a:pt x="5477" y="4343"/>
                </a:cubicBezTo>
                <a:cubicBezTo>
                  <a:pt x="5477" y="4815"/>
                  <a:pt x="5534" y="5344"/>
                  <a:pt x="5534" y="5830"/>
                </a:cubicBezTo>
                <a:lnTo>
                  <a:pt x="3876" y="5830"/>
                </a:lnTo>
                <a:cubicBezTo>
                  <a:pt x="3262" y="5830"/>
                  <a:pt x="2627" y="5762"/>
                  <a:pt x="1997" y="5762"/>
                </a:cubicBezTo>
                <a:cubicBezTo>
                  <a:pt x="1584" y="5762"/>
                  <a:pt x="1174" y="5791"/>
                  <a:pt x="773" y="5888"/>
                </a:cubicBezTo>
                <a:cubicBezTo>
                  <a:pt x="472" y="6002"/>
                  <a:pt x="115" y="6302"/>
                  <a:pt x="58" y="6602"/>
                </a:cubicBezTo>
                <a:lnTo>
                  <a:pt x="58" y="6846"/>
                </a:lnTo>
                <a:lnTo>
                  <a:pt x="58" y="6903"/>
                </a:lnTo>
                <a:cubicBezTo>
                  <a:pt x="1" y="7203"/>
                  <a:pt x="301" y="7560"/>
                  <a:pt x="530" y="7732"/>
                </a:cubicBezTo>
                <a:cubicBezTo>
                  <a:pt x="1488" y="8275"/>
                  <a:pt x="2617" y="8390"/>
                  <a:pt x="3690" y="8561"/>
                </a:cubicBezTo>
                <a:cubicBezTo>
                  <a:pt x="4819" y="8747"/>
                  <a:pt x="5963" y="8747"/>
                  <a:pt x="7093" y="8747"/>
                </a:cubicBezTo>
                <a:cubicBezTo>
                  <a:pt x="7808" y="8747"/>
                  <a:pt x="8523" y="8090"/>
                  <a:pt x="8466" y="7317"/>
                </a:cubicBezTo>
                <a:cubicBezTo>
                  <a:pt x="8394" y="6245"/>
                  <a:pt x="8337" y="5173"/>
                  <a:pt x="8280" y="4157"/>
                </a:cubicBezTo>
                <a:cubicBezTo>
                  <a:pt x="8165" y="3085"/>
                  <a:pt x="8165" y="1955"/>
                  <a:pt x="7979" y="940"/>
                </a:cubicBezTo>
                <a:cubicBezTo>
                  <a:pt x="7827" y="282"/>
                  <a:pt x="7360" y="0"/>
                  <a:pt x="68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"/>
          <p:cNvSpPr/>
          <p:nvPr/>
        </p:nvSpPr>
        <p:spPr>
          <a:xfrm rot="637204">
            <a:off x="7572845" y="-349921"/>
            <a:ext cx="1715880" cy="1210730"/>
          </a:xfrm>
          <a:custGeom>
            <a:avLst/>
            <a:gdLst/>
            <a:ahLst/>
            <a:cxnLst/>
            <a:rect l="l" t="t" r="r" b="b"/>
            <a:pathLst>
              <a:path w="78615" h="55471" extrusionOk="0">
                <a:moveTo>
                  <a:pt x="28010" y="0"/>
                </a:moveTo>
                <a:cubicBezTo>
                  <a:pt x="27289" y="0"/>
                  <a:pt x="26561" y="182"/>
                  <a:pt x="25892" y="575"/>
                </a:cubicBezTo>
                <a:cubicBezTo>
                  <a:pt x="21359" y="3320"/>
                  <a:pt x="17069" y="6423"/>
                  <a:pt x="12665" y="9397"/>
                </a:cubicBezTo>
                <a:cubicBezTo>
                  <a:pt x="8547" y="12143"/>
                  <a:pt x="4200" y="14702"/>
                  <a:pt x="1040" y="18577"/>
                </a:cubicBezTo>
                <a:cubicBezTo>
                  <a:pt x="0" y="19894"/>
                  <a:pt x="827" y="21708"/>
                  <a:pt x="2405" y="21708"/>
                </a:cubicBezTo>
                <a:cubicBezTo>
                  <a:pt x="2540" y="21708"/>
                  <a:pt x="2682" y="21694"/>
                  <a:pt x="2828" y="21666"/>
                </a:cubicBezTo>
                <a:cubicBezTo>
                  <a:pt x="7718" y="20722"/>
                  <a:pt x="12008" y="18034"/>
                  <a:pt x="16354" y="15718"/>
                </a:cubicBezTo>
                <a:cubicBezTo>
                  <a:pt x="19364" y="14097"/>
                  <a:pt x="22445" y="12549"/>
                  <a:pt x="25458" y="10917"/>
                </a:cubicBezTo>
                <a:lnTo>
                  <a:pt x="25458" y="10917"/>
                </a:lnTo>
                <a:cubicBezTo>
                  <a:pt x="27706" y="18771"/>
                  <a:pt x="29975" y="26624"/>
                  <a:pt x="32198" y="34478"/>
                </a:cubicBezTo>
                <a:cubicBezTo>
                  <a:pt x="32709" y="36440"/>
                  <a:pt x="34469" y="37635"/>
                  <a:pt x="36324" y="37635"/>
                </a:cubicBezTo>
                <a:cubicBezTo>
                  <a:pt x="37065" y="37635"/>
                  <a:pt x="37820" y="37445"/>
                  <a:pt x="38518" y="37037"/>
                </a:cubicBezTo>
                <a:cubicBezTo>
                  <a:pt x="42207" y="34964"/>
                  <a:pt x="45968" y="32819"/>
                  <a:pt x="49714" y="30731"/>
                </a:cubicBezTo>
                <a:cubicBezTo>
                  <a:pt x="51330" y="29773"/>
                  <a:pt x="53532" y="27986"/>
                  <a:pt x="55319" y="27571"/>
                </a:cubicBezTo>
                <a:cubicBezTo>
                  <a:pt x="55870" y="27444"/>
                  <a:pt x="56186" y="27369"/>
                  <a:pt x="56408" y="27369"/>
                </a:cubicBezTo>
                <a:cubicBezTo>
                  <a:pt x="56809" y="27369"/>
                  <a:pt x="56905" y="27613"/>
                  <a:pt x="57521" y="28229"/>
                </a:cubicBezTo>
                <a:cubicBezTo>
                  <a:pt x="58293" y="29001"/>
                  <a:pt x="58708" y="30431"/>
                  <a:pt x="59194" y="31389"/>
                </a:cubicBezTo>
                <a:cubicBezTo>
                  <a:pt x="61096" y="35193"/>
                  <a:pt x="63069" y="39068"/>
                  <a:pt x="65028" y="42885"/>
                </a:cubicBezTo>
                <a:cubicBezTo>
                  <a:pt x="66930" y="46689"/>
                  <a:pt x="68488" y="51165"/>
                  <a:pt x="71520" y="54267"/>
                </a:cubicBezTo>
                <a:cubicBezTo>
                  <a:pt x="72352" y="55111"/>
                  <a:pt x="73284" y="55471"/>
                  <a:pt x="74183" y="55471"/>
                </a:cubicBezTo>
                <a:cubicBezTo>
                  <a:pt x="76513" y="55471"/>
                  <a:pt x="78615" y="53055"/>
                  <a:pt x="78140" y="50392"/>
                </a:cubicBezTo>
                <a:cubicBezTo>
                  <a:pt x="77239" y="45088"/>
                  <a:pt x="73250" y="39668"/>
                  <a:pt x="70805" y="34835"/>
                </a:cubicBezTo>
                <a:cubicBezTo>
                  <a:pt x="68431" y="30245"/>
                  <a:pt x="66458" y="24297"/>
                  <a:pt x="62712" y="20594"/>
                </a:cubicBezTo>
                <a:cubicBezTo>
                  <a:pt x="60979" y="18920"/>
                  <a:pt x="59070" y="18258"/>
                  <a:pt x="57108" y="18258"/>
                </a:cubicBezTo>
                <a:cubicBezTo>
                  <a:pt x="54812" y="18258"/>
                  <a:pt x="52444" y="19165"/>
                  <a:pt x="50200" y="20422"/>
                </a:cubicBezTo>
                <a:cubicBezTo>
                  <a:pt x="46442" y="22547"/>
                  <a:pt x="42712" y="24706"/>
                  <a:pt x="38970" y="26877"/>
                </a:cubicBezTo>
                <a:lnTo>
                  <a:pt x="38970" y="26877"/>
                </a:lnTo>
                <a:cubicBezTo>
                  <a:pt x="36753" y="18990"/>
                  <a:pt x="34554" y="11079"/>
                  <a:pt x="32326" y="3206"/>
                </a:cubicBezTo>
                <a:cubicBezTo>
                  <a:pt x="31756" y="1258"/>
                  <a:pt x="29909" y="0"/>
                  <a:pt x="28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7691814" y="147708"/>
            <a:ext cx="2793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27"/>
          <p:cNvGrpSpPr/>
          <p:nvPr/>
        </p:nvGrpSpPr>
        <p:grpSpPr>
          <a:xfrm rot="10800000">
            <a:off x="-474824" y="3027389"/>
            <a:ext cx="2962503" cy="3024835"/>
            <a:chOff x="6919907" y="-1345150"/>
            <a:chExt cx="2962503" cy="3024835"/>
          </a:xfrm>
        </p:grpSpPr>
        <p:sp>
          <p:nvSpPr>
            <p:cNvPr id="359" name="Google Shape;359;p27"/>
            <p:cNvSpPr/>
            <p:nvPr/>
          </p:nvSpPr>
          <p:spPr>
            <a:xfrm rot="-10381501">
              <a:off x="8822556" y="1103045"/>
              <a:ext cx="855547" cy="526643"/>
            </a:xfrm>
            <a:custGeom>
              <a:avLst/>
              <a:gdLst/>
              <a:ahLst/>
              <a:cxnLst/>
              <a:rect l="l" t="t" r="r" b="b"/>
              <a:pathLst>
                <a:path w="10783" h="6638" extrusionOk="0">
                  <a:moveTo>
                    <a:pt x="4716" y="1"/>
                  </a:moveTo>
                  <a:cubicBezTo>
                    <a:pt x="4067" y="1"/>
                    <a:pt x="3427" y="476"/>
                    <a:pt x="3575" y="1454"/>
                  </a:cubicBezTo>
                  <a:cubicBezTo>
                    <a:pt x="3575" y="1625"/>
                    <a:pt x="3633" y="1811"/>
                    <a:pt x="3633" y="2054"/>
                  </a:cubicBezTo>
                  <a:cubicBezTo>
                    <a:pt x="2675" y="2226"/>
                    <a:pt x="1717" y="2412"/>
                    <a:pt x="887" y="2641"/>
                  </a:cubicBezTo>
                  <a:cubicBezTo>
                    <a:pt x="1" y="2941"/>
                    <a:pt x="172" y="4256"/>
                    <a:pt x="1073" y="4256"/>
                  </a:cubicBezTo>
                  <a:lnTo>
                    <a:pt x="3804" y="4256"/>
                  </a:lnTo>
                  <a:cubicBezTo>
                    <a:pt x="3804" y="4843"/>
                    <a:pt x="3861" y="5500"/>
                    <a:pt x="3990" y="6101"/>
                  </a:cubicBezTo>
                  <a:cubicBezTo>
                    <a:pt x="4076" y="6458"/>
                    <a:pt x="4401" y="6637"/>
                    <a:pt x="4721" y="6637"/>
                  </a:cubicBezTo>
                  <a:cubicBezTo>
                    <a:pt x="5041" y="6637"/>
                    <a:pt x="5356" y="6458"/>
                    <a:pt x="5420" y="6101"/>
                  </a:cubicBezTo>
                  <a:cubicBezTo>
                    <a:pt x="5534" y="5500"/>
                    <a:pt x="5592" y="4914"/>
                    <a:pt x="5649" y="4314"/>
                  </a:cubicBezTo>
                  <a:cubicBezTo>
                    <a:pt x="6584" y="4413"/>
                    <a:pt x="7573" y="4567"/>
                    <a:pt x="8522" y="4567"/>
                  </a:cubicBezTo>
                  <a:cubicBezTo>
                    <a:pt x="8661" y="4567"/>
                    <a:pt x="8800" y="4564"/>
                    <a:pt x="8938" y="4557"/>
                  </a:cubicBezTo>
                  <a:cubicBezTo>
                    <a:pt x="10367" y="4485"/>
                    <a:pt x="10782" y="2340"/>
                    <a:pt x="9295" y="1983"/>
                  </a:cubicBezTo>
                  <a:cubicBezTo>
                    <a:pt x="8519" y="1808"/>
                    <a:pt x="7602" y="1734"/>
                    <a:pt x="6683" y="1734"/>
                  </a:cubicBezTo>
                  <a:cubicBezTo>
                    <a:pt x="6399" y="1734"/>
                    <a:pt x="6115" y="1741"/>
                    <a:pt x="5835" y="1754"/>
                  </a:cubicBezTo>
                  <a:cubicBezTo>
                    <a:pt x="5835" y="1697"/>
                    <a:pt x="5835" y="1568"/>
                    <a:pt x="5892" y="1454"/>
                  </a:cubicBezTo>
                  <a:cubicBezTo>
                    <a:pt x="6043" y="494"/>
                    <a:pt x="5376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 rot="2700000">
              <a:off x="8128804" y="-497200"/>
              <a:ext cx="1504014" cy="1328936"/>
            </a:xfrm>
            <a:custGeom>
              <a:avLst/>
              <a:gdLst/>
              <a:ahLst/>
              <a:cxnLst/>
              <a:rect l="l" t="t" r="r" b="b"/>
              <a:pathLst>
                <a:path w="44456" h="39281" extrusionOk="0">
                  <a:moveTo>
                    <a:pt x="21582" y="0"/>
                  </a:moveTo>
                  <a:cubicBezTo>
                    <a:pt x="19219" y="0"/>
                    <a:pt x="16858" y="349"/>
                    <a:pt x="14600" y="1063"/>
                  </a:cubicBezTo>
                  <a:cubicBezTo>
                    <a:pt x="8580" y="2964"/>
                    <a:pt x="4062" y="7140"/>
                    <a:pt x="1917" y="13102"/>
                  </a:cubicBezTo>
                  <a:cubicBezTo>
                    <a:pt x="658" y="16734"/>
                    <a:pt x="186" y="20781"/>
                    <a:pt x="129" y="24656"/>
                  </a:cubicBezTo>
                  <a:cubicBezTo>
                    <a:pt x="1" y="28531"/>
                    <a:pt x="58" y="32821"/>
                    <a:pt x="1016" y="36638"/>
                  </a:cubicBezTo>
                  <a:cubicBezTo>
                    <a:pt x="1351" y="37981"/>
                    <a:pt x="2363" y="38572"/>
                    <a:pt x="3419" y="38572"/>
                  </a:cubicBezTo>
                  <a:cubicBezTo>
                    <a:pt x="4792" y="38572"/>
                    <a:pt x="6241" y="37572"/>
                    <a:pt x="6378" y="35923"/>
                  </a:cubicBezTo>
                  <a:cubicBezTo>
                    <a:pt x="6621" y="32992"/>
                    <a:pt x="6206" y="30018"/>
                    <a:pt x="6135" y="27158"/>
                  </a:cubicBezTo>
                  <a:cubicBezTo>
                    <a:pt x="6078" y="24184"/>
                    <a:pt x="6206" y="21196"/>
                    <a:pt x="6735" y="18336"/>
                  </a:cubicBezTo>
                  <a:cubicBezTo>
                    <a:pt x="7751" y="13403"/>
                    <a:pt x="10010" y="9399"/>
                    <a:pt x="14714" y="7383"/>
                  </a:cubicBezTo>
                  <a:cubicBezTo>
                    <a:pt x="16909" y="6461"/>
                    <a:pt x="19269" y="6014"/>
                    <a:pt x="21637" y="6014"/>
                  </a:cubicBezTo>
                  <a:cubicBezTo>
                    <a:pt x="23712" y="6014"/>
                    <a:pt x="25792" y="6357"/>
                    <a:pt x="27769" y="7025"/>
                  </a:cubicBezTo>
                  <a:cubicBezTo>
                    <a:pt x="32116" y="8512"/>
                    <a:pt x="35219" y="11844"/>
                    <a:pt x="36520" y="16320"/>
                  </a:cubicBezTo>
                  <a:cubicBezTo>
                    <a:pt x="38379" y="22697"/>
                    <a:pt x="38436" y="29775"/>
                    <a:pt x="38079" y="36395"/>
                  </a:cubicBezTo>
                  <a:cubicBezTo>
                    <a:pt x="37958" y="38326"/>
                    <a:pt x="39391" y="39280"/>
                    <a:pt x="40890" y="39280"/>
                  </a:cubicBezTo>
                  <a:cubicBezTo>
                    <a:pt x="42400" y="39280"/>
                    <a:pt x="43977" y="38311"/>
                    <a:pt x="44099" y="36395"/>
                  </a:cubicBezTo>
                  <a:cubicBezTo>
                    <a:pt x="44456" y="29417"/>
                    <a:pt x="44270" y="21982"/>
                    <a:pt x="42483" y="15247"/>
                  </a:cubicBezTo>
                  <a:cubicBezTo>
                    <a:pt x="40881" y="9342"/>
                    <a:pt x="37063" y="4523"/>
                    <a:pt x="31401" y="2078"/>
                  </a:cubicBezTo>
                  <a:cubicBezTo>
                    <a:pt x="28318" y="708"/>
                    <a:pt x="24948" y="0"/>
                    <a:pt x="2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 rot="-8100000">
              <a:off x="8438855" y="-149034"/>
              <a:ext cx="665568" cy="854246"/>
            </a:xfrm>
            <a:custGeom>
              <a:avLst/>
              <a:gdLst/>
              <a:ahLst/>
              <a:cxnLst/>
              <a:rect l="l" t="t" r="r" b="b"/>
              <a:pathLst>
                <a:path w="19673" h="25250" extrusionOk="0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 rot="4278703" flipH="1">
              <a:off x="7351527" y="-1355685"/>
              <a:ext cx="1301218" cy="1844786"/>
            </a:xfrm>
            <a:custGeom>
              <a:avLst/>
              <a:gdLst/>
              <a:ahLst/>
              <a:cxnLst/>
              <a:rect l="l" t="t" r="r" b="b"/>
              <a:pathLst>
                <a:path w="32202" h="45654" extrusionOk="0">
                  <a:moveTo>
                    <a:pt x="22078" y="34625"/>
                  </a:moveTo>
                  <a:lnTo>
                    <a:pt x="22078" y="34625"/>
                  </a:lnTo>
                  <a:cubicBezTo>
                    <a:pt x="23679" y="35040"/>
                    <a:pt x="25167" y="35755"/>
                    <a:pt x="25881" y="37070"/>
                  </a:cubicBezTo>
                  <a:cubicBezTo>
                    <a:pt x="26399" y="38037"/>
                    <a:pt x="26424" y="39757"/>
                    <a:pt x="25189" y="39757"/>
                  </a:cubicBezTo>
                  <a:cubicBezTo>
                    <a:pt x="25127" y="39757"/>
                    <a:pt x="25063" y="39753"/>
                    <a:pt x="24995" y="39744"/>
                  </a:cubicBezTo>
                  <a:cubicBezTo>
                    <a:pt x="23622" y="39630"/>
                    <a:pt x="22907" y="37242"/>
                    <a:pt x="22550" y="36169"/>
                  </a:cubicBezTo>
                  <a:cubicBezTo>
                    <a:pt x="22364" y="35640"/>
                    <a:pt x="22192" y="35168"/>
                    <a:pt x="22078" y="34625"/>
                  </a:cubicBezTo>
                  <a:close/>
                  <a:moveTo>
                    <a:pt x="28344" y="0"/>
                  </a:moveTo>
                  <a:cubicBezTo>
                    <a:pt x="27800" y="0"/>
                    <a:pt x="27234" y="214"/>
                    <a:pt x="26725" y="722"/>
                  </a:cubicBezTo>
                  <a:cubicBezTo>
                    <a:pt x="25410" y="2038"/>
                    <a:pt x="24280" y="3411"/>
                    <a:pt x="23208" y="4898"/>
                  </a:cubicBezTo>
                  <a:cubicBezTo>
                    <a:pt x="19390" y="10203"/>
                    <a:pt x="17002" y="16451"/>
                    <a:pt x="16358" y="23014"/>
                  </a:cubicBezTo>
                  <a:cubicBezTo>
                    <a:pt x="16173" y="23958"/>
                    <a:pt x="16058" y="24973"/>
                    <a:pt x="15929" y="25931"/>
                  </a:cubicBezTo>
                  <a:cubicBezTo>
                    <a:pt x="15815" y="27004"/>
                    <a:pt x="15758" y="28191"/>
                    <a:pt x="15701" y="29506"/>
                  </a:cubicBezTo>
                  <a:cubicBezTo>
                    <a:pt x="9381" y="30693"/>
                    <a:pt x="3604" y="36055"/>
                    <a:pt x="801" y="41360"/>
                  </a:cubicBezTo>
                  <a:cubicBezTo>
                    <a:pt x="0" y="42823"/>
                    <a:pt x="1297" y="44525"/>
                    <a:pt x="2695" y="44525"/>
                  </a:cubicBezTo>
                  <a:cubicBezTo>
                    <a:pt x="3170" y="44525"/>
                    <a:pt x="3656" y="44329"/>
                    <a:pt x="4076" y="43862"/>
                  </a:cubicBezTo>
                  <a:cubicBezTo>
                    <a:pt x="7178" y="40345"/>
                    <a:pt x="10696" y="36412"/>
                    <a:pt x="15043" y="34453"/>
                  </a:cubicBezTo>
                  <a:cubicBezTo>
                    <a:pt x="15286" y="34382"/>
                    <a:pt x="15515" y="34382"/>
                    <a:pt x="15758" y="34325"/>
                  </a:cubicBezTo>
                  <a:cubicBezTo>
                    <a:pt x="16223" y="40086"/>
                    <a:pt x="18367" y="45653"/>
                    <a:pt x="24993" y="45653"/>
                  </a:cubicBezTo>
                  <a:cubicBezTo>
                    <a:pt x="25092" y="45653"/>
                    <a:pt x="25193" y="45652"/>
                    <a:pt x="25295" y="45650"/>
                  </a:cubicBezTo>
                  <a:cubicBezTo>
                    <a:pt x="28927" y="45535"/>
                    <a:pt x="31658" y="42604"/>
                    <a:pt x="31901" y="39029"/>
                  </a:cubicBezTo>
                  <a:cubicBezTo>
                    <a:pt x="32202" y="34925"/>
                    <a:pt x="29285" y="31594"/>
                    <a:pt x="25653" y="30035"/>
                  </a:cubicBezTo>
                  <a:cubicBezTo>
                    <a:pt x="24094" y="29449"/>
                    <a:pt x="22550" y="29091"/>
                    <a:pt x="21063" y="29020"/>
                  </a:cubicBezTo>
                  <a:cubicBezTo>
                    <a:pt x="20348" y="19912"/>
                    <a:pt x="23737" y="10617"/>
                    <a:pt x="30114" y="4068"/>
                  </a:cubicBezTo>
                  <a:cubicBezTo>
                    <a:pt x="31719" y="2364"/>
                    <a:pt x="30154" y="0"/>
                    <a:pt x="28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7"/>
          <p:cNvSpPr/>
          <p:nvPr/>
        </p:nvSpPr>
        <p:spPr>
          <a:xfrm rot="3228475">
            <a:off x="2203128" y="4755135"/>
            <a:ext cx="931122" cy="521862"/>
          </a:xfrm>
          <a:custGeom>
            <a:avLst/>
            <a:gdLst/>
            <a:ahLst/>
            <a:cxnLst/>
            <a:rect l="l" t="t" r="r" b="b"/>
            <a:pathLst>
              <a:path w="24725" h="13698" extrusionOk="0">
                <a:moveTo>
                  <a:pt x="19194" y="0"/>
                </a:moveTo>
                <a:cubicBezTo>
                  <a:pt x="18979" y="0"/>
                  <a:pt x="18763" y="20"/>
                  <a:pt x="18547" y="61"/>
                </a:cubicBezTo>
                <a:cubicBezTo>
                  <a:pt x="15516" y="604"/>
                  <a:pt x="13071" y="2263"/>
                  <a:pt x="10382" y="3750"/>
                </a:cubicBezTo>
                <a:cubicBezTo>
                  <a:pt x="7651" y="5309"/>
                  <a:pt x="4734" y="6739"/>
                  <a:pt x="2160" y="8583"/>
                </a:cubicBezTo>
                <a:cubicBezTo>
                  <a:pt x="1" y="10158"/>
                  <a:pt x="883" y="13697"/>
                  <a:pt x="3484" y="13697"/>
                </a:cubicBezTo>
                <a:cubicBezTo>
                  <a:pt x="3741" y="13697"/>
                  <a:pt x="4016" y="13663"/>
                  <a:pt x="4305" y="13588"/>
                </a:cubicBezTo>
                <a:cubicBezTo>
                  <a:pt x="7594" y="12758"/>
                  <a:pt x="10683" y="11329"/>
                  <a:pt x="13843" y="10127"/>
                </a:cubicBezTo>
                <a:cubicBezTo>
                  <a:pt x="16817" y="8941"/>
                  <a:pt x="19505" y="7983"/>
                  <a:pt x="22007" y="5895"/>
                </a:cubicBezTo>
                <a:cubicBezTo>
                  <a:pt x="24725" y="3630"/>
                  <a:pt x="22118" y="0"/>
                  <a:pt x="19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"/>
          <p:cNvSpPr/>
          <p:nvPr/>
        </p:nvSpPr>
        <p:spPr>
          <a:xfrm rot="-1691797">
            <a:off x="8619193" y="1516337"/>
            <a:ext cx="685674" cy="1707319"/>
          </a:xfrm>
          <a:custGeom>
            <a:avLst/>
            <a:gdLst/>
            <a:ahLst/>
            <a:cxnLst/>
            <a:rect l="l" t="t" r="r" b="b"/>
            <a:pathLst>
              <a:path w="18776" h="46762" extrusionOk="0">
                <a:moveTo>
                  <a:pt x="6789" y="1"/>
                </a:moveTo>
                <a:cubicBezTo>
                  <a:pt x="3426" y="1"/>
                  <a:pt x="2347" y="5490"/>
                  <a:pt x="6078" y="6724"/>
                </a:cubicBezTo>
                <a:cubicBezTo>
                  <a:pt x="7565" y="7211"/>
                  <a:pt x="7150" y="8640"/>
                  <a:pt x="6135" y="9355"/>
                </a:cubicBezTo>
                <a:cubicBezTo>
                  <a:pt x="4176" y="10657"/>
                  <a:pt x="2260" y="11500"/>
                  <a:pt x="1259" y="13702"/>
                </a:cubicBezTo>
                <a:cubicBezTo>
                  <a:pt x="1" y="16319"/>
                  <a:pt x="716" y="19422"/>
                  <a:pt x="2389" y="21681"/>
                </a:cubicBezTo>
                <a:cubicBezTo>
                  <a:pt x="4047" y="23826"/>
                  <a:pt x="6435" y="24841"/>
                  <a:pt x="8408" y="26629"/>
                </a:cubicBezTo>
                <a:cubicBezTo>
                  <a:pt x="9896" y="28058"/>
                  <a:pt x="9409" y="28959"/>
                  <a:pt x="8337" y="30561"/>
                </a:cubicBezTo>
                <a:cubicBezTo>
                  <a:pt x="7036" y="32648"/>
                  <a:pt x="5720" y="34793"/>
                  <a:pt x="5720" y="37353"/>
                </a:cubicBezTo>
                <a:cubicBezTo>
                  <a:pt x="5771" y="41864"/>
                  <a:pt x="10603" y="46761"/>
                  <a:pt x="15328" y="46761"/>
                </a:cubicBezTo>
                <a:cubicBezTo>
                  <a:pt x="15905" y="46761"/>
                  <a:pt x="16480" y="46688"/>
                  <a:pt x="17045" y="46533"/>
                </a:cubicBezTo>
                <a:cubicBezTo>
                  <a:pt x="18232" y="46175"/>
                  <a:pt x="18775" y="44802"/>
                  <a:pt x="18175" y="43673"/>
                </a:cubicBezTo>
                <a:cubicBezTo>
                  <a:pt x="16916" y="41399"/>
                  <a:pt x="13885" y="40813"/>
                  <a:pt x="12698" y="38425"/>
                </a:cubicBezTo>
                <a:cubicBezTo>
                  <a:pt x="11854" y="36695"/>
                  <a:pt x="13227" y="35322"/>
                  <a:pt x="14185" y="33964"/>
                </a:cubicBezTo>
                <a:cubicBezTo>
                  <a:pt x="15615" y="31748"/>
                  <a:pt x="16559" y="29317"/>
                  <a:pt x="16030" y="26686"/>
                </a:cubicBezTo>
                <a:cubicBezTo>
                  <a:pt x="15429" y="24012"/>
                  <a:pt x="13470" y="21981"/>
                  <a:pt x="11325" y="20437"/>
                </a:cubicBezTo>
                <a:cubicBezTo>
                  <a:pt x="10425" y="19779"/>
                  <a:pt x="6850" y="17749"/>
                  <a:pt x="7265" y="16619"/>
                </a:cubicBezTo>
                <a:cubicBezTo>
                  <a:pt x="7450" y="16090"/>
                  <a:pt x="8580" y="15733"/>
                  <a:pt x="9052" y="15432"/>
                </a:cubicBezTo>
                <a:cubicBezTo>
                  <a:pt x="10196" y="14775"/>
                  <a:pt x="11197" y="14060"/>
                  <a:pt x="12040" y="13045"/>
                </a:cubicBezTo>
                <a:cubicBezTo>
                  <a:pt x="15729" y="8397"/>
                  <a:pt x="13284" y="1963"/>
                  <a:pt x="7865" y="176"/>
                </a:cubicBezTo>
                <a:cubicBezTo>
                  <a:pt x="7485" y="56"/>
                  <a:pt x="7126" y="1"/>
                  <a:pt x="6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8"/>
          <p:cNvGrpSpPr/>
          <p:nvPr/>
        </p:nvGrpSpPr>
        <p:grpSpPr>
          <a:xfrm rot="10800000">
            <a:off x="-505949" y="2746707"/>
            <a:ext cx="3067910" cy="3392517"/>
            <a:chOff x="6725926" y="-1002468"/>
            <a:chExt cx="3067910" cy="3392517"/>
          </a:xfrm>
        </p:grpSpPr>
        <p:sp>
          <p:nvSpPr>
            <p:cNvPr id="367" name="Google Shape;367;p28"/>
            <p:cNvSpPr/>
            <p:nvPr/>
          </p:nvSpPr>
          <p:spPr>
            <a:xfrm rot="-9544000">
              <a:off x="7929233" y="-415754"/>
              <a:ext cx="1677589" cy="1356790"/>
            </a:xfrm>
            <a:custGeom>
              <a:avLst/>
              <a:gdLst/>
              <a:ahLst/>
              <a:cxnLst/>
              <a:rect l="l" t="t" r="r" b="b"/>
              <a:pathLst>
                <a:path w="48278" h="39046" extrusionOk="0">
                  <a:moveTo>
                    <a:pt x="23318" y="1"/>
                  </a:moveTo>
                  <a:cubicBezTo>
                    <a:pt x="21882" y="1"/>
                    <a:pt x="20421" y="953"/>
                    <a:pt x="20076" y="2438"/>
                  </a:cubicBezTo>
                  <a:cubicBezTo>
                    <a:pt x="19004" y="7329"/>
                    <a:pt x="18346" y="12333"/>
                    <a:pt x="17574" y="17209"/>
                  </a:cubicBezTo>
                  <a:cubicBezTo>
                    <a:pt x="17216" y="19540"/>
                    <a:pt x="16859" y="21799"/>
                    <a:pt x="16559" y="24073"/>
                  </a:cubicBezTo>
                  <a:cubicBezTo>
                    <a:pt x="16201" y="22814"/>
                    <a:pt x="15787" y="21570"/>
                    <a:pt x="15429" y="20312"/>
                  </a:cubicBezTo>
                  <a:cubicBezTo>
                    <a:pt x="14228" y="16208"/>
                    <a:pt x="13456" y="11976"/>
                    <a:pt x="12212" y="7915"/>
                  </a:cubicBezTo>
                  <a:cubicBezTo>
                    <a:pt x="11720" y="6518"/>
                    <a:pt x="10456" y="5507"/>
                    <a:pt x="9034" y="5507"/>
                  </a:cubicBezTo>
                  <a:cubicBezTo>
                    <a:pt x="8884" y="5507"/>
                    <a:pt x="8732" y="5518"/>
                    <a:pt x="8580" y="5541"/>
                  </a:cubicBezTo>
                  <a:cubicBezTo>
                    <a:pt x="7078" y="5770"/>
                    <a:pt x="5477" y="7143"/>
                    <a:pt x="5720" y="8816"/>
                  </a:cubicBezTo>
                  <a:cubicBezTo>
                    <a:pt x="6249" y="13277"/>
                    <a:pt x="7679" y="17752"/>
                    <a:pt x="9166" y="21985"/>
                  </a:cubicBezTo>
                  <a:cubicBezTo>
                    <a:pt x="9938" y="24001"/>
                    <a:pt x="10653" y="26032"/>
                    <a:pt x="11554" y="28062"/>
                  </a:cubicBezTo>
                  <a:cubicBezTo>
                    <a:pt x="11668" y="28291"/>
                    <a:pt x="11726" y="28534"/>
                    <a:pt x="11854" y="28777"/>
                  </a:cubicBezTo>
                  <a:cubicBezTo>
                    <a:pt x="11082" y="28119"/>
                    <a:pt x="10367" y="27404"/>
                    <a:pt x="9709" y="26575"/>
                  </a:cubicBezTo>
                  <a:cubicBezTo>
                    <a:pt x="7322" y="23472"/>
                    <a:pt x="6078" y="19711"/>
                    <a:pt x="3447" y="16794"/>
                  </a:cubicBezTo>
                  <a:cubicBezTo>
                    <a:pt x="3114" y="16408"/>
                    <a:pt x="2717" y="16245"/>
                    <a:pt x="2326" y="16245"/>
                  </a:cubicBezTo>
                  <a:cubicBezTo>
                    <a:pt x="1456" y="16245"/>
                    <a:pt x="608" y="17049"/>
                    <a:pt x="530" y="17996"/>
                  </a:cubicBezTo>
                  <a:cubicBezTo>
                    <a:pt x="0" y="22700"/>
                    <a:pt x="2260" y="27519"/>
                    <a:pt x="5119" y="31222"/>
                  </a:cubicBezTo>
                  <a:cubicBezTo>
                    <a:pt x="8337" y="35326"/>
                    <a:pt x="12984" y="37714"/>
                    <a:pt x="18103" y="38600"/>
                  </a:cubicBezTo>
                  <a:cubicBezTo>
                    <a:pt x="19905" y="38896"/>
                    <a:pt x="21783" y="39046"/>
                    <a:pt x="23693" y="39046"/>
                  </a:cubicBezTo>
                  <a:cubicBezTo>
                    <a:pt x="31829" y="39046"/>
                    <a:pt x="40520" y="36330"/>
                    <a:pt x="46172" y="30679"/>
                  </a:cubicBezTo>
                  <a:cubicBezTo>
                    <a:pt x="48278" y="28525"/>
                    <a:pt x="46308" y="24872"/>
                    <a:pt x="43783" y="24872"/>
                  </a:cubicBezTo>
                  <a:cubicBezTo>
                    <a:pt x="43240" y="24872"/>
                    <a:pt x="42671" y="25041"/>
                    <a:pt x="42111" y="25431"/>
                  </a:cubicBezTo>
                  <a:cubicBezTo>
                    <a:pt x="38722" y="27819"/>
                    <a:pt x="35619" y="29964"/>
                    <a:pt x="31573" y="31151"/>
                  </a:cubicBezTo>
                  <a:cubicBezTo>
                    <a:pt x="30314" y="31579"/>
                    <a:pt x="29013" y="31865"/>
                    <a:pt x="27698" y="32051"/>
                  </a:cubicBezTo>
                  <a:cubicBezTo>
                    <a:pt x="28884" y="30679"/>
                    <a:pt x="30085" y="29363"/>
                    <a:pt x="31272" y="27933"/>
                  </a:cubicBezTo>
                  <a:cubicBezTo>
                    <a:pt x="34318" y="24430"/>
                    <a:pt x="37235" y="20784"/>
                    <a:pt x="40095" y="17095"/>
                  </a:cubicBezTo>
                  <a:cubicBezTo>
                    <a:pt x="41167" y="15608"/>
                    <a:pt x="40266" y="13277"/>
                    <a:pt x="38836" y="12448"/>
                  </a:cubicBezTo>
                  <a:cubicBezTo>
                    <a:pt x="38295" y="12130"/>
                    <a:pt x="37748" y="11987"/>
                    <a:pt x="37219" y="11987"/>
                  </a:cubicBezTo>
                  <a:cubicBezTo>
                    <a:pt x="36057" y="11987"/>
                    <a:pt x="34983" y="12674"/>
                    <a:pt x="34246" y="13706"/>
                  </a:cubicBezTo>
                  <a:cubicBezTo>
                    <a:pt x="31630" y="17152"/>
                    <a:pt x="29013" y="20612"/>
                    <a:pt x="26268" y="23944"/>
                  </a:cubicBezTo>
                  <a:cubicBezTo>
                    <a:pt x="24952" y="25617"/>
                    <a:pt x="23594" y="27290"/>
                    <a:pt x="22278" y="28948"/>
                  </a:cubicBezTo>
                  <a:lnTo>
                    <a:pt x="22164" y="29077"/>
                  </a:lnTo>
                  <a:cubicBezTo>
                    <a:pt x="22335" y="28005"/>
                    <a:pt x="22521" y="26861"/>
                    <a:pt x="22693" y="25788"/>
                  </a:cubicBezTo>
                  <a:cubicBezTo>
                    <a:pt x="23108" y="23415"/>
                    <a:pt x="23522" y="21027"/>
                    <a:pt x="23951" y="18639"/>
                  </a:cubicBezTo>
                  <a:cubicBezTo>
                    <a:pt x="24781" y="13820"/>
                    <a:pt x="25796" y="9059"/>
                    <a:pt x="26511" y="4226"/>
                  </a:cubicBezTo>
                  <a:cubicBezTo>
                    <a:pt x="26811" y="2438"/>
                    <a:pt x="26096" y="651"/>
                    <a:pt x="24180" y="122"/>
                  </a:cubicBezTo>
                  <a:cubicBezTo>
                    <a:pt x="23900" y="40"/>
                    <a:pt x="23609" y="1"/>
                    <a:pt x="23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 rot="-7073489">
              <a:off x="8338715" y="1050681"/>
              <a:ext cx="646697" cy="663769"/>
            </a:xfrm>
            <a:custGeom>
              <a:avLst/>
              <a:gdLst/>
              <a:ahLst/>
              <a:cxnLst/>
              <a:rect l="l" t="t" r="r" b="b"/>
              <a:pathLst>
                <a:path w="8523" h="8748" extrusionOk="0">
                  <a:moveTo>
                    <a:pt x="6861" y="0"/>
                  </a:moveTo>
                  <a:cubicBezTo>
                    <a:pt x="6190" y="0"/>
                    <a:pt x="5461" y="510"/>
                    <a:pt x="5363" y="1298"/>
                  </a:cubicBezTo>
                  <a:cubicBezTo>
                    <a:pt x="5306" y="2256"/>
                    <a:pt x="5420" y="3328"/>
                    <a:pt x="5477" y="4343"/>
                  </a:cubicBezTo>
                  <a:cubicBezTo>
                    <a:pt x="5477" y="4815"/>
                    <a:pt x="5534" y="5344"/>
                    <a:pt x="5534" y="5830"/>
                  </a:cubicBezTo>
                  <a:lnTo>
                    <a:pt x="3876" y="5830"/>
                  </a:lnTo>
                  <a:cubicBezTo>
                    <a:pt x="3262" y="5830"/>
                    <a:pt x="2627" y="5762"/>
                    <a:pt x="1997" y="5762"/>
                  </a:cubicBezTo>
                  <a:cubicBezTo>
                    <a:pt x="1584" y="5762"/>
                    <a:pt x="1174" y="5791"/>
                    <a:pt x="773" y="5888"/>
                  </a:cubicBezTo>
                  <a:cubicBezTo>
                    <a:pt x="472" y="6002"/>
                    <a:pt x="115" y="6302"/>
                    <a:pt x="58" y="6602"/>
                  </a:cubicBezTo>
                  <a:lnTo>
                    <a:pt x="58" y="6846"/>
                  </a:lnTo>
                  <a:lnTo>
                    <a:pt x="58" y="6903"/>
                  </a:lnTo>
                  <a:cubicBezTo>
                    <a:pt x="1" y="7203"/>
                    <a:pt x="301" y="7560"/>
                    <a:pt x="530" y="7732"/>
                  </a:cubicBezTo>
                  <a:cubicBezTo>
                    <a:pt x="1488" y="8275"/>
                    <a:pt x="2617" y="8390"/>
                    <a:pt x="3690" y="8561"/>
                  </a:cubicBezTo>
                  <a:cubicBezTo>
                    <a:pt x="4819" y="8747"/>
                    <a:pt x="5963" y="8747"/>
                    <a:pt x="7093" y="8747"/>
                  </a:cubicBezTo>
                  <a:cubicBezTo>
                    <a:pt x="7808" y="8747"/>
                    <a:pt x="8523" y="8090"/>
                    <a:pt x="8466" y="7317"/>
                  </a:cubicBezTo>
                  <a:cubicBezTo>
                    <a:pt x="8394" y="6245"/>
                    <a:pt x="8337" y="5173"/>
                    <a:pt x="8280" y="4157"/>
                  </a:cubicBezTo>
                  <a:cubicBezTo>
                    <a:pt x="8165" y="3085"/>
                    <a:pt x="8165" y="1955"/>
                    <a:pt x="7979" y="940"/>
                  </a:cubicBezTo>
                  <a:cubicBezTo>
                    <a:pt x="7827" y="282"/>
                    <a:pt x="7360" y="0"/>
                    <a:pt x="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 rot="-7255573">
              <a:off x="9034842" y="1530192"/>
              <a:ext cx="496310" cy="653338"/>
            </a:xfrm>
            <a:custGeom>
              <a:avLst/>
              <a:gdLst/>
              <a:ahLst/>
              <a:cxnLst/>
              <a:rect l="l" t="t" r="r" b="b"/>
              <a:pathLst>
                <a:path w="22311" h="29370" extrusionOk="0">
                  <a:moveTo>
                    <a:pt x="19104" y="1"/>
                  </a:moveTo>
                  <a:cubicBezTo>
                    <a:pt x="18248" y="1"/>
                    <a:pt x="17441" y="421"/>
                    <a:pt x="17063" y="1416"/>
                  </a:cubicBezTo>
                  <a:cubicBezTo>
                    <a:pt x="15633" y="2488"/>
                    <a:pt x="14618" y="3975"/>
                    <a:pt x="14089" y="5706"/>
                  </a:cubicBezTo>
                  <a:cubicBezTo>
                    <a:pt x="13960" y="5877"/>
                    <a:pt x="13846" y="6120"/>
                    <a:pt x="13731" y="6306"/>
                  </a:cubicBezTo>
                  <a:cubicBezTo>
                    <a:pt x="12716" y="8380"/>
                    <a:pt x="11815" y="10467"/>
                    <a:pt x="10929" y="12555"/>
                  </a:cubicBezTo>
                  <a:cubicBezTo>
                    <a:pt x="10457" y="13742"/>
                    <a:pt x="9971" y="14886"/>
                    <a:pt x="9499" y="16072"/>
                  </a:cubicBezTo>
                  <a:cubicBezTo>
                    <a:pt x="8598" y="14585"/>
                    <a:pt x="7654" y="13213"/>
                    <a:pt x="6639" y="11783"/>
                  </a:cubicBezTo>
                  <a:cubicBezTo>
                    <a:pt x="5896" y="10707"/>
                    <a:pt x="4838" y="10235"/>
                    <a:pt x="3805" y="10235"/>
                  </a:cubicBezTo>
                  <a:cubicBezTo>
                    <a:pt x="1858" y="10235"/>
                    <a:pt x="0" y="11914"/>
                    <a:pt x="505" y="14399"/>
                  </a:cubicBezTo>
                  <a:cubicBezTo>
                    <a:pt x="1391" y="18746"/>
                    <a:pt x="2950" y="22979"/>
                    <a:pt x="5924" y="26139"/>
                  </a:cubicBezTo>
                  <a:cubicBezTo>
                    <a:pt x="5924" y="26253"/>
                    <a:pt x="5981" y="26439"/>
                    <a:pt x="6038" y="26553"/>
                  </a:cubicBezTo>
                  <a:cubicBezTo>
                    <a:pt x="6742" y="28460"/>
                    <a:pt x="8255" y="29369"/>
                    <a:pt x="9794" y="29369"/>
                  </a:cubicBezTo>
                  <a:cubicBezTo>
                    <a:pt x="11385" y="29369"/>
                    <a:pt x="13004" y="28399"/>
                    <a:pt x="13788" y="26553"/>
                  </a:cubicBezTo>
                  <a:cubicBezTo>
                    <a:pt x="13903" y="26253"/>
                    <a:pt x="14031" y="25967"/>
                    <a:pt x="14146" y="25667"/>
                  </a:cubicBezTo>
                  <a:cubicBezTo>
                    <a:pt x="15576" y="23393"/>
                    <a:pt x="16820" y="20891"/>
                    <a:pt x="17835" y="18332"/>
                  </a:cubicBezTo>
                  <a:cubicBezTo>
                    <a:pt x="20109" y="13384"/>
                    <a:pt x="21538" y="8094"/>
                    <a:pt x="22182" y="2488"/>
                  </a:cubicBezTo>
                  <a:cubicBezTo>
                    <a:pt x="22311" y="1173"/>
                    <a:pt x="21295" y="401"/>
                    <a:pt x="20223" y="229"/>
                  </a:cubicBezTo>
                  <a:cubicBezTo>
                    <a:pt x="19862" y="81"/>
                    <a:pt x="19478" y="1"/>
                    <a:pt x="19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 rot="8663827">
              <a:off x="7158861" y="-962487"/>
              <a:ext cx="685679" cy="1707345"/>
            </a:xfrm>
            <a:custGeom>
              <a:avLst/>
              <a:gdLst/>
              <a:ahLst/>
              <a:cxnLst/>
              <a:rect l="l" t="t" r="r" b="b"/>
              <a:pathLst>
                <a:path w="18776" h="46762" extrusionOk="0">
                  <a:moveTo>
                    <a:pt x="6789" y="1"/>
                  </a:moveTo>
                  <a:cubicBezTo>
                    <a:pt x="3426" y="1"/>
                    <a:pt x="2347" y="5490"/>
                    <a:pt x="6078" y="6724"/>
                  </a:cubicBezTo>
                  <a:cubicBezTo>
                    <a:pt x="7565" y="7211"/>
                    <a:pt x="7150" y="8640"/>
                    <a:pt x="6135" y="9355"/>
                  </a:cubicBezTo>
                  <a:cubicBezTo>
                    <a:pt x="4176" y="10657"/>
                    <a:pt x="2260" y="11500"/>
                    <a:pt x="1259" y="13702"/>
                  </a:cubicBezTo>
                  <a:cubicBezTo>
                    <a:pt x="1" y="16319"/>
                    <a:pt x="716" y="19422"/>
                    <a:pt x="2389" y="21681"/>
                  </a:cubicBezTo>
                  <a:cubicBezTo>
                    <a:pt x="4047" y="23826"/>
                    <a:pt x="6435" y="24841"/>
                    <a:pt x="8408" y="26629"/>
                  </a:cubicBezTo>
                  <a:cubicBezTo>
                    <a:pt x="9896" y="28058"/>
                    <a:pt x="9409" y="28959"/>
                    <a:pt x="8337" y="30561"/>
                  </a:cubicBezTo>
                  <a:cubicBezTo>
                    <a:pt x="7036" y="32648"/>
                    <a:pt x="5720" y="34793"/>
                    <a:pt x="5720" y="37353"/>
                  </a:cubicBezTo>
                  <a:cubicBezTo>
                    <a:pt x="5771" y="41864"/>
                    <a:pt x="10603" y="46761"/>
                    <a:pt x="15328" y="46761"/>
                  </a:cubicBezTo>
                  <a:cubicBezTo>
                    <a:pt x="15905" y="46761"/>
                    <a:pt x="16480" y="46688"/>
                    <a:pt x="17045" y="46533"/>
                  </a:cubicBezTo>
                  <a:cubicBezTo>
                    <a:pt x="18232" y="46175"/>
                    <a:pt x="18775" y="44802"/>
                    <a:pt x="18175" y="43673"/>
                  </a:cubicBezTo>
                  <a:cubicBezTo>
                    <a:pt x="16916" y="41399"/>
                    <a:pt x="13885" y="40813"/>
                    <a:pt x="12698" y="38425"/>
                  </a:cubicBezTo>
                  <a:cubicBezTo>
                    <a:pt x="11854" y="36695"/>
                    <a:pt x="13227" y="35322"/>
                    <a:pt x="14185" y="33964"/>
                  </a:cubicBezTo>
                  <a:cubicBezTo>
                    <a:pt x="15615" y="31748"/>
                    <a:pt x="16559" y="29317"/>
                    <a:pt x="16030" y="26686"/>
                  </a:cubicBezTo>
                  <a:cubicBezTo>
                    <a:pt x="15429" y="24012"/>
                    <a:pt x="13470" y="21981"/>
                    <a:pt x="11325" y="20437"/>
                  </a:cubicBezTo>
                  <a:cubicBezTo>
                    <a:pt x="10425" y="19779"/>
                    <a:pt x="6850" y="17749"/>
                    <a:pt x="7265" y="16619"/>
                  </a:cubicBezTo>
                  <a:cubicBezTo>
                    <a:pt x="7450" y="16090"/>
                    <a:pt x="8580" y="15733"/>
                    <a:pt x="9052" y="15432"/>
                  </a:cubicBezTo>
                  <a:cubicBezTo>
                    <a:pt x="10196" y="14775"/>
                    <a:pt x="11197" y="14060"/>
                    <a:pt x="12040" y="13045"/>
                  </a:cubicBezTo>
                  <a:cubicBezTo>
                    <a:pt x="15729" y="8397"/>
                    <a:pt x="13284" y="1963"/>
                    <a:pt x="7865" y="176"/>
                  </a:cubicBezTo>
                  <a:cubicBezTo>
                    <a:pt x="7485" y="56"/>
                    <a:pt x="7126" y="1"/>
                    <a:pt x="6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 rot="-881599">
              <a:off x="8572322" y="1579438"/>
              <a:ext cx="606077" cy="745945"/>
            </a:xfrm>
            <a:custGeom>
              <a:avLst/>
              <a:gdLst/>
              <a:ahLst/>
              <a:cxnLst/>
              <a:rect l="l" t="t" r="r" b="b"/>
              <a:pathLst>
                <a:path w="12003" h="14773" extrusionOk="0">
                  <a:moveTo>
                    <a:pt x="2808" y="1"/>
                  </a:moveTo>
                  <a:cubicBezTo>
                    <a:pt x="2045" y="1"/>
                    <a:pt x="1284" y="485"/>
                    <a:pt x="1016" y="1297"/>
                  </a:cubicBezTo>
                  <a:cubicBezTo>
                    <a:pt x="1" y="4271"/>
                    <a:pt x="358" y="7617"/>
                    <a:pt x="2146" y="10234"/>
                  </a:cubicBezTo>
                  <a:cubicBezTo>
                    <a:pt x="3089" y="11907"/>
                    <a:pt x="4519" y="13265"/>
                    <a:pt x="6435" y="14051"/>
                  </a:cubicBezTo>
                  <a:cubicBezTo>
                    <a:pt x="7451" y="14466"/>
                    <a:pt x="8523" y="14695"/>
                    <a:pt x="9524" y="14766"/>
                  </a:cubicBezTo>
                  <a:cubicBezTo>
                    <a:pt x="9575" y="14770"/>
                    <a:pt x="9625" y="14772"/>
                    <a:pt x="9674" y="14772"/>
                  </a:cubicBezTo>
                  <a:cubicBezTo>
                    <a:pt x="11091" y="14772"/>
                    <a:pt x="12002" y="13221"/>
                    <a:pt x="11311" y="11964"/>
                  </a:cubicBezTo>
                  <a:lnTo>
                    <a:pt x="11254" y="11964"/>
                  </a:lnTo>
                  <a:cubicBezTo>
                    <a:pt x="10954" y="11420"/>
                    <a:pt x="10425" y="11063"/>
                    <a:pt x="9824" y="11006"/>
                  </a:cubicBezTo>
                  <a:cubicBezTo>
                    <a:pt x="9653" y="11006"/>
                    <a:pt x="9524" y="11006"/>
                    <a:pt x="9410" y="10949"/>
                  </a:cubicBezTo>
                  <a:lnTo>
                    <a:pt x="9167" y="10949"/>
                  </a:lnTo>
                  <a:cubicBezTo>
                    <a:pt x="7737" y="10534"/>
                    <a:pt x="6493" y="9819"/>
                    <a:pt x="5592" y="8747"/>
                  </a:cubicBezTo>
                  <a:cubicBezTo>
                    <a:pt x="5477" y="8689"/>
                    <a:pt x="5420" y="8561"/>
                    <a:pt x="5363" y="8446"/>
                  </a:cubicBezTo>
                  <a:cubicBezTo>
                    <a:pt x="5234" y="8260"/>
                    <a:pt x="5120" y="8032"/>
                    <a:pt x="5063" y="7789"/>
                  </a:cubicBezTo>
                  <a:cubicBezTo>
                    <a:pt x="4405" y="6058"/>
                    <a:pt x="4462" y="4271"/>
                    <a:pt x="4877" y="2484"/>
                  </a:cubicBezTo>
                  <a:cubicBezTo>
                    <a:pt x="5006" y="1769"/>
                    <a:pt x="4762" y="1111"/>
                    <a:pt x="4233" y="639"/>
                  </a:cubicBezTo>
                  <a:cubicBezTo>
                    <a:pt x="4162" y="582"/>
                    <a:pt x="4105" y="525"/>
                    <a:pt x="3990" y="467"/>
                  </a:cubicBezTo>
                  <a:cubicBezTo>
                    <a:pt x="3650" y="148"/>
                    <a:pt x="3229" y="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8"/>
          <p:cNvGrpSpPr/>
          <p:nvPr/>
        </p:nvGrpSpPr>
        <p:grpSpPr>
          <a:xfrm rot="10800000">
            <a:off x="6774389" y="-855642"/>
            <a:ext cx="3436926" cy="2790267"/>
            <a:chOff x="-1207361" y="3075271"/>
            <a:chExt cx="3436926" cy="2790267"/>
          </a:xfrm>
        </p:grpSpPr>
        <p:sp>
          <p:nvSpPr>
            <p:cNvPr id="373" name="Google Shape;373;p28"/>
            <p:cNvSpPr/>
            <p:nvPr/>
          </p:nvSpPr>
          <p:spPr>
            <a:xfrm rot="1211703">
              <a:off x="25820" y="4395815"/>
              <a:ext cx="1715918" cy="1210757"/>
            </a:xfrm>
            <a:custGeom>
              <a:avLst/>
              <a:gdLst/>
              <a:ahLst/>
              <a:cxnLst/>
              <a:rect l="l" t="t" r="r" b="b"/>
              <a:pathLst>
                <a:path w="78615" h="55471" extrusionOk="0">
                  <a:moveTo>
                    <a:pt x="28010" y="0"/>
                  </a:moveTo>
                  <a:cubicBezTo>
                    <a:pt x="27289" y="0"/>
                    <a:pt x="26561" y="182"/>
                    <a:pt x="25892" y="575"/>
                  </a:cubicBezTo>
                  <a:cubicBezTo>
                    <a:pt x="21359" y="3320"/>
                    <a:pt x="17069" y="6423"/>
                    <a:pt x="12665" y="9397"/>
                  </a:cubicBezTo>
                  <a:cubicBezTo>
                    <a:pt x="8547" y="12143"/>
                    <a:pt x="4200" y="14702"/>
                    <a:pt x="1040" y="18577"/>
                  </a:cubicBezTo>
                  <a:cubicBezTo>
                    <a:pt x="0" y="19894"/>
                    <a:pt x="827" y="21708"/>
                    <a:pt x="2405" y="21708"/>
                  </a:cubicBezTo>
                  <a:cubicBezTo>
                    <a:pt x="2540" y="21708"/>
                    <a:pt x="2682" y="21694"/>
                    <a:pt x="2828" y="21666"/>
                  </a:cubicBezTo>
                  <a:cubicBezTo>
                    <a:pt x="7718" y="20722"/>
                    <a:pt x="12008" y="18034"/>
                    <a:pt x="16354" y="15718"/>
                  </a:cubicBezTo>
                  <a:cubicBezTo>
                    <a:pt x="19364" y="14097"/>
                    <a:pt x="22445" y="12549"/>
                    <a:pt x="25458" y="10917"/>
                  </a:cubicBezTo>
                  <a:lnTo>
                    <a:pt x="25458" y="10917"/>
                  </a:lnTo>
                  <a:cubicBezTo>
                    <a:pt x="27706" y="18771"/>
                    <a:pt x="29975" y="26624"/>
                    <a:pt x="32198" y="34478"/>
                  </a:cubicBezTo>
                  <a:cubicBezTo>
                    <a:pt x="32709" y="36440"/>
                    <a:pt x="34469" y="37635"/>
                    <a:pt x="36324" y="37635"/>
                  </a:cubicBezTo>
                  <a:cubicBezTo>
                    <a:pt x="37065" y="37635"/>
                    <a:pt x="37820" y="37445"/>
                    <a:pt x="38518" y="37037"/>
                  </a:cubicBezTo>
                  <a:cubicBezTo>
                    <a:pt x="42207" y="34964"/>
                    <a:pt x="45968" y="32819"/>
                    <a:pt x="49714" y="30731"/>
                  </a:cubicBezTo>
                  <a:cubicBezTo>
                    <a:pt x="51330" y="29773"/>
                    <a:pt x="53532" y="27986"/>
                    <a:pt x="55319" y="27571"/>
                  </a:cubicBezTo>
                  <a:cubicBezTo>
                    <a:pt x="55870" y="27444"/>
                    <a:pt x="56186" y="27369"/>
                    <a:pt x="56408" y="27369"/>
                  </a:cubicBezTo>
                  <a:cubicBezTo>
                    <a:pt x="56809" y="27369"/>
                    <a:pt x="56905" y="27613"/>
                    <a:pt x="57521" y="28229"/>
                  </a:cubicBezTo>
                  <a:cubicBezTo>
                    <a:pt x="58293" y="29001"/>
                    <a:pt x="58708" y="30431"/>
                    <a:pt x="59194" y="31389"/>
                  </a:cubicBezTo>
                  <a:cubicBezTo>
                    <a:pt x="61096" y="35193"/>
                    <a:pt x="63069" y="39068"/>
                    <a:pt x="65028" y="42885"/>
                  </a:cubicBezTo>
                  <a:cubicBezTo>
                    <a:pt x="66930" y="46689"/>
                    <a:pt x="68488" y="51165"/>
                    <a:pt x="71520" y="54267"/>
                  </a:cubicBezTo>
                  <a:cubicBezTo>
                    <a:pt x="72352" y="55111"/>
                    <a:pt x="73284" y="55471"/>
                    <a:pt x="74183" y="55471"/>
                  </a:cubicBezTo>
                  <a:cubicBezTo>
                    <a:pt x="76513" y="55471"/>
                    <a:pt x="78615" y="53055"/>
                    <a:pt x="78140" y="50392"/>
                  </a:cubicBezTo>
                  <a:cubicBezTo>
                    <a:pt x="77239" y="45088"/>
                    <a:pt x="73250" y="39668"/>
                    <a:pt x="70805" y="34835"/>
                  </a:cubicBezTo>
                  <a:cubicBezTo>
                    <a:pt x="68431" y="30245"/>
                    <a:pt x="66458" y="24297"/>
                    <a:pt x="62712" y="20594"/>
                  </a:cubicBezTo>
                  <a:cubicBezTo>
                    <a:pt x="60979" y="18920"/>
                    <a:pt x="59070" y="18258"/>
                    <a:pt x="57108" y="18258"/>
                  </a:cubicBezTo>
                  <a:cubicBezTo>
                    <a:pt x="54812" y="18258"/>
                    <a:pt x="52444" y="19165"/>
                    <a:pt x="50200" y="20422"/>
                  </a:cubicBezTo>
                  <a:cubicBezTo>
                    <a:pt x="46442" y="22547"/>
                    <a:pt x="42712" y="24706"/>
                    <a:pt x="38970" y="26877"/>
                  </a:cubicBezTo>
                  <a:lnTo>
                    <a:pt x="38970" y="26877"/>
                  </a:lnTo>
                  <a:cubicBezTo>
                    <a:pt x="36753" y="18990"/>
                    <a:pt x="34554" y="11079"/>
                    <a:pt x="32326" y="3206"/>
                  </a:cubicBezTo>
                  <a:cubicBezTo>
                    <a:pt x="31756" y="1258"/>
                    <a:pt x="29909" y="0"/>
                    <a:pt x="28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 rot="-816931">
              <a:off x="-345185" y="4151292"/>
              <a:ext cx="757387" cy="1158334"/>
            </a:xfrm>
            <a:custGeom>
              <a:avLst/>
              <a:gdLst/>
              <a:ahLst/>
              <a:cxnLst/>
              <a:rect l="l" t="t" r="r" b="b"/>
              <a:pathLst>
                <a:path w="11912" h="18218" extrusionOk="0">
                  <a:moveTo>
                    <a:pt x="4357" y="1"/>
                  </a:moveTo>
                  <a:cubicBezTo>
                    <a:pt x="4022" y="1"/>
                    <a:pt x="3666" y="136"/>
                    <a:pt x="3332" y="456"/>
                  </a:cubicBezTo>
                  <a:cubicBezTo>
                    <a:pt x="1845" y="1943"/>
                    <a:pt x="716" y="3845"/>
                    <a:pt x="358" y="5875"/>
                  </a:cubicBezTo>
                  <a:cubicBezTo>
                    <a:pt x="1" y="7420"/>
                    <a:pt x="229" y="9093"/>
                    <a:pt x="1431" y="10580"/>
                  </a:cubicBezTo>
                  <a:cubicBezTo>
                    <a:pt x="1659" y="10823"/>
                    <a:pt x="1902" y="11052"/>
                    <a:pt x="2203" y="11237"/>
                  </a:cubicBezTo>
                  <a:cubicBezTo>
                    <a:pt x="3362" y="12334"/>
                    <a:pt x="4699" y="12564"/>
                    <a:pt x="6224" y="12564"/>
                  </a:cubicBezTo>
                  <a:cubicBezTo>
                    <a:pt x="6429" y="12564"/>
                    <a:pt x="6638" y="12560"/>
                    <a:pt x="6850" y="12553"/>
                  </a:cubicBezTo>
                  <a:cubicBezTo>
                    <a:pt x="7264" y="12610"/>
                    <a:pt x="7679" y="12782"/>
                    <a:pt x="7922" y="13139"/>
                  </a:cubicBezTo>
                  <a:cubicBezTo>
                    <a:pt x="7979" y="13325"/>
                    <a:pt x="8037" y="13497"/>
                    <a:pt x="8037" y="13740"/>
                  </a:cubicBezTo>
                  <a:cubicBezTo>
                    <a:pt x="8094" y="14455"/>
                    <a:pt x="7808" y="14984"/>
                    <a:pt x="7322" y="15413"/>
                  </a:cubicBezTo>
                  <a:cubicBezTo>
                    <a:pt x="6132" y="16400"/>
                    <a:pt x="7208" y="18218"/>
                    <a:pt x="8501" y="18218"/>
                  </a:cubicBezTo>
                  <a:cubicBezTo>
                    <a:pt x="8762" y="18218"/>
                    <a:pt x="9033" y="18143"/>
                    <a:pt x="9295" y="17972"/>
                  </a:cubicBezTo>
                  <a:cubicBezTo>
                    <a:pt x="10954" y="16843"/>
                    <a:pt x="11912" y="14812"/>
                    <a:pt x="11254" y="12839"/>
                  </a:cubicBezTo>
                  <a:cubicBezTo>
                    <a:pt x="11082" y="12253"/>
                    <a:pt x="10839" y="11767"/>
                    <a:pt x="10482" y="11352"/>
                  </a:cubicBezTo>
                  <a:cubicBezTo>
                    <a:pt x="10010" y="10337"/>
                    <a:pt x="8937" y="9750"/>
                    <a:pt x="7736" y="9622"/>
                  </a:cubicBezTo>
                  <a:cubicBezTo>
                    <a:pt x="7450" y="9564"/>
                    <a:pt x="7150" y="9450"/>
                    <a:pt x="6850" y="9450"/>
                  </a:cubicBezTo>
                  <a:cubicBezTo>
                    <a:pt x="5720" y="9264"/>
                    <a:pt x="4519" y="9264"/>
                    <a:pt x="3804" y="8549"/>
                  </a:cubicBezTo>
                  <a:cubicBezTo>
                    <a:pt x="3633" y="8263"/>
                    <a:pt x="3447" y="7963"/>
                    <a:pt x="3389" y="7606"/>
                  </a:cubicBezTo>
                  <a:cubicBezTo>
                    <a:pt x="3275" y="7305"/>
                    <a:pt x="3275" y="7005"/>
                    <a:pt x="3275" y="6705"/>
                  </a:cubicBezTo>
                  <a:cubicBezTo>
                    <a:pt x="3389" y="5160"/>
                    <a:pt x="4519" y="3788"/>
                    <a:pt x="5477" y="2601"/>
                  </a:cubicBezTo>
                  <a:cubicBezTo>
                    <a:pt x="6343" y="1461"/>
                    <a:pt x="5461" y="1"/>
                    <a:pt x="4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-1207361" y="3165569"/>
              <a:ext cx="1920589" cy="1044180"/>
            </a:xfrm>
            <a:custGeom>
              <a:avLst/>
              <a:gdLst/>
              <a:ahLst/>
              <a:cxnLst/>
              <a:rect l="l" t="t" r="r" b="b"/>
              <a:pathLst>
                <a:path w="86338" h="46940" extrusionOk="0">
                  <a:moveTo>
                    <a:pt x="21438" y="8862"/>
                  </a:moveTo>
                  <a:cubicBezTo>
                    <a:pt x="28773" y="8862"/>
                    <a:pt x="34921" y="16171"/>
                    <a:pt x="40509" y="20013"/>
                  </a:cubicBezTo>
                  <a:cubicBezTo>
                    <a:pt x="46002" y="23760"/>
                    <a:pt x="51630" y="25400"/>
                    <a:pt x="58007" y="25400"/>
                  </a:cubicBezTo>
                  <a:cubicBezTo>
                    <a:pt x="58834" y="25400"/>
                    <a:pt x="59674" y="25372"/>
                    <a:pt x="60528" y="25318"/>
                  </a:cubicBezTo>
                  <a:cubicBezTo>
                    <a:pt x="62537" y="25211"/>
                    <a:pt x="64815" y="24996"/>
                    <a:pt x="67096" y="24996"/>
                  </a:cubicBezTo>
                  <a:cubicBezTo>
                    <a:pt x="71180" y="24996"/>
                    <a:pt x="75276" y="25682"/>
                    <a:pt x="77872" y="28893"/>
                  </a:cubicBezTo>
                  <a:cubicBezTo>
                    <a:pt x="79717" y="31095"/>
                    <a:pt x="79474" y="33898"/>
                    <a:pt x="77815" y="36214"/>
                  </a:cubicBezTo>
                  <a:cubicBezTo>
                    <a:pt x="75613" y="39131"/>
                    <a:pt x="71967" y="40203"/>
                    <a:pt x="68463" y="40203"/>
                  </a:cubicBezTo>
                  <a:cubicBezTo>
                    <a:pt x="60242" y="40146"/>
                    <a:pt x="52792" y="35556"/>
                    <a:pt x="44684" y="34541"/>
                  </a:cubicBezTo>
                  <a:cubicBezTo>
                    <a:pt x="43279" y="34374"/>
                    <a:pt x="41862" y="34313"/>
                    <a:pt x="40439" y="34313"/>
                  </a:cubicBezTo>
                  <a:cubicBezTo>
                    <a:pt x="40321" y="34313"/>
                    <a:pt x="40203" y="34313"/>
                    <a:pt x="40086" y="34314"/>
                  </a:cubicBezTo>
                  <a:lnTo>
                    <a:pt x="40086" y="34314"/>
                  </a:lnTo>
                  <a:cubicBezTo>
                    <a:pt x="39892" y="34294"/>
                    <a:pt x="39699" y="34274"/>
                    <a:pt x="39508" y="34255"/>
                  </a:cubicBezTo>
                  <a:cubicBezTo>
                    <a:pt x="33488" y="33597"/>
                    <a:pt x="27111" y="33469"/>
                    <a:pt x="21277" y="31681"/>
                  </a:cubicBezTo>
                  <a:cubicBezTo>
                    <a:pt x="15843" y="30023"/>
                    <a:pt x="11625" y="25790"/>
                    <a:pt x="11196" y="19885"/>
                  </a:cubicBezTo>
                  <a:cubicBezTo>
                    <a:pt x="10910" y="14408"/>
                    <a:pt x="15371" y="9103"/>
                    <a:pt x="20919" y="8874"/>
                  </a:cubicBezTo>
                  <a:cubicBezTo>
                    <a:pt x="21093" y="8866"/>
                    <a:pt x="21266" y="8862"/>
                    <a:pt x="21438" y="8862"/>
                  </a:cubicBezTo>
                  <a:close/>
                  <a:moveTo>
                    <a:pt x="20535" y="0"/>
                  </a:moveTo>
                  <a:cubicBezTo>
                    <a:pt x="13755" y="0"/>
                    <a:pt x="7403" y="3704"/>
                    <a:pt x="3990" y="9761"/>
                  </a:cubicBezTo>
                  <a:cubicBezTo>
                    <a:pt x="0" y="16853"/>
                    <a:pt x="887" y="25490"/>
                    <a:pt x="5548" y="31981"/>
                  </a:cubicBezTo>
                  <a:cubicBezTo>
                    <a:pt x="10421" y="38865"/>
                    <a:pt x="18716" y="41868"/>
                    <a:pt x="26854" y="41868"/>
                  </a:cubicBezTo>
                  <a:cubicBezTo>
                    <a:pt x="27456" y="41868"/>
                    <a:pt x="28057" y="41852"/>
                    <a:pt x="28655" y="41819"/>
                  </a:cubicBezTo>
                  <a:cubicBezTo>
                    <a:pt x="31778" y="41649"/>
                    <a:pt x="34839" y="41250"/>
                    <a:pt x="37920" y="40922"/>
                  </a:cubicBezTo>
                  <a:lnTo>
                    <a:pt x="37920" y="40922"/>
                  </a:lnTo>
                  <a:cubicBezTo>
                    <a:pt x="40207" y="40952"/>
                    <a:pt x="42501" y="41059"/>
                    <a:pt x="44799" y="41404"/>
                  </a:cubicBezTo>
                  <a:cubicBezTo>
                    <a:pt x="52936" y="42545"/>
                    <a:pt x="60378" y="46939"/>
                    <a:pt x="68718" y="46939"/>
                  </a:cubicBezTo>
                  <a:cubicBezTo>
                    <a:pt x="69479" y="46939"/>
                    <a:pt x="70246" y="46903"/>
                    <a:pt x="71023" y="46824"/>
                  </a:cubicBezTo>
                  <a:cubicBezTo>
                    <a:pt x="78401" y="46109"/>
                    <a:pt x="85737" y="40690"/>
                    <a:pt x="86037" y="32754"/>
                  </a:cubicBezTo>
                  <a:cubicBezTo>
                    <a:pt x="86337" y="25375"/>
                    <a:pt x="79960" y="20542"/>
                    <a:pt x="73468" y="18641"/>
                  </a:cubicBezTo>
                  <a:cubicBezTo>
                    <a:pt x="65361" y="16195"/>
                    <a:pt x="56181" y="19055"/>
                    <a:pt x="48502" y="15009"/>
                  </a:cubicBezTo>
                  <a:cubicBezTo>
                    <a:pt x="39980" y="10590"/>
                    <a:pt x="34260" y="2497"/>
                    <a:pt x="24423" y="409"/>
                  </a:cubicBezTo>
                  <a:cubicBezTo>
                    <a:pt x="23123" y="134"/>
                    <a:pt x="21821" y="0"/>
                    <a:pt x="20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40052" y="3075271"/>
              <a:ext cx="279300" cy="27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 rot="3228475">
              <a:off x="1278503" y="4655847"/>
              <a:ext cx="931122" cy="521862"/>
            </a:xfrm>
            <a:custGeom>
              <a:avLst/>
              <a:gdLst/>
              <a:ahLst/>
              <a:cxnLst/>
              <a:rect l="l" t="t" r="r" b="b"/>
              <a:pathLst>
                <a:path w="24725" h="13698" extrusionOk="0">
                  <a:moveTo>
                    <a:pt x="19194" y="0"/>
                  </a:moveTo>
                  <a:cubicBezTo>
                    <a:pt x="18979" y="0"/>
                    <a:pt x="18763" y="20"/>
                    <a:pt x="18547" y="61"/>
                  </a:cubicBezTo>
                  <a:cubicBezTo>
                    <a:pt x="15516" y="604"/>
                    <a:pt x="13071" y="2263"/>
                    <a:pt x="10382" y="3750"/>
                  </a:cubicBezTo>
                  <a:cubicBezTo>
                    <a:pt x="7651" y="5309"/>
                    <a:pt x="4734" y="6739"/>
                    <a:pt x="2160" y="8583"/>
                  </a:cubicBezTo>
                  <a:cubicBezTo>
                    <a:pt x="1" y="10158"/>
                    <a:pt x="883" y="13697"/>
                    <a:pt x="3484" y="13697"/>
                  </a:cubicBezTo>
                  <a:cubicBezTo>
                    <a:pt x="3741" y="13697"/>
                    <a:pt x="4016" y="13663"/>
                    <a:pt x="4305" y="13588"/>
                  </a:cubicBezTo>
                  <a:cubicBezTo>
                    <a:pt x="7594" y="12758"/>
                    <a:pt x="10683" y="11329"/>
                    <a:pt x="13843" y="10127"/>
                  </a:cubicBezTo>
                  <a:cubicBezTo>
                    <a:pt x="16817" y="8941"/>
                    <a:pt x="19505" y="7983"/>
                    <a:pt x="22007" y="5895"/>
                  </a:cubicBezTo>
                  <a:cubicBezTo>
                    <a:pt x="24725" y="3630"/>
                    <a:pt x="22118" y="0"/>
                    <a:pt x="19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bert Sans Black"/>
              <a:buNone/>
              <a:defRPr sz="33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2.xml"/><Relationship Id="rId18" Type="http://schemas.openxmlformats.org/officeDocument/2006/relationships/image" Target="../media/image21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8.emf"/><Relationship Id="rId17" Type="http://schemas.openxmlformats.org/officeDocument/2006/relationships/customXml" Target="../ink/ink14.xml"/><Relationship Id="rId2" Type="http://schemas.openxmlformats.org/officeDocument/2006/relationships/image" Target="../media/image7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customXml" Target="../ink/ink11.xml"/><Relationship Id="rId24" Type="http://schemas.openxmlformats.org/officeDocument/2006/relationships/image" Target="../media/image24.emf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image" Target="../media/image17.emf"/><Relationship Id="rId19" Type="http://schemas.openxmlformats.org/officeDocument/2006/relationships/customXml" Target="../ink/ink15.xml"/><Relationship Id="rId4" Type="http://schemas.openxmlformats.org/officeDocument/2006/relationships/image" Target="../media/image14.emf"/><Relationship Id="rId9" Type="http://schemas.openxmlformats.org/officeDocument/2006/relationships/customXml" Target="../ink/ink10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19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customXml" Target="../ink/ink21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en/english-language-arts-ela/1884503" TargetMode="External"/><Relationship Id="rId2" Type="http://schemas.openxmlformats.org/officeDocument/2006/relationships/hyperlink" Target="https://www.liveworksheets.com/w/en/comprehension/65410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veworksheets.com/w/en/english-language/700362" TargetMode="External"/><Relationship Id="rId4" Type="http://schemas.openxmlformats.org/officeDocument/2006/relationships/hyperlink" Target="https://www.liveworksheets.com/w/en/comprehension/5026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emf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>
            <a:spLocks noGrp="1"/>
          </p:cNvSpPr>
          <p:nvPr>
            <p:ph type="ctrTitle"/>
          </p:nvPr>
        </p:nvSpPr>
        <p:spPr>
          <a:xfrm>
            <a:off x="1407121" y="1316605"/>
            <a:ext cx="4572000" cy="1956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1">
                    <a:lumMod val="75000"/>
                  </a:schemeClr>
                </a:solidFill>
              </a:rPr>
              <a:t>Main Idea </a:t>
            </a:r>
            <a:r>
              <a:rPr lang="en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</a:t>
            </a:r>
            <a:r>
              <a:rPr lang="en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6600" dirty="0" smtClean="0">
                <a:solidFill>
                  <a:schemeClr val="accent2"/>
                </a:solidFill>
              </a:rPr>
              <a:t>Details</a:t>
            </a:r>
            <a:endParaRPr sz="8800" dirty="0">
              <a:solidFill>
                <a:schemeClr val="accent2"/>
              </a:solidFill>
            </a:endParaRPr>
          </a:p>
        </p:txBody>
      </p:sp>
      <p:sp>
        <p:nvSpPr>
          <p:cNvPr id="389" name="Google Shape;389;p32"/>
          <p:cNvSpPr txBox="1">
            <a:spLocks noGrp="1"/>
          </p:cNvSpPr>
          <p:nvPr>
            <p:ph type="subTitle" idx="1"/>
          </p:nvPr>
        </p:nvSpPr>
        <p:spPr>
          <a:xfrm>
            <a:off x="1645733" y="3230435"/>
            <a:ext cx="4572000" cy="616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Grade 5</a:t>
            </a:r>
            <a:endParaRPr sz="3200" b="1" dirty="0"/>
          </a:p>
        </p:txBody>
      </p:sp>
      <p:grpSp>
        <p:nvGrpSpPr>
          <p:cNvPr id="390" name="Google Shape;390;p32"/>
          <p:cNvGrpSpPr/>
          <p:nvPr/>
        </p:nvGrpSpPr>
        <p:grpSpPr>
          <a:xfrm>
            <a:off x="201040" y="-655570"/>
            <a:ext cx="2476540" cy="4473716"/>
            <a:chOff x="201040" y="-655570"/>
            <a:chExt cx="2476540" cy="4473716"/>
          </a:xfrm>
        </p:grpSpPr>
        <p:sp>
          <p:nvSpPr>
            <p:cNvPr id="391" name="Google Shape;391;p32"/>
            <p:cNvSpPr/>
            <p:nvPr/>
          </p:nvSpPr>
          <p:spPr>
            <a:xfrm rot="3603388">
              <a:off x="989394" y="-245641"/>
              <a:ext cx="1599212" cy="1129652"/>
            </a:xfrm>
            <a:custGeom>
              <a:avLst/>
              <a:gdLst/>
              <a:ahLst/>
              <a:cxnLst/>
              <a:rect l="l" t="t" r="r" b="b"/>
              <a:pathLst>
                <a:path w="72982" h="51556" extrusionOk="0">
                  <a:moveTo>
                    <a:pt x="67508" y="1"/>
                  </a:moveTo>
                  <a:cubicBezTo>
                    <a:pt x="65429" y="1"/>
                    <a:pt x="63502" y="1313"/>
                    <a:pt x="63802" y="3958"/>
                  </a:cubicBezTo>
                  <a:cubicBezTo>
                    <a:pt x="64345" y="8419"/>
                    <a:pt x="64460" y="12895"/>
                    <a:pt x="64102" y="17356"/>
                  </a:cubicBezTo>
                  <a:cubicBezTo>
                    <a:pt x="58683" y="14024"/>
                    <a:pt x="53264" y="10807"/>
                    <a:pt x="47773" y="7704"/>
                  </a:cubicBezTo>
                  <a:cubicBezTo>
                    <a:pt x="47114" y="7318"/>
                    <a:pt x="46413" y="7142"/>
                    <a:pt x="45727" y="7142"/>
                  </a:cubicBezTo>
                  <a:cubicBezTo>
                    <a:pt x="43570" y="7142"/>
                    <a:pt x="41568" y="8881"/>
                    <a:pt x="41524" y="11279"/>
                  </a:cubicBezTo>
                  <a:cubicBezTo>
                    <a:pt x="41467" y="14854"/>
                    <a:pt x="41395" y="18428"/>
                    <a:pt x="41395" y="22003"/>
                  </a:cubicBezTo>
                  <a:cubicBezTo>
                    <a:pt x="41338" y="22718"/>
                    <a:pt x="41524" y="25464"/>
                    <a:pt x="41581" y="27551"/>
                  </a:cubicBezTo>
                  <a:cubicBezTo>
                    <a:pt x="36820" y="24563"/>
                    <a:pt x="31930" y="21946"/>
                    <a:pt x="26811" y="19558"/>
                  </a:cubicBezTo>
                  <a:cubicBezTo>
                    <a:pt x="26087" y="19235"/>
                    <a:pt x="25374" y="19083"/>
                    <a:pt x="24703" y="19083"/>
                  </a:cubicBezTo>
                  <a:cubicBezTo>
                    <a:pt x="22547" y="19083"/>
                    <a:pt x="20820" y="20653"/>
                    <a:pt x="20548" y="23204"/>
                  </a:cubicBezTo>
                  <a:cubicBezTo>
                    <a:pt x="20133" y="27065"/>
                    <a:pt x="19590" y="30940"/>
                    <a:pt x="18946" y="34815"/>
                  </a:cubicBezTo>
                  <a:cubicBezTo>
                    <a:pt x="14714" y="32370"/>
                    <a:pt x="10481" y="29868"/>
                    <a:pt x="6249" y="27422"/>
                  </a:cubicBezTo>
                  <a:cubicBezTo>
                    <a:pt x="5602" y="27059"/>
                    <a:pt x="4917" y="26893"/>
                    <a:pt x="4246" y="26893"/>
                  </a:cubicBezTo>
                  <a:cubicBezTo>
                    <a:pt x="2071" y="26893"/>
                    <a:pt x="57" y="28636"/>
                    <a:pt x="57" y="30997"/>
                  </a:cubicBezTo>
                  <a:cubicBezTo>
                    <a:pt x="0" y="37203"/>
                    <a:pt x="229" y="43509"/>
                    <a:pt x="1358" y="49657"/>
                  </a:cubicBezTo>
                  <a:cubicBezTo>
                    <a:pt x="1600" y="50930"/>
                    <a:pt x="2750" y="51556"/>
                    <a:pt x="3905" y="51556"/>
                  </a:cubicBezTo>
                  <a:cubicBezTo>
                    <a:pt x="5074" y="51556"/>
                    <a:pt x="6247" y="50916"/>
                    <a:pt x="6492" y="49657"/>
                  </a:cubicBezTo>
                  <a:cubicBezTo>
                    <a:pt x="7321" y="45839"/>
                    <a:pt x="7736" y="41907"/>
                    <a:pt x="7979" y="37975"/>
                  </a:cubicBezTo>
                  <a:cubicBezTo>
                    <a:pt x="11968" y="40292"/>
                    <a:pt x="15900" y="42622"/>
                    <a:pt x="19833" y="44881"/>
                  </a:cubicBezTo>
                  <a:cubicBezTo>
                    <a:pt x="20443" y="45256"/>
                    <a:pt x="21156" y="45432"/>
                    <a:pt x="21875" y="45432"/>
                  </a:cubicBezTo>
                  <a:cubicBezTo>
                    <a:pt x="23682" y="45432"/>
                    <a:pt x="25531" y="44318"/>
                    <a:pt x="25910" y="42436"/>
                  </a:cubicBezTo>
                  <a:cubicBezTo>
                    <a:pt x="26811" y="38089"/>
                    <a:pt x="27525" y="33800"/>
                    <a:pt x="28112" y="29453"/>
                  </a:cubicBezTo>
                  <a:cubicBezTo>
                    <a:pt x="32702" y="31841"/>
                    <a:pt x="37106" y="34458"/>
                    <a:pt x="41395" y="37317"/>
                  </a:cubicBezTo>
                  <a:cubicBezTo>
                    <a:pt x="41978" y="37710"/>
                    <a:pt x="42756" y="37918"/>
                    <a:pt x="43537" y="37918"/>
                  </a:cubicBezTo>
                  <a:cubicBezTo>
                    <a:pt x="44290" y="37918"/>
                    <a:pt x="45045" y="37725"/>
                    <a:pt x="45628" y="37317"/>
                  </a:cubicBezTo>
                  <a:cubicBezTo>
                    <a:pt x="48902" y="35058"/>
                    <a:pt x="49503" y="32070"/>
                    <a:pt x="49617" y="28266"/>
                  </a:cubicBezTo>
                  <a:cubicBezTo>
                    <a:pt x="49689" y="24992"/>
                    <a:pt x="49746" y="21703"/>
                    <a:pt x="49746" y="18486"/>
                  </a:cubicBezTo>
                  <a:cubicBezTo>
                    <a:pt x="54979" y="21531"/>
                    <a:pt x="60170" y="24634"/>
                    <a:pt x="65289" y="27851"/>
                  </a:cubicBezTo>
                  <a:cubicBezTo>
                    <a:pt x="65885" y="28213"/>
                    <a:pt x="66592" y="28383"/>
                    <a:pt x="67310" y="28383"/>
                  </a:cubicBezTo>
                  <a:cubicBezTo>
                    <a:pt x="69177" y="28383"/>
                    <a:pt x="71124" y="27239"/>
                    <a:pt x="71423" y="25349"/>
                  </a:cubicBezTo>
                  <a:cubicBezTo>
                    <a:pt x="72624" y="18200"/>
                    <a:pt x="72982" y="11165"/>
                    <a:pt x="72138" y="3958"/>
                  </a:cubicBezTo>
                  <a:cubicBezTo>
                    <a:pt x="71844" y="1327"/>
                    <a:pt x="69599" y="1"/>
                    <a:pt x="6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73577" y="3538846"/>
              <a:ext cx="279300" cy="27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-8288887">
              <a:off x="1184930" y="870702"/>
              <a:ext cx="665563" cy="854241"/>
            </a:xfrm>
            <a:custGeom>
              <a:avLst/>
              <a:gdLst/>
              <a:ahLst/>
              <a:cxnLst/>
              <a:rect l="l" t="t" r="r" b="b"/>
              <a:pathLst>
                <a:path w="19673" h="25250" extrusionOk="0">
                  <a:moveTo>
                    <a:pt x="10265" y="0"/>
                  </a:moveTo>
                  <a:cubicBezTo>
                    <a:pt x="9882" y="0"/>
                    <a:pt x="9482" y="25"/>
                    <a:pt x="9066" y="76"/>
                  </a:cubicBezTo>
                  <a:cubicBezTo>
                    <a:pt x="4590" y="619"/>
                    <a:pt x="1559" y="4423"/>
                    <a:pt x="844" y="8712"/>
                  </a:cubicBezTo>
                  <a:cubicBezTo>
                    <a:pt x="0" y="13302"/>
                    <a:pt x="301" y="19208"/>
                    <a:pt x="1973" y="23612"/>
                  </a:cubicBezTo>
                  <a:cubicBezTo>
                    <a:pt x="2373" y="24662"/>
                    <a:pt x="3376" y="25249"/>
                    <a:pt x="4343" y="25249"/>
                  </a:cubicBezTo>
                  <a:cubicBezTo>
                    <a:pt x="5246" y="25249"/>
                    <a:pt x="6117" y="24737"/>
                    <a:pt x="6435" y="23612"/>
                  </a:cubicBezTo>
                  <a:cubicBezTo>
                    <a:pt x="7393" y="20280"/>
                    <a:pt x="7207" y="16877"/>
                    <a:pt x="7150" y="13488"/>
                  </a:cubicBezTo>
                  <a:cubicBezTo>
                    <a:pt x="7150" y="11644"/>
                    <a:pt x="7093" y="7411"/>
                    <a:pt x="9538" y="6811"/>
                  </a:cubicBezTo>
                  <a:cubicBezTo>
                    <a:pt x="9630" y="6789"/>
                    <a:pt x="9719" y="6779"/>
                    <a:pt x="9805" y="6779"/>
                  </a:cubicBezTo>
                  <a:cubicBezTo>
                    <a:pt x="12821" y="6779"/>
                    <a:pt x="11979" y="19616"/>
                    <a:pt x="11854" y="21410"/>
                  </a:cubicBezTo>
                  <a:cubicBezTo>
                    <a:pt x="11682" y="23197"/>
                    <a:pt x="13527" y="24742"/>
                    <a:pt x="15200" y="24742"/>
                  </a:cubicBezTo>
                  <a:cubicBezTo>
                    <a:pt x="17159" y="24742"/>
                    <a:pt x="18474" y="23197"/>
                    <a:pt x="18589" y="21410"/>
                  </a:cubicBezTo>
                  <a:cubicBezTo>
                    <a:pt x="19111" y="14884"/>
                    <a:pt x="19673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rot="-10488447">
              <a:off x="245643" y="1770216"/>
              <a:ext cx="1290708" cy="1044196"/>
            </a:xfrm>
            <a:custGeom>
              <a:avLst/>
              <a:gdLst/>
              <a:ahLst/>
              <a:cxnLst/>
              <a:rect l="l" t="t" r="r" b="b"/>
              <a:pathLst>
                <a:path w="46772" h="37839" extrusionOk="0">
                  <a:moveTo>
                    <a:pt x="3884" y="1"/>
                  </a:moveTo>
                  <a:cubicBezTo>
                    <a:pt x="3391" y="1"/>
                    <a:pt x="2900" y="187"/>
                    <a:pt x="2560" y="576"/>
                  </a:cubicBezTo>
                  <a:cubicBezTo>
                    <a:pt x="358" y="2950"/>
                    <a:pt x="187" y="6768"/>
                    <a:pt x="130" y="9928"/>
                  </a:cubicBezTo>
                  <a:cubicBezTo>
                    <a:pt x="1" y="13259"/>
                    <a:pt x="416" y="16662"/>
                    <a:pt x="1374" y="19880"/>
                  </a:cubicBezTo>
                  <a:cubicBezTo>
                    <a:pt x="2918" y="25356"/>
                    <a:pt x="6078" y="30304"/>
                    <a:pt x="10725" y="33635"/>
                  </a:cubicBezTo>
                  <a:cubicBezTo>
                    <a:pt x="14733" y="36559"/>
                    <a:pt x="19409" y="37838"/>
                    <a:pt x="24159" y="37838"/>
                  </a:cubicBezTo>
                  <a:cubicBezTo>
                    <a:pt x="31694" y="37838"/>
                    <a:pt x="39411" y="34619"/>
                    <a:pt x="44928" y="29646"/>
                  </a:cubicBezTo>
                  <a:cubicBezTo>
                    <a:pt x="46771" y="27994"/>
                    <a:pt x="45108" y="25391"/>
                    <a:pt x="43084" y="25391"/>
                  </a:cubicBezTo>
                  <a:cubicBezTo>
                    <a:pt x="42689" y="25391"/>
                    <a:pt x="42281" y="25490"/>
                    <a:pt x="41882" y="25714"/>
                  </a:cubicBezTo>
                  <a:cubicBezTo>
                    <a:pt x="37421" y="28216"/>
                    <a:pt x="33017" y="30718"/>
                    <a:pt x="27827" y="31190"/>
                  </a:cubicBezTo>
                  <a:cubicBezTo>
                    <a:pt x="27049" y="31258"/>
                    <a:pt x="26262" y="31294"/>
                    <a:pt x="25472" y="31294"/>
                  </a:cubicBezTo>
                  <a:cubicBezTo>
                    <a:pt x="21424" y="31294"/>
                    <a:pt x="17311" y="30347"/>
                    <a:pt x="14128" y="27858"/>
                  </a:cubicBezTo>
                  <a:cubicBezTo>
                    <a:pt x="10668" y="25170"/>
                    <a:pt x="8523" y="21124"/>
                    <a:pt x="7451" y="17020"/>
                  </a:cubicBezTo>
                  <a:cubicBezTo>
                    <a:pt x="6793" y="14446"/>
                    <a:pt x="6564" y="11829"/>
                    <a:pt x="6435" y="9213"/>
                  </a:cubicBezTo>
                  <a:cubicBezTo>
                    <a:pt x="6321" y="6410"/>
                    <a:pt x="6736" y="3493"/>
                    <a:pt x="5492" y="934"/>
                  </a:cubicBezTo>
                  <a:cubicBezTo>
                    <a:pt x="5183" y="324"/>
                    <a:pt x="4532" y="1"/>
                    <a:pt x="3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32"/>
          <p:cNvGrpSpPr/>
          <p:nvPr/>
        </p:nvGrpSpPr>
        <p:grpSpPr>
          <a:xfrm>
            <a:off x="6355342" y="1474866"/>
            <a:ext cx="3196575" cy="4538330"/>
            <a:chOff x="6355342" y="1474866"/>
            <a:chExt cx="3196575" cy="4538330"/>
          </a:xfrm>
        </p:grpSpPr>
        <p:grpSp>
          <p:nvGrpSpPr>
            <p:cNvPr id="396" name="Google Shape;396;p32"/>
            <p:cNvGrpSpPr/>
            <p:nvPr/>
          </p:nvGrpSpPr>
          <p:grpSpPr>
            <a:xfrm>
              <a:off x="6355342" y="1474866"/>
              <a:ext cx="3196575" cy="4538330"/>
              <a:chOff x="6355342" y="1474866"/>
              <a:chExt cx="3196575" cy="4538330"/>
            </a:xfrm>
          </p:grpSpPr>
          <p:sp>
            <p:nvSpPr>
              <p:cNvPr id="397" name="Google Shape;397;p32"/>
              <p:cNvSpPr/>
              <p:nvPr/>
            </p:nvSpPr>
            <p:spPr>
              <a:xfrm rot="-436672">
                <a:off x="7706760" y="1582121"/>
                <a:ext cx="1772968" cy="1252333"/>
              </a:xfrm>
              <a:custGeom>
                <a:avLst/>
                <a:gdLst/>
                <a:ahLst/>
                <a:cxnLst/>
                <a:rect l="l" t="t" r="r" b="b"/>
                <a:pathLst>
                  <a:path w="72982" h="51556" extrusionOk="0">
                    <a:moveTo>
                      <a:pt x="67508" y="1"/>
                    </a:moveTo>
                    <a:cubicBezTo>
                      <a:pt x="65429" y="1"/>
                      <a:pt x="63502" y="1313"/>
                      <a:pt x="63802" y="3958"/>
                    </a:cubicBezTo>
                    <a:cubicBezTo>
                      <a:pt x="64345" y="8419"/>
                      <a:pt x="64460" y="12895"/>
                      <a:pt x="64102" y="17356"/>
                    </a:cubicBezTo>
                    <a:cubicBezTo>
                      <a:pt x="58683" y="14024"/>
                      <a:pt x="53264" y="10807"/>
                      <a:pt x="47773" y="7704"/>
                    </a:cubicBezTo>
                    <a:cubicBezTo>
                      <a:pt x="47114" y="7318"/>
                      <a:pt x="46413" y="7142"/>
                      <a:pt x="45727" y="7142"/>
                    </a:cubicBezTo>
                    <a:cubicBezTo>
                      <a:pt x="43570" y="7142"/>
                      <a:pt x="41568" y="8881"/>
                      <a:pt x="41524" y="11279"/>
                    </a:cubicBezTo>
                    <a:cubicBezTo>
                      <a:pt x="41467" y="14854"/>
                      <a:pt x="41395" y="18428"/>
                      <a:pt x="41395" y="22003"/>
                    </a:cubicBezTo>
                    <a:cubicBezTo>
                      <a:pt x="41338" y="22718"/>
                      <a:pt x="41524" y="25464"/>
                      <a:pt x="41581" y="27551"/>
                    </a:cubicBezTo>
                    <a:cubicBezTo>
                      <a:pt x="36820" y="24563"/>
                      <a:pt x="31930" y="21946"/>
                      <a:pt x="26811" y="19558"/>
                    </a:cubicBezTo>
                    <a:cubicBezTo>
                      <a:pt x="26087" y="19235"/>
                      <a:pt x="25374" y="19083"/>
                      <a:pt x="24703" y="19083"/>
                    </a:cubicBezTo>
                    <a:cubicBezTo>
                      <a:pt x="22547" y="19083"/>
                      <a:pt x="20820" y="20653"/>
                      <a:pt x="20548" y="23204"/>
                    </a:cubicBezTo>
                    <a:cubicBezTo>
                      <a:pt x="20133" y="27065"/>
                      <a:pt x="19590" y="30940"/>
                      <a:pt x="18946" y="34815"/>
                    </a:cubicBezTo>
                    <a:cubicBezTo>
                      <a:pt x="14714" y="32370"/>
                      <a:pt x="10481" y="29868"/>
                      <a:pt x="6249" y="27422"/>
                    </a:cubicBezTo>
                    <a:cubicBezTo>
                      <a:pt x="5602" y="27059"/>
                      <a:pt x="4917" y="26893"/>
                      <a:pt x="4246" y="26893"/>
                    </a:cubicBezTo>
                    <a:cubicBezTo>
                      <a:pt x="2071" y="26893"/>
                      <a:pt x="57" y="28636"/>
                      <a:pt x="57" y="30997"/>
                    </a:cubicBezTo>
                    <a:cubicBezTo>
                      <a:pt x="0" y="37203"/>
                      <a:pt x="229" y="43509"/>
                      <a:pt x="1358" y="49657"/>
                    </a:cubicBezTo>
                    <a:cubicBezTo>
                      <a:pt x="1600" y="50930"/>
                      <a:pt x="2750" y="51556"/>
                      <a:pt x="3905" y="51556"/>
                    </a:cubicBezTo>
                    <a:cubicBezTo>
                      <a:pt x="5074" y="51556"/>
                      <a:pt x="6247" y="50916"/>
                      <a:pt x="6492" y="49657"/>
                    </a:cubicBezTo>
                    <a:cubicBezTo>
                      <a:pt x="7321" y="45839"/>
                      <a:pt x="7736" y="41907"/>
                      <a:pt x="7979" y="37975"/>
                    </a:cubicBezTo>
                    <a:cubicBezTo>
                      <a:pt x="11968" y="40292"/>
                      <a:pt x="15900" y="42622"/>
                      <a:pt x="19833" y="44881"/>
                    </a:cubicBezTo>
                    <a:cubicBezTo>
                      <a:pt x="20443" y="45256"/>
                      <a:pt x="21156" y="45432"/>
                      <a:pt x="21875" y="45432"/>
                    </a:cubicBezTo>
                    <a:cubicBezTo>
                      <a:pt x="23682" y="45432"/>
                      <a:pt x="25531" y="44318"/>
                      <a:pt x="25910" y="42436"/>
                    </a:cubicBezTo>
                    <a:cubicBezTo>
                      <a:pt x="26811" y="38089"/>
                      <a:pt x="27525" y="33800"/>
                      <a:pt x="28112" y="29453"/>
                    </a:cubicBezTo>
                    <a:cubicBezTo>
                      <a:pt x="32702" y="31841"/>
                      <a:pt x="37106" y="34458"/>
                      <a:pt x="41395" y="37317"/>
                    </a:cubicBezTo>
                    <a:cubicBezTo>
                      <a:pt x="41978" y="37710"/>
                      <a:pt x="42756" y="37918"/>
                      <a:pt x="43537" y="37918"/>
                    </a:cubicBezTo>
                    <a:cubicBezTo>
                      <a:pt x="44290" y="37918"/>
                      <a:pt x="45045" y="37725"/>
                      <a:pt x="45628" y="37317"/>
                    </a:cubicBezTo>
                    <a:cubicBezTo>
                      <a:pt x="48902" y="35058"/>
                      <a:pt x="49503" y="32070"/>
                      <a:pt x="49617" y="28266"/>
                    </a:cubicBezTo>
                    <a:cubicBezTo>
                      <a:pt x="49689" y="24992"/>
                      <a:pt x="49746" y="21703"/>
                      <a:pt x="49746" y="18486"/>
                    </a:cubicBezTo>
                    <a:cubicBezTo>
                      <a:pt x="54979" y="21531"/>
                      <a:pt x="60170" y="24634"/>
                      <a:pt x="65289" y="27851"/>
                    </a:cubicBezTo>
                    <a:cubicBezTo>
                      <a:pt x="65885" y="28213"/>
                      <a:pt x="66592" y="28383"/>
                      <a:pt x="67310" y="28383"/>
                    </a:cubicBezTo>
                    <a:cubicBezTo>
                      <a:pt x="69177" y="28383"/>
                      <a:pt x="71124" y="27239"/>
                      <a:pt x="71423" y="25349"/>
                    </a:cubicBezTo>
                    <a:cubicBezTo>
                      <a:pt x="72624" y="18200"/>
                      <a:pt x="72982" y="11165"/>
                      <a:pt x="72138" y="3958"/>
                    </a:cubicBezTo>
                    <a:cubicBezTo>
                      <a:pt x="71844" y="1327"/>
                      <a:pt x="69599" y="1"/>
                      <a:pt x="67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 rot="-9498748" flipH="1">
                <a:off x="6650152" y="3993281"/>
                <a:ext cx="1301214" cy="1844780"/>
              </a:xfrm>
              <a:custGeom>
                <a:avLst/>
                <a:gdLst/>
                <a:ahLst/>
                <a:cxnLst/>
                <a:rect l="l" t="t" r="r" b="b"/>
                <a:pathLst>
                  <a:path w="32202" h="45654" extrusionOk="0">
                    <a:moveTo>
                      <a:pt x="22078" y="34625"/>
                    </a:moveTo>
                    <a:lnTo>
                      <a:pt x="22078" y="34625"/>
                    </a:lnTo>
                    <a:cubicBezTo>
                      <a:pt x="23679" y="35040"/>
                      <a:pt x="25167" y="35755"/>
                      <a:pt x="25881" y="37070"/>
                    </a:cubicBezTo>
                    <a:cubicBezTo>
                      <a:pt x="26399" y="38037"/>
                      <a:pt x="26424" y="39757"/>
                      <a:pt x="25189" y="39757"/>
                    </a:cubicBezTo>
                    <a:cubicBezTo>
                      <a:pt x="25127" y="39757"/>
                      <a:pt x="25063" y="39753"/>
                      <a:pt x="24995" y="39744"/>
                    </a:cubicBezTo>
                    <a:cubicBezTo>
                      <a:pt x="23622" y="39630"/>
                      <a:pt x="22907" y="37242"/>
                      <a:pt x="22550" y="36169"/>
                    </a:cubicBezTo>
                    <a:cubicBezTo>
                      <a:pt x="22364" y="35640"/>
                      <a:pt x="22192" y="35168"/>
                      <a:pt x="22078" y="34625"/>
                    </a:cubicBezTo>
                    <a:close/>
                    <a:moveTo>
                      <a:pt x="28344" y="0"/>
                    </a:moveTo>
                    <a:cubicBezTo>
                      <a:pt x="27800" y="0"/>
                      <a:pt x="27234" y="214"/>
                      <a:pt x="26725" y="722"/>
                    </a:cubicBezTo>
                    <a:cubicBezTo>
                      <a:pt x="25410" y="2038"/>
                      <a:pt x="24280" y="3411"/>
                      <a:pt x="23208" y="4898"/>
                    </a:cubicBezTo>
                    <a:cubicBezTo>
                      <a:pt x="19390" y="10203"/>
                      <a:pt x="17002" y="16451"/>
                      <a:pt x="16358" y="23014"/>
                    </a:cubicBezTo>
                    <a:cubicBezTo>
                      <a:pt x="16173" y="23958"/>
                      <a:pt x="16058" y="24973"/>
                      <a:pt x="15929" y="25931"/>
                    </a:cubicBezTo>
                    <a:cubicBezTo>
                      <a:pt x="15815" y="27004"/>
                      <a:pt x="15758" y="28191"/>
                      <a:pt x="15701" y="29506"/>
                    </a:cubicBezTo>
                    <a:cubicBezTo>
                      <a:pt x="9381" y="30693"/>
                      <a:pt x="3604" y="36055"/>
                      <a:pt x="801" y="41360"/>
                    </a:cubicBezTo>
                    <a:cubicBezTo>
                      <a:pt x="0" y="42823"/>
                      <a:pt x="1297" y="44525"/>
                      <a:pt x="2695" y="44525"/>
                    </a:cubicBezTo>
                    <a:cubicBezTo>
                      <a:pt x="3170" y="44525"/>
                      <a:pt x="3656" y="44329"/>
                      <a:pt x="4076" y="43862"/>
                    </a:cubicBezTo>
                    <a:cubicBezTo>
                      <a:pt x="7178" y="40345"/>
                      <a:pt x="10696" y="36412"/>
                      <a:pt x="15043" y="34453"/>
                    </a:cubicBezTo>
                    <a:cubicBezTo>
                      <a:pt x="15286" y="34382"/>
                      <a:pt x="15515" y="34382"/>
                      <a:pt x="15758" y="34325"/>
                    </a:cubicBezTo>
                    <a:cubicBezTo>
                      <a:pt x="16223" y="40086"/>
                      <a:pt x="18367" y="45653"/>
                      <a:pt x="24993" y="45653"/>
                    </a:cubicBezTo>
                    <a:cubicBezTo>
                      <a:pt x="25092" y="45653"/>
                      <a:pt x="25193" y="45652"/>
                      <a:pt x="25295" y="45650"/>
                    </a:cubicBezTo>
                    <a:cubicBezTo>
                      <a:pt x="28927" y="45535"/>
                      <a:pt x="31658" y="42604"/>
                      <a:pt x="31901" y="39029"/>
                    </a:cubicBezTo>
                    <a:cubicBezTo>
                      <a:pt x="32202" y="34925"/>
                      <a:pt x="29285" y="31594"/>
                      <a:pt x="25653" y="30035"/>
                    </a:cubicBezTo>
                    <a:cubicBezTo>
                      <a:pt x="24094" y="29449"/>
                      <a:pt x="22550" y="29091"/>
                      <a:pt x="21063" y="29020"/>
                    </a:cubicBezTo>
                    <a:cubicBezTo>
                      <a:pt x="20348" y="19912"/>
                      <a:pt x="23737" y="10617"/>
                      <a:pt x="30114" y="4068"/>
                    </a:cubicBezTo>
                    <a:cubicBezTo>
                      <a:pt x="31719" y="2364"/>
                      <a:pt x="30154" y="0"/>
                      <a:pt x="28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 rot="4062885">
                <a:off x="7541694" y="2893507"/>
                <a:ext cx="1151310" cy="1298204"/>
              </a:xfrm>
              <a:custGeom>
                <a:avLst/>
                <a:gdLst/>
                <a:ahLst/>
                <a:cxnLst/>
                <a:rect l="l" t="t" r="r" b="b"/>
                <a:pathLst>
                  <a:path w="35677" h="40229" extrusionOk="0">
                    <a:moveTo>
                      <a:pt x="18565" y="1"/>
                    </a:moveTo>
                    <a:cubicBezTo>
                      <a:pt x="8730" y="1"/>
                      <a:pt x="2450" y="8328"/>
                      <a:pt x="887" y="17604"/>
                    </a:cubicBezTo>
                    <a:cubicBezTo>
                      <a:pt x="1" y="23023"/>
                      <a:pt x="773" y="29343"/>
                      <a:pt x="3690" y="34047"/>
                    </a:cubicBezTo>
                    <a:cubicBezTo>
                      <a:pt x="5714" y="37351"/>
                      <a:pt x="9658" y="40228"/>
                      <a:pt x="13537" y="40228"/>
                    </a:cubicBezTo>
                    <a:cubicBezTo>
                      <a:pt x="15248" y="40228"/>
                      <a:pt x="16946" y="39668"/>
                      <a:pt x="18461" y="38337"/>
                    </a:cubicBezTo>
                    <a:cubicBezTo>
                      <a:pt x="20524" y="36494"/>
                      <a:pt x="18790" y="33619"/>
                      <a:pt x="16377" y="33619"/>
                    </a:cubicBezTo>
                    <a:cubicBezTo>
                      <a:pt x="16281" y="33619"/>
                      <a:pt x="16185" y="33624"/>
                      <a:pt x="16087" y="33633"/>
                    </a:cubicBezTo>
                    <a:cubicBezTo>
                      <a:pt x="15742" y="33669"/>
                      <a:pt x="15405" y="33687"/>
                      <a:pt x="15076" y="33687"/>
                    </a:cubicBezTo>
                    <a:cubicBezTo>
                      <a:pt x="12786" y="33687"/>
                      <a:pt x="10894" y="32799"/>
                      <a:pt x="9581" y="30773"/>
                    </a:cubicBezTo>
                    <a:cubicBezTo>
                      <a:pt x="7923" y="28199"/>
                      <a:pt x="7322" y="24925"/>
                      <a:pt x="7322" y="21951"/>
                    </a:cubicBezTo>
                    <a:cubicBezTo>
                      <a:pt x="7322" y="16531"/>
                      <a:pt x="9352" y="9611"/>
                      <a:pt x="14829" y="7409"/>
                    </a:cubicBezTo>
                    <a:cubicBezTo>
                      <a:pt x="16018" y="6935"/>
                      <a:pt x="17288" y="6704"/>
                      <a:pt x="18552" y="6704"/>
                    </a:cubicBezTo>
                    <a:cubicBezTo>
                      <a:pt x="21906" y="6704"/>
                      <a:pt x="25217" y="8334"/>
                      <a:pt x="26869" y="11398"/>
                    </a:cubicBezTo>
                    <a:cubicBezTo>
                      <a:pt x="29128" y="15516"/>
                      <a:pt x="28599" y="21479"/>
                      <a:pt x="24238" y="23981"/>
                    </a:cubicBezTo>
                    <a:cubicBezTo>
                      <a:pt x="23512" y="24388"/>
                      <a:pt x="22653" y="24609"/>
                      <a:pt x="21809" y="24609"/>
                    </a:cubicBezTo>
                    <a:cubicBezTo>
                      <a:pt x="20308" y="24609"/>
                      <a:pt x="18857" y="23909"/>
                      <a:pt x="18289" y="22308"/>
                    </a:cubicBezTo>
                    <a:cubicBezTo>
                      <a:pt x="18047" y="21535"/>
                      <a:pt x="18158" y="18712"/>
                      <a:pt x="18992" y="18712"/>
                    </a:cubicBezTo>
                    <a:cubicBezTo>
                      <a:pt x="19192" y="18712"/>
                      <a:pt x="19432" y="18873"/>
                      <a:pt x="19719" y="19262"/>
                    </a:cubicBezTo>
                    <a:cubicBezTo>
                      <a:pt x="20309" y="20046"/>
                      <a:pt x="21241" y="20401"/>
                      <a:pt x="22174" y="20401"/>
                    </a:cubicBezTo>
                    <a:cubicBezTo>
                      <a:pt x="23029" y="20401"/>
                      <a:pt x="23886" y="20103"/>
                      <a:pt x="24481" y="19563"/>
                    </a:cubicBezTo>
                    <a:cubicBezTo>
                      <a:pt x="25968" y="18261"/>
                      <a:pt x="25911" y="16288"/>
                      <a:pt x="24781" y="14801"/>
                    </a:cubicBezTo>
                    <a:cubicBezTo>
                      <a:pt x="23368" y="12874"/>
                      <a:pt x="21277" y="11973"/>
                      <a:pt x="19170" y="11973"/>
                    </a:cubicBezTo>
                    <a:cubicBezTo>
                      <a:pt x="16650" y="11973"/>
                      <a:pt x="14109" y="13263"/>
                      <a:pt x="12684" y="15630"/>
                    </a:cubicBezTo>
                    <a:cubicBezTo>
                      <a:pt x="10239" y="19691"/>
                      <a:pt x="11140" y="25411"/>
                      <a:pt x="14529" y="28557"/>
                    </a:cubicBezTo>
                    <a:cubicBezTo>
                      <a:pt x="16574" y="30436"/>
                      <a:pt x="19212" y="31352"/>
                      <a:pt x="21858" y="31352"/>
                    </a:cubicBezTo>
                    <a:cubicBezTo>
                      <a:pt x="24004" y="31352"/>
                      <a:pt x="26154" y="30750"/>
                      <a:pt x="27998" y="29572"/>
                    </a:cubicBezTo>
                    <a:cubicBezTo>
                      <a:pt x="32045" y="26955"/>
                      <a:pt x="34490" y="22608"/>
                      <a:pt x="34905" y="17832"/>
                    </a:cubicBezTo>
                    <a:cubicBezTo>
                      <a:pt x="35677" y="8667"/>
                      <a:pt x="28828" y="502"/>
                      <a:pt x="19590" y="30"/>
                    </a:cubicBezTo>
                    <a:cubicBezTo>
                      <a:pt x="19244" y="10"/>
                      <a:pt x="18902" y="1"/>
                      <a:pt x="18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" name="Google Shape;400;p32"/>
            <p:cNvSpPr/>
            <p:nvPr/>
          </p:nvSpPr>
          <p:spPr>
            <a:xfrm>
              <a:off x="8255427" y="1604008"/>
              <a:ext cx="279300" cy="27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23" y="866820"/>
            <a:ext cx="3301581" cy="330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4" y="653141"/>
            <a:ext cx="8514162" cy="4434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5514" y="6810"/>
            <a:ext cx="6519735" cy="64633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 practice in the </a:t>
            </a:r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notebook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969080" y="4127040"/>
              <a:ext cx="2018520" cy="42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240" y="4063680"/>
                <a:ext cx="2050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468000" y="665640"/>
              <a:ext cx="1262880" cy="490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160" y="602280"/>
                <a:ext cx="129456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238560" y="857160"/>
              <a:ext cx="3416400" cy="91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2720" y="793800"/>
                <a:ext cx="3448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626400" y="1172160"/>
              <a:ext cx="2273400" cy="42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560" y="1108800"/>
                <a:ext cx="2305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26240" y="1357200"/>
              <a:ext cx="991440" cy="48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400" y="1293840"/>
                <a:ext cx="10231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2431440" y="1568520"/>
              <a:ext cx="342360" cy="45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5600" y="1504800"/>
                <a:ext cx="374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3144960" y="1604160"/>
              <a:ext cx="649080" cy="26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9120" y="1540440"/>
                <a:ext cx="681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4152240" y="1604160"/>
              <a:ext cx="1072440" cy="6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6400" y="1540440"/>
                <a:ext cx="1104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6118560" y="1623600"/>
              <a:ext cx="846360" cy="26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2720" y="1560240"/>
                <a:ext cx="878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2450520" y="1932120"/>
              <a:ext cx="4001040" cy="58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4680" y="1868400"/>
                <a:ext cx="4032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5280238" y="3334886"/>
              <a:ext cx="1073150" cy="635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4398" y="3268771"/>
                <a:ext cx="1104830" cy="138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140"/>
          <a:stretch/>
        </p:blipFill>
        <p:spPr>
          <a:xfrm>
            <a:off x="184638" y="799140"/>
            <a:ext cx="8121088" cy="3304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68851" y="2408344"/>
              <a:ext cx="2362040" cy="58231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3010" y="2344688"/>
                <a:ext cx="2393721" cy="185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888353" y="1777120"/>
              <a:ext cx="1073150" cy="635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513" y="1712209"/>
                <a:ext cx="1104830" cy="135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1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145"/>
          <a:stretch/>
        </p:blipFill>
        <p:spPr>
          <a:xfrm>
            <a:off x="207689" y="1083447"/>
            <a:ext cx="8198645" cy="2912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3483" y="3141196"/>
              <a:ext cx="3061287" cy="63046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7644" y="3077790"/>
                <a:ext cx="3092965" cy="18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653483" y="3471609"/>
              <a:ext cx="2231411" cy="7841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7642" y="3408301"/>
                <a:ext cx="2263093" cy="20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880669" y="1938485"/>
              <a:ext cx="1073150" cy="635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4829" y="1873574"/>
                <a:ext cx="1104830" cy="135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5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212" y="127279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2"/>
              </a:rPr>
              <a:t>https://</a:t>
            </a:r>
            <a:r>
              <a:rPr lang="en-US" sz="1600" b="1" dirty="0" smtClean="0">
                <a:hlinkClick r:id="rId2"/>
              </a:rPr>
              <a:t>www.liveworksheets.com/w/en/comprehension/654100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2212" y="201146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600" b="1" dirty="0" smtClean="0">
                <a:solidFill>
                  <a:srgbClr val="0070C0"/>
                </a:solidFill>
                <a:hlinkClick r:id="rId3"/>
              </a:rPr>
              <a:t>www.liveworksheets.com/w/en/english-language-arts-ela/1884503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8423" y="284902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www.liveworksheets.com/w/en/comprehension/502632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32212" y="36865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hlinkClick r:id="rId5"/>
              </a:rPr>
              <a:t>https://</a:t>
            </a:r>
            <a:r>
              <a:rPr lang="en-US" sz="1600" b="1" dirty="0" smtClean="0">
                <a:hlinkClick r:id="rId5"/>
              </a:rPr>
              <a:t>www.liveworksheets.com/w/en/english-language/700362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55789" y="270838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For More Practice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48"/>
            <a:ext cx="5790513" cy="3577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432" y="16006"/>
            <a:ext cx="3191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Warm up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476" y="2093506"/>
            <a:ext cx="353156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1"/>
                </a:solidFill>
              </a:rPr>
              <a:t>1. What is the picture mostly about?</a:t>
            </a:r>
          </a:p>
          <a:p>
            <a:pPr marL="457200" indent="-457200">
              <a:buAutoNum type="arabicPeriod"/>
            </a:pP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cap="none" spc="0" dirty="0" smtClean="0">
                <a:ln/>
                <a:solidFill>
                  <a:schemeClr val="accent2"/>
                </a:solidFill>
                <a:effectLst/>
              </a:rPr>
              <a:t>2. What small things do you notice?</a:t>
            </a:r>
            <a:endParaRPr lang="en-US" sz="20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92465" y="1001467"/>
            <a:ext cx="7774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Main idea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the most important thing the text is about.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802" y="2571127"/>
            <a:ext cx="753283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Details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ive more information about the main idea.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7" y="310827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992475" y="4008985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 Idea</a:t>
            </a:r>
            <a:endParaRPr lang="en-US" sz="5400" b="0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2866" y="2473058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429" y="1375076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9559" y="1734110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715" y="704537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7109" y="1227757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0957" y="2211448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detail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3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7" y="310827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92998" y="4060527"/>
            <a:ext cx="3422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had a fun day at the park.</a:t>
            </a:r>
            <a:endParaRPr lang="en-US" sz="2800" b="1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1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-10381519">
            <a:off x="7660982" y="886064"/>
            <a:ext cx="902205" cy="555365"/>
          </a:xfrm>
          <a:custGeom>
            <a:avLst/>
            <a:gdLst/>
            <a:ahLst/>
            <a:cxnLst/>
            <a:rect l="l" t="t" r="r" b="b"/>
            <a:pathLst>
              <a:path w="10783" h="6638" extrusionOk="0">
                <a:moveTo>
                  <a:pt x="4716" y="1"/>
                </a:moveTo>
                <a:cubicBezTo>
                  <a:pt x="4067" y="1"/>
                  <a:pt x="3427" y="476"/>
                  <a:pt x="3575" y="1454"/>
                </a:cubicBezTo>
                <a:cubicBezTo>
                  <a:pt x="3575" y="1625"/>
                  <a:pt x="3633" y="1811"/>
                  <a:pt x="3633" y="2054"/>
                </a:cubicBezTo>
                <a:cubicBezTo>
                  <a:pt x="2675" y="2226"/>
                  <a:pt x="1717" y="2412"/>
                  <a:pt x="887" y="2641"/>
                </a:cubicBezTo>
                <a:cubicBezTo>
                  <a:pt x="1" y="2941"/>
                  <a:pt x="172" y="4256"/>
                  <a:pt x="1073" y="4256"/>
                </a:cubicBezTo>
                <a:lnTo>
                  <a:pt x="3804" y="4256"/>
                </a:lnTo>
                <a:cubicBezTo>
                  <a:pt x="3804" y="4843"/>
                  <a:pt x="3861" y="5500"/>
                  <a:pt x="3990" y="6101"/>
                </a:cubicBezTo>
                <a:cubicBezTo>
                  <a:pt x="4076" y="6458"/>
                  <a:pt x="4401" y="6637"/>
                  <a:pt x="4721" y="6637"/>
                </a:cubicBezTo>
                <a:cubicBezTo>
                  <a:pt x="5041" y="6637"/>
                  <a:pt x="5356" y="6458"/>
                  <a:pt x="5420" y="6101"/>
                </a:cubicBezTo>
                <a:cubicBezTo>
                  <a:pt x="5534" y="5500"/>
                  <a:pt x="5592" y="4914"/>
                  <a:pt x="5649" y="4314"/>
                </a:cubicBezTo>
                <a:cubicBezTo>
                  <a:pt x="6584" y="4413"/>
                  <a:pt x="7573" y="4567"/>
                  <a:pt x="8522" y="4567"/>
                </a:cubicBezTo>
                <a:cubicBezTo>
                  <a:pt x="8661" y="4567"/>
                  <a:pt x="8800" y="4564"/>
                  <a:pt x="8938" y="4557"/>
                </a:cubicBezTo>
                <a:cubicBezTo>
                  <a:pt x="10367" y="4485"/>
                  <a:pt x="10782" y="2340"/>
                  <a:pt x="9295" y="1983"/>
                </a:cubicBezTo>
                <a:cubicBezTo>
                  <a:pt x="8519" y="1808"/>
                  <a:pt x="7602" y="1734"/>
                  <a:pt x="6683" y="1734"/>
                </a:cubicBezTo>
                <a:cubicBezTo>
                  <a:pt x="6399" y="1734"/>
                  <a:pt x="6115" y="1741"/>
                  <a:pt x="5835" y="1754"/>
                </a:cubicBezTo>
                <a:cubicBezTo>
                  <a:pt x="5835" y="1697"/>
                  <a:pt x="5835" y="1568"/>
                  <a:pt x="5892" y="1454"/>
                </a:cubicBezTo>
                <a:cubicBezTo>
                  <a:pt x="6043" y="494"/>
                  <a:pt x="5376" y="1"/>
                  <a:pt x="47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191075" y="4156850"/>
            <a:ext cx="313800" cy="3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57" b="4470"/>
          <a:stretch/>
        </p:blipFill>
        <p:spPr>
          <a:xfrm>
            <a:off x="2300964" y="295818"/>
            <a:ext cx="4606979" cy="484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92998" y="4060527"/>
            <a:ext cx="3422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had a fun day at the park.</a:t>
            </a:r>
            <a:endParaRPr lang="en-US" sz="2800" b="1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5814" y="1574861"/>
            <a:ext cx="9425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played football.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3315" y="1282473"/>
            <a:ext cx="942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flew a kite.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5174" y="1282472"/>
            <a:ext cx="942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had a picnic.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5814" y="561291"/>
            <a:ext cx="1157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played card games.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948" y="2504768"/>
            <a:ext cx="13725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rode our bicycles. 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0988" y="2253457"/>
            <a:ext cx="11449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ate ice cream. </a:t>
            </a:r>
            <a:endParaRPr lang="en-US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82" y="0"/>
            <a:ext cx="6710568" cy="332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142" b="8248"/>
          <a:stretch/>
        </p:blipFill>
        <p:spPr>
          <a:xfrm>
            <a:off x="2272074" y="3324726"/>
            <a:ext cx="4128726" cy="15323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7080" y="399240"/>
              <a:ext cx="1837440" cy="3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0880" y="335880"/>
                <a:ext cx="1869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46320" y="831240"/>
              <a:ext cx="183096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0480" y="767880"/>
                <a:ext cx="1862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407480" y="805320"/>
              <a:ext cx="2999880" cy="4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1280" y="741960"/>
                <a:ext cx="30319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56120" y="1263240"/>
              <a:ext cx="1059480" cy="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0280" y="1199520"/>
                <a:ext cx="1091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356120" y="1659240"/>
              <a:ext cx="1798920" cy="29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0280" y="1595880"/>
                <a:ext cx="1830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857680" y="2055600"/>
              <a:ext cx="3913560" cy="58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1480" y="1991880"/>
                <a:ext cx="394560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24" y="264670"/>
            <a:ext cx="5804435" cy="46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24" y="264670"/>
            <a:ext cx="5804435" cy="4629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7570" y="771690"/>
            <a:ext cx="5000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do lots of tricks.</a:t>
            </a:r>
            <a:endParaRPr lang="en-US" sz="28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3290" y="2969417"/>
            <a:ext cx="1583160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sit and lie down.</a:t>
            </a:r>
            <a:endParaRPr lang="en-US" sz="2000" b="1" spc="5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4560" y="2969417"/>
            <a:ext cx="158316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roll over. </a:t>
            </a:r>
            <a:endParaRPr lang="en-US" sz="2000" b="1" spc="5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5938" y="2848370"/>
            <a:ext cx="168579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cap="none" spc="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can shake her paw to say hello. </a:t>
            </a:r>
            <a:endParaRPr lang="en-US" sz="2000" b="1" spc="5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2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quiggles Design Portfolio by Slidesgo">
  <a:themeElements>
    <a:clrScheme name="Simple Light">
      <a:dk1>
        <a:srgbClr val="412D3A"/>
      </a:dk1>
      <a:lt1>
        <a:srgbClr val="E8DDEB"/>
      </a:lt1>
      <a:dk2>
        <a:srgbClr val="661FB1"/>
      </a:dk2>
      <a:lt2>
        <a:srgbClr val="FF84EC"/>
      </a:lt2>
      <a:accent1>
        <a:srgbClr val="34D6C4"/>
      </a:accent1>
      <a:accent2>
        <a:srgbClr val="C9BA49"/>
      </a:accent2>
      <a:accent3>
        <a:srgbClr val="FFFFFF"/>
      </a:accent3>
      <a:accent4>
        <a:srgbClr val="A8A2C2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150</Words>
  <Application>Microsoft Office PowerPoint</Application>
  <PresentationFormat>On-screen Show (16:9)</PresentationFormat>
  <Paragraphs>35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 Light</vt:lpstr>
      <vt:lpstr>Arial</vt:lpstr>
      <vt:lpstr>Albert Sans Black</vt:lpstr>
      <vt:lpstr>Raleway</vt:lpstr>
      <vt:lpstr>Albert Sans</vt:lpstr>
      <vt:lpstr>Squiggles Design Portfolio by Slidesgo</vt:lpstr>
      <vt:lpstr>Main Idea and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Daily Routine</dc:title>
  <dc:creator>Dee</dc:creator>
  <cp:lastModifiedBy>Diana Shaban</cp:lastModifiedBy>
  <cp:revision>24</cp:revision>
  <dcterms:modified xsi:type="dcterms:W3CDTF">2025-11-05T15:04:27Z</dcterms:modified>
</cp:coreProperties>
</file>