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4" r:id="rId3"/>
    <p:sldId id="268" r:id="rId4"/>
    <p:sldId id="334" r:id="rId5"/>
    <p:sldId id="289" r:id="rId6"/>
    <p:sldId id="320" r:id="rId7"/>
    <p:sldId id="310" r:id="rId8"/>
    <p:sldId id="318" r:id="rId9"/>
    <p:sldId id="321" r:id="rId10"/>
    <p:sldId id="300" r:id="rId11"/>
    <p:sldId id="322" r:id="rId12"/>
    <p:sldId id="311" r:id="rId13"/>
    <p:sldId id="312" r:id="rId14"/>
    <p:sldId id="323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03" r:id="rId23"/>
    <p:sldId id="333" r:id="rId24"/>
    <p:sldId id="313" r:id="rId25"/>
    <p:sldId id="335" r:id="rId26"/>
    <p:sldId id="292" r:id="rId27"/>
    <p:sldId id="336" r:id="rId28"/>
    <p:sldId id="278" r:id="rId29"/>
    <p:sldId id="299" r:id="rId30"/>
    <p:sldId id="280" r:id="rId31"/>
    <p:sldId id="281" r:id="rId32"/>
    <p:sldId id="337" r:id="rId33"/>
    <p:sldId id="288" r:id="rId34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85024-D9D9-46F4-9609-6AE0CD16B22C}" v="2" dt="2025-09-15T18:10:24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455" autoAdjust="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Qrara'ah" userId="3af4ee847b29e30d" providerId="LiveId" clId="{66BFBFF2-B3EA-4AA8-B9B4-C7BB84DDC77D}"/>
    <pc:docChg chg="custSel addSld delSld modSld">
      <pc:chgData name="Khaled Qrara'ah" userId="3af4ee847b29e30d" providerId="LiveId" clId="{66BFBFF2-B3EA-4AA8-B9B4-C7BB84DDC77D}" dt="2025-09-15T18:16:11.485" v="279" actId="20577"/>
      <pc:docMkLst>
        <pc:docMk/>
      </pc:docMkLst>
      <pc:sldChg chg="modSp mod">
        <pc:chgData name="Khaled Qrara'ah" userId="3af4ee847b29e30d" providerId="LiveId" clId="{66BFBFF2-B3EA-4AA8-B9B4-C7BB84DDC77D}" dt="2025-09-13T10:06:48.986" v="1" actId="20577"/>
        <pc:sldMkLst>
          <pc:docMk/>
          <pc:sldMk cId="3885820709" sldId="281"/>
        </pc:sldMkLst>
        <pc:spChg chg="mod">
          <ac:chgData name="Khaled Qrara'ah" userId="3af4ee847b29e30d" providerId="LiveId" clId="{66BFBFF2-B3EA-4AA8-B9B4-C7BB84DDC77D}" dt="2025-09-13T10:06:48.986" v="1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delSp modSp mod">
        <pc:chgData name="Khaled Qrara'ah" userId="3af4ee847b29e30d" providerId="LiveId" clId="{66BFBFF2-B3EA-4AA8-B9B4-C7BB84DDC77D}" dt="2025-09-13T15:53:32.217" v="88"/>
        <pc:sldMkLst>
          <pc:docMk/>
          <pc:sldMk cId="2356620322" sldId="288"/>
        </pc:sldMkLst>
        <pc:picChg chg="add mod">
          <ac:chgData name="Khaled Qrara'ah" userId="3af4ee847b29e30d" providerId="LiveId" clId="{66BFBFF2-B3EA-4AA8-B9B4-C7BB84DDC77D}" dt="2025-09-13T15:53:32.217" v="88"/>
          <ac:picMkLst>
            <pc:docMk/>
            <pc:sldMk cId="2356620322" sldId="288"/>
            <ac:picMk id="3" creationId="{2FEF9AD0-32F9-A572-F06F-853267FE372C}"/>
          </ac:picMkLst>
        </pc:picChg>
      </pc:sldChg>
      <pc:sldChg chg="delSp modSp mod">
        <pc:chgData name="Khaled Qrara'ah" userId="3af4ee847b29e30d" providerId="LiveId" clId="{66BFBFF2-B3EA-4AA8-B9B4-C7BB84DDC77D}" dt="2025-09-13T15:45:40.955" v="5"/>
        <pc:sldMkLst>
          <pc:docMk/>
          <pc:sldMk cId="51497630" sldId="294"/>
        </pc:sldMkLst>
      </pc:sldChg>
      <pc:sldChg chg="add del">
        <pc:chgData name="Khaled Qrara'ah" userId="3af4ee847b29e30d" providerId="LiveId" clId="{66BFBFF2-B3EA-4AA8-B9B4-C7BB84DDC77D}" dt="2025-09-13T15:45:55.749" v="6" actId="2696"/>
        <pc:sldMkLst>
          <pc:docMk/>
          <pc:sldMk cId="1109614801" sldId="299"/>
        </pc:sldMkLst>
      </pc:sldChg>
      <pc:sldChg chg="addSp delSp modSp add mod">
        <pc:chgData name="Khaled Qrara'ah" userId="3af4ee847b29e30d" providerId="LiveId" clId="{66BFBFF2-B3EA-4AA8-B9B4-C7BB84DDC77D}" dt="2025-09-15T18:16:11.485" v="279" actId="20577"/>
        <pc:sldMkLst>
          <pc:docMk/>
          <pc:sldMk cId="1415620961" sldId="299"/>
        </pc:sldMkLst>
        <pc:spChg chg="add mod">
          <ac:chgData name="Khaled Qrara'ah" userId="3af4ee847b29e30d" providerId="LiveId" clId="{66BFBFF2-B3EA-4AA8-B9B4-C7BB84DDC77D}" dt="2025-09-15T18:16:11.485" v="279" actId="20577"/>
          <ac:spMkLst>
            <pc:docMk/>
            <pc:sldMk cId="1415620961" sldId="299"/>
            <ac:spMk id="2" creationId="{740E6CE9-3156-AE95-0689-737B6F94E106}"/>
          </ac:spMkLst>
        </pc:spChg>
        <pc:spChg chg="mod">
          <ac:chgData name="Khaled Qrara'ah" userId="3af4ee847b29e30d" providerId="LiveId" clId="{66BFBFF2-B3EA-4AA8-B9B4-C7BB84DDC77D}" dt="2025-09-13T15:48:47.140" v="85" actId="20577"/>
          <ac:spMkLst>
            <pc:docMk/>
            <pc:sldMk cId="1415620961" sldId="299"/>
            <ac:spMk id="4" creationId="{CB2D7DF2-B1BB-A7FA-A9BE-F97ED4DD08A2}"/>
          </ac:spMkLst>
        </pc:spChg>
      </pc:sldChg>
    </pc:docChg>
  </pc:docChgLst>
  <pc:docChgLst>
    <pc:chgData name="Khaled Qrara'ah" userId="3af4ee847b29e30d" providerId="LiveId" clId="{7D70F83A-B26C-4D0F-AF35-DF7C6A94A669}"/>
    <pc:docChg chg="custSel modSld">
      <pc:chgData name="Khaled Qrara'ah" userId="3af4ee847b29e30d" providerId="LiveId" clId="{7D70F83A-B26C-4D0F-AF35-DF7C6A94A669}" dt="2025-09-05T16:22:07.655" v="39" actId="20577"/>
      <pc:docMkLst>
        <pc:docMk/>
      </pc:docMkLst>
      <pc:sldChg chg="modSp mod">
        <pc:chgData name="Khaled Qrara'ah" userId="3af4ee847b29e30d" providerId="LiveId" clId="{7D70F83A-B26C-4D0F-AF35-DF7C6A94A669}" dt="2025-09-05T16:20:52.461" v="29" actId="20577"/>
        <pc:sldMkLst>
          <pc:docMk/>
          <pc:sldMk cId="4271810504" sldId="256"/>
        </pc:sldMkLst>
        <pc:spChg chg="mod">
          <ac:chgData name="Khaled Qrara'ah" userId="3af4ee847b29e30d" providerId="LiveId" clId="{7D70F83A-B26C-4D0F-AF35-DF7C6A94A669}" dt="2025-09-05T16:20:52.461" v="29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">
        <pc:chgData name="Khaled Qrara'ah" userId="3af4ee847b29e30d" providerId="LiveId" clId="{7D70F83A-B26C-4D0F-AF35-DF7C6A94A669}" dt="2025-09-05T16:22:07.655" v="39" actId="20577"/>
        <pc:sldMkLst>
          <pc:docMk/>
          <pc:sldMk cId="2373381581" sldId="289"/>
        </pc:sldMkLst>
        <pc:spChg chg="mod">
          <ac:chgData name="Khaled Qrara'ah" userId="3af4ee847b29e30d" providerId="LiveId" clId="{7D70F83A-B26C-4D0F-AF35-DF7C6A94A669}" dt="2025-09-05T16:22:07.655" v="39" actId="20577"/>
          <ac:spMkLst>
            <pc:docMk/>
            <pc:sldMk cId="2373381581" sldId="289"/>
            <ac:spMk id="9" creationId="{2CD8355F-3B43-4BAE-9E97-F13249DF8A06}"/>
          </ac:spMkLst>
        </pc:spChg>
      </pc:sldChg>
    </pc:docChg>
  </pc:docChgLst>
  <pc:docChgLst>
    <pc:chgData name="Khaled Qrara'ah" userId="3af4ee847b29e30d" providerId="LiveId" clId="{1AD85024-D9D9-46F4-9609-6AE0CD16B22C}"/>
    <pc:docChg chg="undo redo custSel addSld delSld modSld">
      <pc:chgData name="Khaled Qrara'ah" userId="3af4ee847b29e30d" providerId="LiveId" clId="{1AD85024-D9D9-46F4-9609-6AE0CD16B22C}" dt="2025-09-06T03:10:00.380" v="849" actId="2696"/>
      <pc:docMkLst>
        <pc:docMk/>
      </pc:docMkLst>
      <pc:sldChg chg="modSp mod">
        <pc:chgData name="Khaled Qrara'ah" userId="3af4ee847b29e30d" providerId="LiveId" clId="{1AD85024-D9D9-46F4-9609-6AE0CD16B22C}" dt="2025-09-05T18:54:10.549" v="596" actId="20577"/>
        <pc:sldMkLst>
          <pc:docMk/>
          <pc:sldMk cId="2150607956" sldId="278"/>
        </pc:sldMkLst>
        <pc:spChg chg="mod">
          <ac:chgData name="Khaled Qrara'ah" userId="3af4ee847b29e30d" providerId="LiveId" clId="{1AD85024-D9D9-46F4-9609-6AE0CD16B22C}" dt="2025-09-05T18:41:39.199" v="219" actId="20577"/>
          <ac:spMkLst>
            <pc:docMk/>
            <pc:sldMk cId="2150607956" sldId="278"/>
            <ac:spMk id="7" creationId="{2480FEFC-EFBB-6848-AA0C-8DBD4372EF83}"/>
          </ac:spMkLst>
        </pc:spChg>
        <pc:spChg chg="mod">
          <ac:chgData name="Khaled Qrara'ah" userId="3af4ee847b29e30d" providerId="LiveId" clId="{1AD85024-D9D9-46F4-9609-6AE0CD16B22C}" dt="2025-09-05T18:43:32.438" v="273" actId="20577"/>
          <ac:spMkLst>
            <pc:docMk/>
            <pc:sldMk cId="2150607956" sldId="278"/>
            <ac:spMk id="60" creationId="{042AC94C-7E38-4142-B2BC-EA7B19C0FCC7}"/>
          </ac:spMkLst>
        </pc:spChg>
        <pc:spChg chg="mod">
          <ac:chgData name="Khaled Qrara'ah" userId="3af4ee847b29e30d" providerId="LiveId" clId="{1AD85024-D9D9-46F4-9609-6AE0CD16B22C}" dt="2025-09-05T18:54:10.549" v="596" actId="20577"/>
          <ac:spMkLst>
            <pc:docMk/>
            <pc:sldMk cId="2150607956" sldId="278"/>
            <ac:spMk id="61" creationId="{48AA5185-20EB-4279-BD99-69D9E6313273}"/>
          </ac:spMkLst>
        </pc:spChg>
        <pc:spChg chg="mod">
          <ac:chgData name="Khaled Qrara'ah" userId="3af4ee847b29e30d" providerId="LiveId" clId="{1AD85024-D9D9-46F4-9609-6AE0CD16B22C}" dt="2025-09-05T18:44:56.378" v="360" actId="20577"/>
          <ac:spMkLst>
            <pc:docMk/>
            <pc:sldMk cId="2150607956" sldId="278"/>
            <ac:spMk id="62" creationId="{F0C173F7-3010-44B8-8C3F-A82D54EAD5EE}"/>
          </ac:spMkLst>
        </pc:spChg>
      </pc:sldChg>
      <pc:sldChg chg="modSp mod">
        <pc:chgData name="Khaled Qrara'ah" userId="3af4ee847b29e30d" providerId="LiveId" clId="{1AD85024-D9D9-46F4-9609-6AE0CD16B22C}" dt="2025-09-05T18:47:53.221" v="432" actId="20577"/>
        <pc:sldMkLst>
          <pc:docMk/>
          <pc:sldMk cId="1161048061" sldId="280"/>
        </pc:sldMkLst>
        <pc:spChg chg="mod">
          <ac:chgData name="Khaled Qrara'ah" userId="3af4ee847b29e30d" providerId="LiveId" clId="{1AD85024-D9D9-46F4-9609-6AE0CD16B22C}" dt="2025-09-05T18:47:53.221" v="432" actId="20577"/>
          <ac:spMkLst>
            <pc:docMk/>
            <pc:sldMk cId="1161048061" sldId="280"/>
            <ac:spMk id="4" creationId="{00000000-0000-0000-0000-000000000000}"/>
          </ac:spMkLst>
        </pc:spChg>
      </pc:sldChg>
      <pc:sldChg chg="modSp mod">
        <pc:chgData name="Khaled Qrara'ah" userId="3af4ee847b29e30d" providerId="LiveId" clId="{1AD85024-D9D9-46F4-9609-6AE0CD16B22C}" dt="2025-09-05T18:53:10.141" v="574" actId="20577"/>
        <pc:sldMkLst>
          <pc:docMk/>
          <pc:sldMk cId="3885820709" sldId="281"/>
        </pc:sldMkLst>
        <pc:spChg chg="mod">
          <ac:chgData name="Khaled Qrara'ah" userId="3af4ee847b29e30d" providerId="LiveId" clId="{1AD85024-D9D9-46F4-9609-6AE0CD16B22C}" dt="2025-09-05T18:53:10.141" v="574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modSp mod">
        <pc:chgData name="Khaled Qrara'ah" userId="3af4ee847b29e30d" providerId="LiveId" clId="{1AD85024-D9D9-46F4-9609-6AE0CD16B22C}" dt="2025-09-05T16:33:45.899" v="12" actId="14100"/>
        <pc:sldMkLst>
          <pc:docMk/>
          <pc:sldMk cId="2373381581" sldId="289"/>
        </pc:sldMkLst>
        <pc:picChg chg="add mod">
          <ac:chgData name="Khaled Qrara'ah" userId="3af4ee847b29e30d" providerId="LiveId" clId="{1AD85024-D9D9-46F4-9609-6AE0CD16B22C}" dt="2025-09-05T16:33:45.899" v="12" actId="14100"/>
          <ac:picMkLst>
            <pc:docMk/>
            <pc:sldMk cId="2373381581" sldId="289"/>
            <ac:picMk id="8" creationId="{3C29CD51-56BD-F7C4-5C98-BFF23AEDD278}"/>
          </ac:picMkLst>
        </pc:picChg>
      </pc:sldChg>
      <pc:sldChg chg="modSp mod">
        <pc:chgData name="Khaled Qrara'ah" userId="3af4ee847b29e30d" providerId="LiveId" clId="{1AD85024-D9D9-46F4-9609-6AE0CD16B22C}" dt="2025-09-05T18:37:14.601" v="156" actId="20577"/>
        <pc:sldMkLst>
          <pc:docMk/>
          <pc:sldMk cId="2559249454" sldId="292"/>
        </pc:sldMkLst>
        <pc:spChg chg="mod">
          <ac:chgData name="Khaled Qrara'ah" userId="3af4ee847b29e30d" providerId="LiveId" clId="{1AD85024-D9D9-46F4-9609-6AE0CD16B22C}" dt="2025-09-05T18:37:14.601" v="156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">
        <pc:chgData name="Khaled Qrara'ah" userId="3af4ee847b29e30d" providerId="LiveId" clId="{1AD85024-D9D9-46F4-9609-6AE0CD16B22C}" dt="2025-09-06T03:09:20.603" v="848"/>
        <pc:sldMkLst>
          <pc:docMk/>
          <pc:sldMk cId="51497630" sldId="294"/>
        </pc:sldMkLst>
        <pc:picChg chg="add mod">
          <ac:chgData name="Khaled Qrara'ah" userId="3af4ee847b29e30d" providerId="LiveId" clId="{1AD85024-D9D9-46F4-9609-6AE0CD16B22C}" dt="2025-09-06T02:57:26.411" v="657" actId="14100"/>
          <ac:picMkLst>
            <pc:docMk/>
            <pc:sldMk cId="51497630" sldId="294"/>
            <ac:picMk id="4" creationId="{F4B0EBFC-939A-9C26-5051-46019B03B3D0}"/>
          </ac:picMkLst>
        </pc:picChg>
        <pc:picChg chg="add mod">
          <ac:chgData name="Khaled Qrara'ah" userId="3af4ee847b29e30d" providerId="LiveId" clId="{1AD85024-D9D9-46F4-9609-6AE0CD16B22C}" dt="2025-09-05T18:27:30.196" v="29" actId="14100"/>
          <ac:picMkLst>
            <pc:docMk/>
            <pc:sldMk cId="51497630" sldId="294"/>
            <ac:picMk id="8" creationId="{CF968E60-5C7D-31F4-BB9D-01869DAD4712}"/>
          </ac:picMkLst>
        </pc:picChg>
      </pc:sldChg>
      <pc:sldChg chg="del">
        <pc:chgData name="Khaled Qrara'ah" userId="3af4ee847b29e30d" providerId="LiveId" clId="{1AD85024-D9D9-46F4-9609-6AE0CD16B22C}" dt="2025-09-05T18:28:42.579" v="30" actId="2696"/>
        <pc:sldMkLst>
          <pc:docMk/>
          <pc:sldMk cId="3698887135" sldId="295"/>
        </pc:sldMkLst>
      </pc:sldChg>
      <pc:sldChg chg="del">
        <pc:chgData name="Khaled Qrara'ah" userId="3af4ee847b29e30d" providerId="LiveId" clId="{1AD85024-D9D9-46F4-9609-6AE0CD16B22C}" dt="2025-09-05T18:28:53.814" v="31" actId="2696"/>
        <pc:sldMkLst>
          <pc:docMk/>
          <pc:sldMk cId="1911033365" sldId="296"/>
        </pc:sldMkLst>
      </pc:sldChg>
      <pc:sldChg chg="delSp add del mod">
        <pc:chgData name="Khaled Qrara'ah" userId="3af4ee847b29e30d" providerId="LiveId" clId="{1AD85024-D9D9-46F4-9609-6AE0CD16B22C}" dt="2025-09-06T03:10:00.380" v="849" actId="2696"/>
        <pc:sldMkLst>
          <pc:docMk/>
          <pc:sldMk cId="227608505" sldId="297"/>
        </pc:sldMkLst>
      </pc:sldChg>
      <pc:sldChg chg="del">
        <pc:chgData name="Khaled Qrara'ah" userId="3af4ee847b29e30d" providerId="LiveId" clId="{1AD85024-D9D9-46F4-9609-6AE0CD16B22C}" dt="2025-09-05T18:29:05.248" v="32" actId="2696"/>
        <pc:sldMkLst>
          <pc:docMk/>
          <pc:sldMk cId="2447937874" sldId="297"/>
        </pc:sldMkLst>
      </pc:sldChg>
      <pc:sldChg chg="add del">
        <pc:chgData name="Khaled Qrara'ah" userId="3af4ee847b29e30d" providerId="LiveId" clId="{1AD85024-D9D9-46F4-9609-6AE0CD16B22C}" dt="2025-09-06T03:05:30.651" v="770" actId="2890"/>
        <pc:sldMkLst>
          <pc:docMk/>
          <pc:sldMk cId="1850355067" sldId="298"/>
        </pc:sldMkLst>
      </pc:sldChg>
      <pc:sldChg chg="delSp del mod">
        <pc:chgData name="Khaled Qrara'ah" userId="3af4ee847b29e30d" providerId="LiveId" clId="{1AD85024-D9D9-46F4-9609-6AE0CD16B22C}" dt="2025-09-05T18:45:20.167" v="361" actId="2696"/>
        <pc:sldMkLst>
          <pc:docMk/>
          <pc:sldMk cId="2226681965" sldId="298"/>
        </pc:sldMkLst>
      </pc:sldChg>
      <pc:sldChg chg="add">
        <pc:chgData name="Khaled Qrara'ah" userId="3af4ee847b29e30d" providerId="LiveId" clId="{1AD85024-D9D9-46F4-9609-6AE0CD16B22C}" dt="2025-09-06T03:06:42.923" v="776" actId="2890"/>
        <pc:sldMkLst>
          <pc:docMk/>
          <pc:sldMk cId="3385304964" sldId="298"/>
        </pc:sldMkLst>
      </pc:sldChg>
    </pc:docChg>
  </pc:docChgLst>
  <pc:docChgLst>
    <pc:chgData name="Khaled Qrara'ah" userId="3af4ee847b29e30d" providerId="LiveId" clId="{DA737161-2B70-4CA6-AE2B-5A44D38D6902}"/>
    <pc:docChg chg="custSel addSld delSld modSld">
      <pc:chgData name="Khaled Qrara'ah" userId="3af4ee847b29e30d" providerId="LiveId" clId="{DA737161-2B70-4CA6-AE2B-5A44D38D6902}" dt="2025-09-06T01:25:40.722" v="225" actId="14100"/>
      <pc:docMkLst>
        <pc:docMk/>
      </pc:docMkLst>
      <pc:sldChg chg="modSp mod">
        <pc:chgData name="Khaled Qrara'ah" userId="3af4ee847b29e30d" providerId="LiveId" clId="{DA737161-2B70-4CA6-AE2B-5A44D38D6902}" dt="2025-09-05T18:06:46.367" v="75" actId="1076"/>
        <pc:sldMkLst>
          <pc:docMk/>
          <pc:sldMk cId="743101172" sldId="268"/>
        </pc:sldMkLst>
        <pc:spChg chg="mod">
          <ac:chgData name="Khaled Qrara'ah" userId="3af4ee847b29e30d" providerId="LiveId" clId="{DA737161-2B70-4CA6-AE2B-5A44D38D6902}" dt="2025-09-05T18:06:46.367" v="75" actId="1076"/>
          <ac:spMkLst>
            <pc:docMk/>
            <pc:sldMk cId="743101172" sldId="268"/>
            <ac:spMk id="4" creationId="{00000000-0000-0000-0000-000000000000}"/>
          </ac:spMkLst>
        </pc:spChg>
      </pc:sldChg>
      <pc:sldChg chg="del">
        <pc:chgData name="Khaled Qrara'ah" userId="3af4ee847b29e30d" providerId="LiveId" clId="{DA737161-2B70-4CA6-AE2B-5A44D38D6902}" dt="2025-09-05T18:05:15.157" v="45" actId="2696"/>
        <pc:sldMkLst>
          <pc:docMk/>
          <pc:sldMk cId="4021341969" sldId="287"/>
        </pc:sldMkLst>
      </pc:sldChg>
      <pc:sldChg chg="modSp mod">
        <pc:chgData name="Khaled Qrara'ah" userId="3af4ee847b29e30d" providerId="LiveId" clId="{DA737161-2B70-4CA6-AE2B-5A44D38D6902}" dt="2025-09-05T18:13:11.070" v="183" actId="20577"/>
        <pc:sldMkLst>
          <pc:docMk/>
          <pc:sldMk cId="2559249454" sldId="292"/>
        </pc:sldMkLst>
        <pc:spChg chg="mod">
          <ac:chgData name="Khaled Qrara'ah" userId="3af4ee847b29e30d" providerId="LiveId" clId="{DA737161-2B70-4CA6-AE2B-5A44D38D6902}" dt="2025-09-05T18:13:11.070" v="183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 modAnim">
        <pc:chgData name="Khaled Qrara'ah" userId="3af4ee847b29e30d" providerId="LiveId" clId="{DA737161-2B70-4CA6-AE2B-5A44D38D6902}" dt="2025-09-05T17:01:15.828" v="13" actId="1076"/>
        <pc:sldMkLst>
          <pc:docMk/>
          <pc:sldMk cId="3134076851" sldId="293"/>
        </pc:sldMkLst>
        <pc:picChg chg="add mod">
          <ac:chgData name="Khaled Qrara'ah" userId="3af4ee847b29e30d" providerId="LiveId" clId="{DA737161-2B70-4CA6-AE2B-5A44D38D6902}" dt="2025-09-05T17:01:15.828" v="13" actId="1076"/>
          <ac:picMkLst>
            <pc:docMk/>
            <pc:sldMk cId="3134076851" sldId="293"/>
            <ac:picMk id="2" creationId="{55FB763E-85C2-C621-4D3D-37FA7893A6E9}"/>
          </ac:picMkLst>
        </pc:picChg>
      </pc:sldChg>
      <pc:sldChg chg="addSp delSp modSp mod">
        <pc:chgData name="Khaled Qrara'ah" userId="3af4ee847b29e30d" providerId="LiveId" clId="{DA737161-2B70-4CA6-AE2B-5A44D38D6902}" dt="2025-09-05T18:18:48.543" v="200"/>
        <pc:sldMkLst>
          <pc:docMk/>
          <pc:sldMk cId="51497630" sldId="294"/>
        </pc:sldMkLst>
      </pc:sldChg>
      <pc:sldChg chg="addSp delSp modSp add mod">
        <pc:chgData name="Khaled Qrara'ah" userId="3af4ee847b29e30d" providerId="LiveId" clId="{DA737161-2B70-4CA6-AE2B-5A44D38D6902}" dt="2025-09-06T01:24:30.778" v="214" actId="14100"/>
        <pc:sldMkLst>
          <pc:docMk/>
          <pc:sldMk cId="3398222828" sldId="295"/>
        </pc:sldMkLst>
        <pc:picChg chg="add mod">
          <ac:chgData name="Khaled Qrara'ah" userId="3af4ee847b29e30d" providerId="LiveId" clId="{DA737161-2B70-4CA6-AE2B-5A44D38D6902}" dt="2025-09-06T01:24:30.778" v="214" actId="14100"/>
          <ac:picMkLst>
            <pc:docMk/>
            <pc:sldMk cId="3398222828" sldId="295"/>
            <ac:picMk id="5" creationId="{DA25F0D6-6483-3721-F266-63FCC0D68EF4}"/>
          </ac:picMkLst>
        </pc:picChg>
      </pc:sldChg>
      <pc:sldChg chg="addSp delSp modSp add mod">
        <pc:chgData name="Khaled Qrara'ah" userId="3af4ee847b29e30d" providerId="LiveId" clId="{DA737161-2B70-4CA6-AE2B-5A44D38D6902}" dt="2025-09-06T01:25:40.722" v="225" actId="14100"/>
        <pc:sldMkLst>
          <pc:docMk/>
          <pc:sldMk cId="1176480798" sldId="296"/>
        </pc:sldMkLst>
        <pc:picChg chg="add mod">
          <ac:chgData name="Khaled Qrara'ah" userId="3af4ee847b29e30d" providerId="LiveId" clId="{DA737161-2B70-4CA6-AE2B-5A44D38D6902}" dt="2025-09-06T01:25:40.722" v="225" actId="14100"/>
          <ac:picMkLst>
            <pc:docMk/>
            <pc:sldMk cId="1176480798" sldId="296"/>
            <ac:picMk id="5" creationId="{13EEB190-5281-2B7F-F586-E5BE66B866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16/05/1447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EA6A-D5F9-420D-8D1A-1A8098A52E97}" type="slidenum">
              <a:rPr lang="ar-JO" smtClean="0"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649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EA6A-D5F9-420D-8D1A-1A8098A52E97}" type="slidenum">
              <a:rPr lang="ar-JO" smtClean="0"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3696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652776" y="643466"/>
            <a:ext cx="1778570" cy="15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9" y="2661138"/>
            <a:ext cx="5800119" cy="89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83" y="5322277"/>
            <a:ext cx="4431323" cy="87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114800"/>
            <a:ext cx="7600950" cy="120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</a:t>
            </a:r>
            <a:r>
              <a:rPr lang="ar-JO" sz="1600" b="1" dirty="0" smtClean="0">
                <a:solidFill>
                  <a:srgbClr val="7030A0"/>
                </a:solidFill>
              </a:rPr>
              <a:t>والمنقوص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04:00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1699847" y="1794252"/>
            <a:ext cx="774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3" y="1150328"/>
            <a:ext cx="7507145" cy="503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0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04:00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1699847" y="1794252"/>
            <a:ext cx="774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2" y="1162471"/>
            <a:ext cx="7507145" cy="503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133600" y="1559153"/>
            <a:ext cx="11840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الياء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42941" y="1840418"/>
            <a:ext cx="24571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اسماء مبنية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55477" y="2080860"/>
            <a:ext cx="644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بأل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62196" y="2266566"/>
            <a:ext cx="8241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نكرتان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846034" y="2532055"/>
            <a:ext cx="10807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الكسر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859593" y="3088785"/>
            <a:ext cx="48460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JO" b="1" dirty="0" smtClean="0">
                <a:solidFill>
                  <a:srgbClr val="FF0000"/>
                </a:solidFill>
              </a:rPr>
              <a:t>2- مضافة         3- منونة</a:t>
            </a:r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ar-JO" b="1" dirty="0" smtClean="0">
                <a:solidFill>
                  <a:srgbClr val="FF0000"/>
                </a:solidFill>
              </a:rPr>
              <a:t>1- معرفة بـ (أل)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467599" y="3416303"/>
            <a:ext cx="574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مبتدأ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25262" y="3680550"/>
            <a:ext cx="52167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حال منصوب وعلامة نصبه تنوين الفتح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677508" y="5276136"/>
            <a:ext cx="7561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منقوصا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919046" y="5793768"/>
            <a:ext cx="1058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رفع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16" y="1436484"/>
            <a:ext cx="7593532" cy="320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091159" y="2279467"/>
            <a:ext cx="22977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dirty="0" smtClean="0">
                <a:solidFill>
                  <a:srgbClr val="FF0000"/>
                </a:solidFill>
              </a:rPr>
              <a:t>الاسم الممدود</a:t>
            </a:r>
            <a:endParaRPr lang="ar-JO" sz="20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36831" y="2743768"/>
            <a:ext cx="1887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الاسم المقصور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17631" y="3268805"/>
            <a:ext cx="14419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الاسم المنقوص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692769" y="3775587"/>
            <a:ext cx="844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كسر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9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التعليل، ويوضّح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سبب حدوث الفعل.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92" y="1448515"/>
            <a:ext cx="8154109" cy="450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9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التعليل، ويوضّح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سبب حدوث الفعل.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92" y="1448515"/>
            <a:ext cx="8154109" cy="450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634154" y="2806091"/>
            <a:ext cx="1265961" cy="3714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ar-JO" dirty="0" smtClean="0">
                <a:solidFill>
                  <a:srgbClr val="FF0000"/>
                </a:solidFill>
              </a:rPr>
              <a:t>دماء (ممدود)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754923" y="3230881"/>
            <a:ext cx="1538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الفتى (مقصور)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77398" y="4310854"/>
            <a:ext cx="46742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الساري (منقوص)  الصحراء (ممدود)   مهوى ( مقصور)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11161" y="5446276"/>
            <a:ext cx="22787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أغلى ( مقصور)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52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2" y="1801699"/>
            <a:ext cx="7672138" cy="363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95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2" y="1801699"/>
            <a:ext cx="7672138" cy="363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7256585" y="2908765"/>
            <a:ext cx="8440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راضيًا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127630" y="3595567"/>
            <a:ext cx="5488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بناء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65631" y="3617713"/>
            <a:ext cx="545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وفاء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411415" y="4310854"/>
            <a:ext cx="797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مستوى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16" y="1281113"/>
            <a:ext cx="7873653" cy="466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9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22" y="1230630"/>
            <a:ext cx="7873653" cy="485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234607" y="4167572"/>
            <a:ext cx="10440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الرامي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904530" y="4154546"/>
            <a:ext cx="9790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الشركاء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80097" y="4154546"/>
            <a:ext cx="5946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رضا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25841" y="5276136"/>
            <a:ext cx="5322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الرامي (معرف بـ(ال)      رامٍ ( نكرة غير معرف بـ (أل) مجرور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22329" y="5656856"/>
            <a:ext cx="3933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(متوازٍ)     (المتنامي)     (الأخطاءِ)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16" y="1814092"/>
            <a:ext cx="7461397" cy="249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29920" y="603566"/>
            <a:ext cx="3347478" cy="352122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7754" y="1120985"/>
            <a:ext cx="7614847" cy="43827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يتعرف الطالب على الأسماء والممدودة المقصورة والمنقوصة 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يفرق </a:t>
            </a:r>
            <a:r>
              <a:rPr lang="ar-JO" sz="2800" b="1" dirty="0">
                <a:solidFill>
                  <a:prstClr val="black"/>
                </a:solidFill>
              </a:rPr>
              <a:t>الطالب </a:t>
            </a:r>
            <a:r>
              <a:rPr lang="ar-JO" sz="2800" b="1" dirty="0" smtClean="0">
                <a:solidFill>
                  <a:prstClr val="black"/>
                </a:solidFill>
              </a:rPr>
              <a:t>بين هذه الأسماء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يعرب الطالب نماذجَ لهذه الأسماء</a:t>
            </a:r>
            <a:endParaRPr lang="ar-JO" sz="28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0" y="1837417"/>
            <a:ext cx="1711612" cy="22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</a:t>
            </a:r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05" y="1080919"/>
            <a:ext cx="7461397" cy="24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090786" y="3422635"/>
            <a:ext cx="6731269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خرج صديقي من المستشفى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سماءُ الوطن جميلةُ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أنا منتمٍ لوطني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أعشق الإنسان المنتمي لوطنه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هذا قاضٍ عادلٌ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القاضي العادل محبوبٌ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الله يمنح المؤمن هدىً كل يوم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رأيت الهدى في المحبة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44702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41" y="2265526"/>
            <a:ext cx="6736097" cy="286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529967" y="5058254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محامٍ</a:t>
            </a:r>
            <a:endParaRPr lang="ar-JO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58752" y="5058254"/>
            <a:ext cx="7587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موازٍ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0019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الت</a:t>
            </a:r>
            <a:r>
              <a:rPr lang="ar-JO" sz="4000" b="1" dirty="0" smtClean="0">
                <a:solidFill>
                  <a:srgbClr val="FF0000"/>
                </a:solidFill>
              </a:rPr>
              <a:t>َّ</a:t>
            </a:r>
            <a:r>
              <a:rPr lang="ar-JO" sz="4000" b="1" dirty="0" err="1" smtClean="0">
                <a:solidFill>
                  <a:srgbClr val="FF0000"/>
                </a:solidFill>
              </a:rPr>
              <a:t>غذية</a:t>
            </a:r>
            <a:r>
              <a:rPr lang="ar-JO" sz="4000" b="1" dirty="0" smtClean="0">
                <a:solidFill>
                  <a:srgbClr val="FF0000"/>
                </a:solidFill>
              </a:rPr>
              <a:t> الرّاجعة</a:t>
            </a:r>
            <a:r>
              <a:rPr lang="ar-SA" sz="4000" b="1" dirty="0" smtClean="0">
                <a:solidFill>
                  <a:srgbClr val="FF0000"/>
                </a:solidFill>
              </a:rPr>
              <a:t>:</a:t>
            </a:r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FFC000"/>
                </a:solidFill>
              </a:rPr>
              <a:t>حدد الأسماء الممدودة والمقصورة والمنقوصة في الجمل التالية واضبط آخره: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تناول المريض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الدواء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صباحا.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 العقبةُ ملتقى لعشاق البحر.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رأيت راع يرعى  أغنامه.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الت</a:t>
            </a:r>
            <a:r>
              <a:rPr lang="ar-JO" sz="4000" b="1" dirty="0" smtClean="0">
                <a:solidFill>
                  <a:srgbClr val="FF0000"/>
                </a:solidFill>
              </a:rPr>
              <a:t>َّ</a:t>
            </a:r>
            <a:r>
              <a:rPr lang="ar-JO" sz="4000" b="1" dirty="0" err="1" smtClean="0">
                <a:solidFill>
                  <a:srgbClr val="FF0000"/>
                </a:solidFill>
              </a:rPr>
              <a:t>غذية</a:t>
            </a:r>
            <a:r>
              <a:rPr lang="ar-JO" sz="4000" b="1" dirty="0" smtClean="0">
                <a:solidFill>
                  <a:srgbClr val="FF0000"/>
                </a:solidFill>
              </a:rPr>
              <a:t> الرّاجعة</a:t>
            </a:r>
            <a:r>
              <a:rPr lang="ar-SA" sz="4000" b="1" dirty="0" smtClean="0">
                <a:solidFill>
                  <a:srgbClr val="FF0000"/>
                </a:solidFill>
              </a:rPr>
              <a:t>:</a:t>
            </a:r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FFC000"/>
                </a:solidFill>
              </a:rPr>
              <a:t>حدد الأسماء الممدودة والمقصورة والمنقوصة في الجمل التالية واضبط آخره: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تناول المريض </a:t>
            </a:r>
            <a:r>
              <a:rPr lang="ar-JO" sz="2800" u="sng" dirty="0" smtClean="0">
                <a:solidFill>
                  <a:srgbClr val="7030A0"/>
                </a:solidFill>
                <a:latin typeface="robotoregular"/>
              </a:rPr>
              <a:t>الدواءَ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صباحا.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 العقبةُ </a:t>
            </a:r>
            <a:r>
              <a:rPr lang="ar-JO" sz="2800" u="sng" dirty="0" smtClean="0">
                <a:solidFill>
                  <a:srgbClr val="7030A0"/>
                </a:solidFill>
                <a:latin typeface="robotoregular"/>
              </a:rPr>
              <a:t>ملتقىً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لعشاق البحر.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رأيت </a:t>
            </a:r>
            <a:r>
              <a:rPr lang="ar-JO" sz="2800" u="sng" dirty="0" smtClean="0">
                <a:solidFill>
                  <a:srgbClr val="7030A0"/>
                </a:solidFill>
                <a:latin typeface="robotoregular"/>
              </a:rPr>
              <a:t>راعٍ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يرعى  أغنامه.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8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lvl="0"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الجملة التي تحتوي على اسم مقصور: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أ ) </a:t>
            </a:r>
            <a:r>
              <a:rPr lang="ar-JO" sz="2800" b="1" dirty="0" smtClean="0">
                <a:solidFill>
                  <a:prstClr val="black"/>
                </a:solidFill>
              </a:rPr>
              <a:t>الحياة مليئة بالأفراح في الصباح والمساء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ب ) </a:t>
            </a:r>
            <a:r>
              <a:rPr lang="ar-JO" sz="2800" b="1" dirty="0" smtClean="0">
                <a:solidFill>
                  <a:prstClr val="black"/>
                </a:solidFill>
              </a:rPr>
              <a:t>في المدرسة منتدى عشاق الشعر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ج ) </a:t>
            </a:r>
            <a:r>
              <a:rPr lang="ar-JO" sz="2800" b="1" dirty="0" smtClean="0">
                <a:solidFill>
                  <a:prstClr val="black"/>
                </a:solidFill>
              </a:rPr>
              <a:t>التقى المجرم بالقاضي العادل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lvl="0"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الجملة التي تحتوي على اسم مقصور: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أ ) </a:t>
            </a:r>
            <a:r>
              <a:rPr lang="ar-JO" sz="2800" b="1" dirty="0" smtClean="0">
                <a:solidFill>
                  <a:prstClr val="black"/>
                </a:solidFill>
              </a:rPr>
              <a:t>الحياة مليئة بالأفراح في الصباح والمساء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ب ) </a:t>
            </a:r>
            <a:r>
              <a:rPr lang="ar-JO" sz="2800" b="1" dirty="0" smtClean="0">
                <a:solidFill>
                  <a:srgbClr val="FF0000"/>
                </a:solidFill>
              </a:rPr>
              <a:t>في المدرسة منتدى عشاق الشعر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ج ) </a:t>
            </a:r>
            <a:r>
              <a:rPr lang="ar-JO" sz="2800" b="1" dirty="0" smtClean="0">
                <a:solidFill>
                  <a:prstClr val="black"/>
                </a:solidFill>
              </a:rPr>
              <a:t>التقى المجرم بالقاضي العادل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4215314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lvl="0"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9593" y="1253532"/>
            <a:ext cx="755514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002060"/>
                </a:solidFill>
              </a:rPr>
              <a:t>التقويم التكويني :</a:t>
            </a:r>
          </a:p>
          <a:p>
            <a:pPr algn="r" rtl="1"/>
            <a:r>
              <a:rPr lang="ar-JO" sz="2400" b="1" dirty="0" smtClean="0"/>
              <a:t>الجملة التي احتوت على اسم ممدود ومنقوص: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أ ) </a:t>
            </a:r>
            <a:r>
              <a:rPr lang="ar-JO" sz="2400" b="1" dirty="0" smtClean="0"/>
              <a:t>في السماء نجوم ترى فيها الجمال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ب) في الفضاء </a:t>
            </a:r>
            <a:r>
              <a:rPr lang="ar-JO" sz="2400" b="1" dirty="0"/>
              <a:t>ي</a:t>
            </a:r>
            <a:r>
              <a:rPr lang="ar-JO" sz="2400" b="1" dirty="0" smtClean="0"/>
              <a:t>لتقي الجمال بالهدوء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ج) الراعي للأمة يحارب من أجل القضاء على الفساد</a:t>
            </a:r>
            <a:endParaRPr lang="ar-JO" sz="2400" b="1" dirty="0"/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945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lvl="0"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9593" y="1253532"/>
            <a:ext cx="755514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002060"/>
                </a:solidFill>
              </a:rPr>
              <a:t>التقويم التكويني :</a:t>
            </a:r>
          </a:p>
          <a:p>
            <a:pPr algn="r" rtl="1"/>
            <a:r>
              <a:rPr lang="ar-JO" sz="2400" b="1" dirty="0" smtClean="0"/>
              <a:t>الجملة التي احتوت على اسم ممدود ومنقوص: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أ ) </a:t>
            </a:r>
            <a:r>
              <a:rPr lang="ar-JO" sz="2400" b="1" dirty="0" smtClean="0"/>
              <a:t>في السماء نجوم ترى فيها الجمال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ب) في الفضاء </a:t>
            </a:r>
            <a:r>
              <a:rPr lang="ar-JO" sz="2400" b="1" dirty="0">
                <a:solidFill>
                  <a:srgbClr val="FF0000"/>
                </a:solidFill>
              </a:rPr>
              <a:t>ي</a:t>
            </a:r>
            <a:r>
              <a:rPr lang="ar-JO" sz="2400" b="1" dirty="0" smtClean="0">
                <a:solidFill>
                  <a:srgbClr val="FF0000"/>
                </a:solidFill>
              </a:rPr>
              <a:t>لتقي الجمال بالهدوء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ج) الراعي للأمة يحارب من أجل </a:t>
            </a:r>
            <a:r>
              <a:rPr lang="ar-JO" sz="2400" b="1" dirty="0" smtClean="0"/>
              <a:t>نهاية الفساد</a:t>
            </a:r>
            <a:endParaRPr lang="ar-JO" sz="2400" b="1" dirty="0"/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32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757550" y="521640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أسئلة التَّمايز- تتابع دائري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3701694" y="1584539"/>
            <a:ext cx="2287136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6B38B-CD6B-B074-60C2-276E96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480FEFC-EFBB-6848-AA0C-8DBD4372EF83}"/>
              </a:ext>
            </a:extLst>
          </p:cNvPr>
          <p:cNvSpPr/>
          <p:nvPr/>
        </p:nvSpPr>
        <p:spPr>
          <a:xfrm>
            <a:off x="766916" y="1493207"/>
            <a:ext cx="2953471" cy="192234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Tx/>
              <a:buChar char="-"/>
            </a:pPr>
            <a:r>
              <a:rPr lang="ar-JO" sz="2400" b="1" dirty="0">
                <a:solidFill>
                  <a:schemeClr val="tx1"/>
                </a:solidFill>
              </a:rPr>
              <a:t>برأيك ما الذي </a:t>
            </a:r>
            <a:r>
              <a:rPr lang="ar-JO" sz="2400" b="1" dirty="0" smtClean="0">
                <a:solidFill>
                  <a:schemeClr val="tx1"/>
                </a:solidFill>
              </a:rPr>
              <a:t>يستقيده المتكلم من استخدام الأسماء الممدودة والمقصورة والمنقوصة؟</a:t>
            </a:r>
            <a:endParaRPr lang="ar-JO" sz="24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JO" sz="2400" b="1" dirty="0">
              <a:solidFill>
                <a:srgbClr val="7030A0"/>
              </a:solidFill>
            </a:endParaRPr>
          </a:p>
          <a:p>
            <a:pPr algn="r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042AC94C-7E38-4142-B2BC-EA7B19C0FCC7}"/>
              </a:ext>
            </a:extLst>
          </p:cNvPr>
          <p:cNvSpPr/>
          <p:nvPr/>
        </p:nvSpPr>
        <p:spPr>
          <a:xfrm>
            <a:off x="6223551" y="2265526"/>
            <a:ext cx="3195251" cy="1694847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rgbClr val="7030A0"/>
                </a:solidFill>
              </a:rPr>
              <a:t>م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ا الفرق بين المقصور والمنقوص والممدود؟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ctangle: Diagonal Corners Rounded 60">
            <a:extLst>
              <a:ext uri="{FF2B5EF4-FFF2-40B4-BE49-F238E27FC236}">
                <a16:creationId xmlns:a16="http://schemas.microsoft.com/office/drawing/2014/main" id="{48AA5185-20EB-4279-BD99-69D9E6313273}"/>
              </a:ext>
            </a:extLst>
          </p:cNvPr>
          <p:cNvSpPr/>
          <p:nvPr/>
        </p:nvSpPr>
        <p:spPr>
          <a:xfrm>
            <a:off x="471677" y="4060204"/>
            <a:ext cx="3195251" cy="163853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عُد إلى الشبكة العنكبوتية وابحث عن </a:t>
            </a:r>
            <a:r>
              <a:rPr lang="ar-JO" sz="2400" b="1" dirty="0" smtClean="0">
                <a:solidFill>
                  <a:srgbClr val="7030A0"/>
                </a:solidFill>
              </a:rPr>
              <a:t>شروط  حذف ياء الاسم المنقوص.</a:t>
            </a:r>
            <a:endParaRPr lang="ar-JO" sz="2400" b="1" dirty="0">
              <a:solidFill>
                <a:srgbClr val="7030A0"/>
              </a:solidFill>
            </a:endParaRPr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F0C173F7-3010-44B8-8C3F-A82D54EAD5EE}"/>
              </a:ext>
            </a:extLst>
          </p:cNvPr>
          <p:cNvSpPr/>
          <p:nvPr/>
        </p:nvSpPr>
        <p:spPr>
          <a:xfrm>
            <a:off x="5475062" y="4704522"/>
            <a:ext cx="3195251" cy="166799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اكتب نصا من سطرين موظفا </a:t>
            </a:r>
            <a:r>
              <a:rPr lang="ar-JO" sz="2400" b="1" dirty="0">
                <a:solidFill>
                  <a:prstClr val="black"/>
                </a:solidFill>
              </a:rPr>
              <a:t>الأسماء الممدودة والمقصورة والمنقوصة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79373-B118-02DE-D457-085F1F7A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2523685-DA5F-D27A-E219-0FA08A4418C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BA84C55-AAA7-2C6C-1B37-1D15D3DA803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76ED547-27B4-C365-23D0-9D1F47F5D6A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C84A269-1F73-BC96-F93F-77FB2FF15DC4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ACA63E5A-86FF-AD90-32D3-1357C4C798D1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78D0EAD-B600-8A13-4CD3-8112A822F8D1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EA652-389F-607B-143C-18B6DD27669B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64A314-6E29-DB7C-E5AF-CC93C78BB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92CC011-FE22-F16F-F2E6-55322BEAC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FC50BC5-9B25-9E33-D410-54D86829C0D3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7010086-549E-87F4-74BA-FF067DDDD338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324DEEF2-AF4C-36E9-935C-7997D03F3C1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B2D7DF2-B1BB-A7FA-A9BE-F97ED4DD08A2}"/>
              </a:ext>
            </a:extLst>
          </p:cNvPr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الربط بالحياة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3EFBA19-74F4-C67E-896F-B65B9F98A79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8D92E38-A34C-036C-4A03-CA92078FD2B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2B0333F-9EE9-ED71-DC16-E6DE035F7468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F8EF581-FA7A-8016-DE3A-E429C926F9F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3FD67A2-B9BF-5596-2940-CA0512A28D0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B1438F3-708B-5B2A-ADB4-97BF0D3101C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F989BF2-73AA-2FDD-77B4-276B273A00CA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FD6DBA7-DF51-6D1C-1D3C-74A0C4F9610F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F85817-F9C8-A044-78D9-10C3D1A7FE18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F891BD1-E6CC-018D-344C-86291607ACAB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7D16F3-DBF9-2659-93E6-5771B675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56DEE-3127-BD5F-0093-2D996B798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E6CE9-3156-AE95-0689-737B6F94E106}"/>
              </a:ext>
            </a:extLst>
          </p:cNvPr>
          <p:cNvSpPr txBox="1"/>
          <p:nvPr/>
        </p:nvSpPr>
        <p:spPr>
          <a:xfrm>
            <a:off x="1868254" y="2265526"/>
            <a:ext cx="7108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 smtClean="0"/>
              <a:t>استخدم </a:t>
            </a:r>
            <a:r>
              <a:rPr lang="ar-JO" sz="3200" b="1" dirty="0"/>
              <a:t>الأسماء الممدودة والمقصورة والمنقوصة</a:t>
            </a:r>
            <a:r>
              <a:rPr lang="ar-JO" sz="3200" b="1" dirty="0" smtClean="0"/>
              <a:t> في جمل مفيدة توضح من خلالها معاناة أهلنا في غزة.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09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</a:t>
            </a:r>
            <a:r>
              <a:rPr lang="ar-JO" sz="1600" b="1" dirty="0" smtClean="0">
                <a:solidFill>
                  <a:srgbClr val="7030A0"/>
                </a:solidFill>
              </a:rPr>
              <a:t>والمنقوص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الاسم الظاهر فيما يلي: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</a:t>
            </a:r>
            <a:r>
              <a:rPr lang="ar-JO" sz="2800" b="1" dirty="0" smtClean="0"/>
              <a:t>خالد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هذا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</a:t>
            </a:r>
            <a:r>
              <a:rPr lang="ar-JO" sz="2800" b="1" dirty="0" smtClean="0"/>
              <a:t>نحن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9997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درس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الممدود والمقصور والمنقوص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66764" y="6234112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C4DEC-614C-46C2-96D5-CDBB2BF6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49" y="1126758"/>
            <a:ext cx="1394736" cy="1486361"/>
          </a:xfrm>
          <a:prstGeom prst="rect">
            <a:avLst/>
          </a:prstGeom>
        </p:spPr>
      </p:pic>
      <p:pic>
        <p:nvPicPr>
          <p:cNvPr id="2054" name="Picture 6" descr="‫ما هو التفكير الناقد؟ - Quora‬‎">
            <a:extLst>
              <a:ext uri="{FF2B5EF4-FFF2-40B4-BE49-F238E27FC236}">
                <a16:creationId xmlns:a16="http://schemas.microsoft.com/office/drawing/2014/main" id="{B347AA2D-EC95-EB34-F472-6F58EE28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6" y="1100747"/>
            <a:ext cx="1962304" cy="11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794253"/>
            <a:ext cx="8499763" cy="4154803"/>
          </a:xfrm>
        </p:spPr>
        <p:txBody>
          <a:bodyPr>
            <a:normAutofit/>
          </a:bodyPr>
          <a:lstStyle/>
          <a:p>
            <a:pPr algn="r"/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209040" y="2394102"/>
            <a:ext cx="793496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في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سياق جملة "رأيتُ الفتى في الساحة"، كيف يُبرر اختلاف طريقة ظهور علامات الإعراب على "الفتى" (المقصور) مقارنة بـ "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القاضي" 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(المنقوص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) في جملة « هذا قاضٍ عادلٌ» 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و"الصحراء" (الممدود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)، في جملة « أحبُّ الصحراءَ» 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وما هي الأسس التي تكمن وراء هذا الاختلاف في طبيعة الأواخر لكل 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منها،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وكيف يؤثر ذلك على سهولة نطقها وحركاتها الإعرابية؟</a:t>
            </a:r>
            <a:endParaRPr lang="en-US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28147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تقويم ختامي: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الجملة التي تحتوي على اسم ممدود:</a:t>
            </a: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</a:t>
            </a:r>
            <a:r>
              <a:rPr lang="ar-JO" sz="2400" b="1" dirty="0" smtClean="0">
                <a:solidFill>
                  <a:srgbClr val="7030A0"/>
                </a:solidFill>
              </a:rPr>
              <a:t>) أقبل فتىً مسرعًا</a:t>
            </a: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ب ) </a:t>
            </a:r>
            <a:r>
              <a:rPr lang="ar-JO" sz="2400" b="1" dirty="0" smtClean="0">
                <a:solidFill>
                  <a:srgbClr val="7030A0"/>
                </a:solidFill>
              </a:rPr>
              <a:t>وقف الشاكي أمام خصمه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ج ) </a:t>
            </a:r>
            <a:r>
              <a:rPr lang="ar-JO" sz="2400" b="1" dirty="0" smtClean="0">
                <a:solidFill>
                  <a:srgbClr val="7030A0"/>
                </a:solidFill>
              </a:rPr>
              <a:t>وصل شعراء المليون إلى قاعة الاحتفال</a:t>
            </a:r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28147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تقويم ختامي: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الجملة التي تحتوي على اسم ممدود:</a:t>
            </a: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</a:t>
            </a:r>
            <a:r>
              <a:rPr lang="ar-JO" sz="2400" b="1" dirty="0" smtClean="0">
                <a:solidFill>
                  <a:srgbClr val="7030A0"/>
                </a:solidFill>
              </a:rPr>
              <a:t>) أقبل فتىً مسرعًا</a:t>
            </a: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ب ) </a:t>
            </a:r>
            <a:r>
              <a:rPr lang="ar-JO" sz="2400" b="1" dirty="0" smtClean="0">
                <a:solidFill>
                  <a:srgbClr val="7030A0"/>
                </a:solidFill>
              </a:rPr>
              <a:t>وقف الشاكي أمام خصمه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ج ) </a:t>
            </a:r>
            <a:r>
              <a:rPr lang="ar-JO" sz="2400" b="1" dirty="0" smtClean="0">
                <a:solidFill>
                  <a:srgbClr val="FF0000"/>
                </a:solidFill>
              </a:rPr>
              <a:t>وصل شعراء المليون إلى قاعة الاحتفال</a:t>
            </a:r>
          </a:p>
        </p:txBody>
      </p:sp>
    </p:spTree>
    <p:extLst>
      <p:ext uri="{BB962C8B-B14F-4D97-AF65-F5344CB8AC3E}">
        <p14:creationId xmlns:p14="http://schemas.microsoft.com/office/powerpoint/2010/main" val="299462601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3040824" y="1160350"/>
            <a:ext cx="371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FEF9AD0-32F9-A572-F06F-853267FE3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85" y="2563748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032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</a:t>
            </a:r>
            <a:r>
              <a:rPr lang="ar-JO" sz="1600" b="1" dirty="0" smtClean="0">
                <a:solidFill>
                  <a:srgbClr val="7030A0"/>
                </a:solidFill>
              </a:rPr>
              <a:t>والمنقوص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الاسم الظاهر فيما يلي: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أ ) </a:t>
            </a:r>
            <a:r>
              <a:rPr lang="ar-JO" sz="2800" b="1" dirty="0" smtClean="0">
                <a:solidFill>
                  <a:srgbClr val="FF0000"/>
                </a:solidFill>
              </a:rPr>
              <a:t>خالد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هذا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</a:t>
            </a:r>
            <a:r>
              <a:rPr lang="ar-JO" sz="2800" b="1" dirty="0" smtClean="0"/>
              <a:t>نحن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5106801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2142565" y="1120984"/>
            <a:ext cx="743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JO" sz="2400" b="1" dirty="0" smtClean="0"/>
          </a:p>
          <a:p>
            <a:pPr algn="ctr" rtl="1"/>
            <a:endParaRPr lang="ar-JO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685273"/>
            <a:ext cx="7288089" cy="441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43138"/>
            <a:ext cx="704703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323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82" y="2395760"/>
            <a:ext cx="1181234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50" y="2292832"/>
            <a:ext cx="6904894" cy="31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450124" y="3415547"/>
            <a:ext cx="23769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 smtClean="0">
                <a:solidFill>
                  <a:srgbClr val="00B0F0"/>
                </a:solidFill>
              </a:rPr>
              <a:t>ألف وهمزة</a:t>
            </a:r>
            <a:endParaRPr lang="ar-JO" sz="2000" b="1" dirty="0">
              <a:solidFill>
                <a:srgbClr val="00B0F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989385" y="3965605"/>
            <a:ext cx="20280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 smtClean="0">
                <a:solidFill>
                  <a:srgbClr val="92D050"/>
                </a:solidFill>
              </a:rPr>
              <a:t>أسماء معربة</a:t>
            </a:r>
            <a:endParaRPr lang="ar-JO" sz="2000" b="1" dirty="0">
              <a:solidFill>
                <a:srgbClr val="92D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7099" y="4463450"/>
            <a:ext cx="48903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دواء</a:t>
            </a:r>
            <a:r>
              <a:rPr lang="ar-JO" sz="2000" b="1" dirty="0" smtClean="0"/>
              <a:t>: خبر كأنَّ مرفوع     </a:t>
            </a:r>
            <a:r>
              <a:rPr lang="ar-JO" sz="2000" b="1" dirty="0" smtClean="0">
                <a:solidFill>
                  <a:srgbClr val="FF0000"/>
                </a:solidFill>
              </a:rPr>
              <a:t>غطاء</a:t>
            </a:r>
            <a:r>
              <a:rPr lang="ar-JO" sz="2000" b="1" dirty="0" smtClean="0"/>
              <a:t>: مضاف إليه مجرور</a:t>
            </a:r>
          </a:p>
          <a:p>
            <a:pPr algn="r"/>
            <a:r>
              <a:rPr lang="ar-JO" sz="2000" b="1" dirty="0" smtClean="0">
                <a:solidFill>
                  <a:srgbClr val="00B0F0"/>
                </a:solidFill>
              </a:rPr>
              <a:t>                                والحركات </a:t>
            </a:r>
            <a:r>
              <a:rPr lang="ar-JO" sz="2000" b="1" dirty="0" smtClean="0">
                <a:solidFill>
                  <a:srgbClr val="00B0F0"/>
                </a:solidFill>
              </a:rPr>
              <a:t>تظهر على آخرها..</a:t>
            </a:r>
            <a:endParaRPr lang="ar-JO" sz="2000" b="1" dirty="0"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6637" y="5184765"/>
            <a:ext cx="12859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 smtClean="0"/>
              <a:t>اسما ممدودا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145648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5" y="2370925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5" y="1651928"/>
            <a:ext cx="7263063" cy="3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1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5" y="2370925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5" y="1651928"/>
            <a:ext cx="7263063" cy="3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407877" y="2563748"/>
            <a:ext cx="5978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>
                <a:solidFill>
                  <a:srgbClr val="00B0F0"/>
                </a:solidFill>
              </a:rPr>
              <a:t>ألف</a:t>
            </a:r>
            <a:endParaRPr lang="ar-JO" sz="2000" b="1" dirty="0">
              <a:solidFill>
                <a:srgbClr val="00B0F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77397" y="3088785"/>
            <a:ext cx="10283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 smtClean="0">
                <a:solidFill>
                  <a:srgbClr val="00B0F0"/>
                </a:solidFill>
              </a:rPr>
              <a:t>اسماء معربة</a:t>
            </a:r>
            <a:endParaRPr lang="ar-JO" sz="2000" b="1" dirty="0"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10967" y="4310854"/>
            <a:ext cx="11687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 smtClean="0"/>
              <a:t>نكرة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1317411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1919</Words>
  <Application>Microsoft Office PowerPoint</Application>
  <PresentationFormat>Widescreen</PresentationFormat>
  <Paragraphs>764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robotoregular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398</cp:revision>
  <cp:lastPrinted>2024-02-20T07:15:00Z</cp:lastPrinted>
  <dcterms:created xsi:type="dcterms:W3CDTF">2019-06-13T08:00:41Z</dcterms:created>
  <dcterms:modified xsi:type="dcterms:W3CDTF">2025-11-06T18:45:26Z</dcterms:modified>
</cp:coreProperties>
</file>