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00" r:id="rId3"/>
    <p:sldId id="301" r:id="rId4"/>
    <p:sldId id="302" r:id="rId5"/>
    <p:sldId id="303" r:id="rId6"/>
    <p:sldId id="304" r:id="rId7"/>
    <p:sldId id="305" r:id="rId8"/>
    <p:sldId id="295" r:id="rId9"/>
    <p:sldId id="306" r:id="rId10"/>
    <p:sldId id="307" r:id="rId11"/>
    <p:sldId id="308" r:id="rId12"/>
    <p:sldId id="309" r:id="rId13"/>
    <p:sldId id="296" r:id="rId14"/>
    <p:sldId id="310" r:id="rId15"/>
    <p:sldId id="299" r:id="rId16"/>
    <p:sldId id="297" r:id="rId17"/>
    <p:sldId id="292" r:id="rId18"/>
    <p:sldId id="311" r:id="rId19"/>
    <p:sldId id="278" r:id="rId20"/>
    <p:sldId id="280" r:id="rId21"/>
    <p:sldId id="281" r:id="rId22"/>
    <p:sldId id="312" r:id="rId23"/>
    <p:sldId id="288" r:id="rId24"/>
  </p:sldIdLst>
  <p:sldSz cx="12192000" cy="6858000"/>
  <p:notesSz cx="67611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29975A-C0E0-4770-A9F0-D5D64CC15528}" v="25" dt="2025-09-26T17:35:45.6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haled Qrara'ah" userId="3af4ee847b29e30d" providerId="LiveId" clId="{8A29975A-C0E0-4770-A9F0-D5D64CC15528}"/>
    <pc:docChg chg="custSel modSld">
      <pc:chgData name="Khaled Qrara'ah" userId="3af4ee847b29e30d" providerId="LiveId" clId="{8A29975A-C0E0-4770-A9F0-D5D64CC15528}" dt="2025-09-05T16:37:16.480" v="7" actId="14100"/>
      <pc:docMkLst>
        <pc:docMk/>
      </pc:docMkLst>
      <pc:sldChg chg="addSp delSp modSp mod">
        <pc:chgData name="Khaled Qrara'ah" userId="3af4ee847b29e30d" providerId="LiveId" clId="{8A29975A-C0E0-4770-A9F0-D5D64CC15528}" dt="2025-09-05T16:37:16.480" v="7" actId="14100"/>
        <pc:sldMkLst>
          <pc:docMk/>
          <pc:sldMk cId="2373381581" sldId="289"/>
        </pc:sldMkLst>
        <pc:picChg chg="add mod">
          <ac:chgData name="Khaled Qrara'ah" userId="3af4ee847b29e30d" providerId="LiveId" clId="{8A29975A-C0E0-4770-A9F0-D5D64CC15528}" dt="2025-09-05T16:37:16.480" v="7" actId="14100"/>
          <ac:picMkLst>
            <pc:docMk/>
            <pc:sldMk cId="2373381581" sldId="289"/>
            <ac:picMk id="5" creationId="{90BCAE34-FC81-212F-321A-6E4C41604BB4}"/>
          </ac:picMkLst>
        </pc:picChg>
      </pc:sldChg>
    </pc:docChg>
  </pc:docChgLst>
  <pc:docChgLst>
    <pc:chgData name="Khaled Qrara'ah" userId="3af4ee847b29e30d" providerId="LiveId" clId="{66BFBFF2-B3EA-4AA8-B9B4-C7BB84DDC77D}"/>
    <pc:docChg chg="custSel addSld delSld modSld">
      <pc:chgData name="Khaled Qrara'ah" userId="3af4ee847b29e30d" providerId="LiveId" clId="{66BFBFF2-B3EA-4AA8-B9B4-C7BB84DDC77D}" dt="2025-09-26T18:01:00.040" v="1241" actId="20577"/>
      <pc:docMkLst>
        <pc:docMk/>
      </pc:docMkLst>
      <pc:sldChg chg="modSp mod">
        <pc:chgData name="Khaled Qrara'ah" userId="3af4ee847b29e30d" providerId="LiveId" clId="{66BFBFF2-B3EA-4AA8-B9B4-C7BB84DDC77D}" dt="2025-09-26T14:13:43.303" v="11" actId="20577"/>
        <pc:sldMkLst>
          <pc:docMk/>
          <pc:sldMk cId="4271810504" sldId="256"/>
        </pc:sldMkLst>
        <pc:spChg chg="mod">
          <ac:chgData name="Khaled Qrara'ah" userId="3af4ee847b29e30d" providerId="LiveId" clId="{66BFBFF2-B3EA-4AA8-B9B4-C7BB84DDC77D}" dt="2025-09-26T14:13:43.303" v="11" actId="20577"/>
          <ac:spMkLst>
            <pc:docMk/>
            <pc:sldMk cId="4271810504" sldId="256"/>
            <ac:spMk id="3" creationId="{00000000-0000-0000-0000-000000000000}"/>
          </ac:spMkLst>
        </pc:spChg>
      </pc:sldChg>
      <pc:sldChg chg="delSp modSp mod">
        <pc:chgData name="Khaled Qrara'ah" userId="3af4ee847b29e30d" providerId="LiveId" clId="{66BFBFF2-B3EA-4AA8-B9B4-C7BB84DDC77D}" dt="2025-09-26T17:33:47.091" v="735" actId="478"/>
        <pc:sldMkLst>
          <pc:docMk/>
          <pc:sldMk cId="743101172" sldId="268"/>
        </pc:sldMkLst>
        <pc:spChg chg="mod">
          <ac:chgData name="Khaled Qrara'ah" userId="3af4ee847b29e30d" providerId="LiveId" clId="{66BFBFF2-B3EA-4AA8-B9B4-C7BB84DDC77D}" dt="2025-09-26T16:15:35.565" v="234" actId="20577"/>
          <ac:spMkLst>
            <pc:docMk/>
            <pc:sldMk cId="743101172" sldId="268"/>
            <ac:spMk id="4" creationId="{00000000-0000-0000-0000-000000000000}"/>
          </ac:spMkLst>
        </pc:spChg>
        <pc:spChg chg="del">
          <ac:chgData name="Khaled Qrara'ah" userId="3af4ee847b29e30d" providerId="LiveId" clId="{66BFBFF2-B3EA-4AA8-B9B4-C7BB84DDC77D}" dt="2025-09-26T17:33:47.091" v="735" actId="478"/>
          <ac:spMkLst>
            <pc:docMk/>
            <pc:sldMk cId="743101172" sldId="268"/>
            <ac:spMk id="38" creationId="{00000000-0000-0000-0000-000000000000}"/>
          </ac:spMkLst>
        </pc:spChg>
        <pc:spChg chg="del">
          <ac:chgData name="Khaled Qrara'ah" userId="3af4ee847b29e30d" providerId="LiveId" clId="{66BFBFF2-B3EA-4AA8-B9B4-C7BB84DDC77D}" dt="2025-09-26T17:33:45.475" v="734" actId="478"/>
          <ac:spMkLst>
            <pc:docMk/>
            <pc:sldMk cId="743101172" sldId="268"/>
            <ac:spMk id="39" creationId="{00000000-0000-0000-0000-000000000000}"/>
          </ac:spMkLst>
        </pc:spChg>
      </pc:sldChg>
      <pc:sldChg chg="delSp modSp mod">
        <pc:chgData name="Khaled Qrara'ah" userId="3af4ee847b29e30d" providerId="LiveId" clId="{66BFBFF2-B3EA-4AA8-B9B4-C7BB84DDC77D}" dt="2025-09-26T17:33:35.114" v="731" actId="478"/>
        <pc:sldMkLst>
          <pc:docMk/>
          <pc:sldMk cId="3633658944" sldId="274"/>
        </pc:sldMkLst>
        <pc:spChg chg="del mod">
          <ac:chgData name="Khaled Qrara'ah" userId="3af4ee847b29e30d" providerId="LiveId" clId="{66BFBFF2-B3EA-4AA8-B9B4-C7BB84DDC77D}" dt="2025-09-26T17:33:35.114" v="731" actId="478"/>
          <ac:spMkLst>
            <pc:docMk/>
            <pc:sldMk cId="3633658944" sldId="274"/>
            <ac:spMk id="38" creationId="{00000000-0000-0000-0000-000000000000}"/>
          </ac:spMkLst>
        </pc:spChg>
        <pc:spChg chg="del">
          <ac:chgData name="Khaled Qrara'ah" userId="3af4ee847b29e30d" providerId="LiveId" clId="{66BFBFF2-B3EA-4AA8-B9B4-C7BB84DDC77D}" dt="2025-09-26T17:33:30.716" v="716" actId="478"/>
          <ac:spMkLst>
            <pc:docMk/>
            <pc:sldMk cId="3633658944" sldId="274"/>
            <ac:spMk id="39" creationId="{00000000-0000-0000-0000-000000000000}"/>
          </ac:spMkLst>
        </pc:spChg>
      </pc:sldChg>
      <pc:sldChg chg="delSp modSp mod">
        <pc:chgData name="Khaled Qrara'ah" userId="3af4ee847b29e30d" providerId="LiveId" clId="{66BFBFF2-B3EA-4AA8-B9B4-C7BB84DDC77D}" dt="2025-09-26T17:58:58.772" v="1231" actId="255"/>
        <pc:sldMkLst>
          <pc:docMk/>
          <pc:sldMk cId="2150607956" sldId="278"/>
        </pc:sldMkLst>
        <pc:spChg chg="mod">
          <ac:chgData name="Khaled Qrara'ah" userId="3af4ee847b29e30d" providerId="LiveId" clId="{66BFBFF2-B3EA-4AA8-B9B4-C7BB84DDC77D}" dt="2025-09-26T17:49:43.971" v="991" actId="1076"/>
          <ac:spMkLst>
            <pc:docMk/>
            <pc:sldMk cId="2150607956" sldId="278"/>
            <ac:spMk id="7" creationId="{2480FEFC-EFBB-6848-AA0C-8DBD4372EF83}"/>
          </ac:spMkLst>
        </pc:spChg>
        <pc:spChg chg="del">
          <ac:chgData name="Khaled Qrara'ah" userId="3af4ee847b29e30d" providerId="LiveId" clId="{66BFBFF2-B3EA-4AA8-B9B4-C7BB84DDC77D}" dt="2025-09-26T17:34:07.311" v="749" actId="478"/>
          <ac:spMkLst>
            <pc:docMk/>
            <pc:sldMk cId="2150607956" sldId="278"/>
            <ac:spMk id="38" creationId="{00000000-0000-0000-0000-000000000000}"/>
          </ac:spMkLst>
        </pc:spChg>
        <pc:spChg chg="del mod">
          <ac:chgData name="Khaled Qrara'ah" userId="3af4ee847b29e30d" providerId="LiveId" clId="{66BFBFF2-B3EA-4AA8-B9B4-C7BB84DDC77D}" dt="2025-09-26T17:34:06.042" v="748" actId="478"/>
          <ac:spMkLst>
            <pc:docMk/>
            <pc:sldMk cId="2150607956" sldId="278"/>
            <ac:spMk id="39" creationId="{00000000-0000-0000-0000-000000000000}"/>
          </ac:spMkLst>
        </pc:spChg>
        <pc:spChg chg="mod">
          <ac:chgData name="Khaled Qrara'ah" userId="3af4ee847b29e30d" providerId="LiveId" clId="{66BFBFF2-B3EA-4AA8-B9B4-C7BB84DDC77D}" dt="2025-09-26T17:58:58.772" v="1231" actId="255"/>
          <ac:spMkLst>
            <pc:docMk/>
            <pc:sldMk cId="2150607956" sldId="278"/>
            <ac:spMk id="60" creationId="{042AC94C-7E38-4142-B2BC-EA7B19C0FCC7}"/>
          </ac:spMkLst>
        </pc:spChg>
        <pc:spChg chg="mod">
          <ac:chgData name="Khaled Qrara'ah" userId="3af4ee847b29e30d" providerId="LiveId" clId="{66BFBFF2-B3EA-4AA8-B9B4-C7BB84DDC77D}" dt="2025-09-26T17:50:41.941" v="994" actId="207"/>
          <ac:spMkLst>
            <pc:docMk/>
            <pc:sldMk cId="2150607956" sldId="278"/>
            <ac:spMk id="61" creationId="{48AA5185-20EB-4279-BD99-69D9E6313273}"/>
          </ac:spMkLst>
        </pc:spChg>
        <pc:spChg chg="mod">
          <ac:chgData name="Khaled Qrara'ah" userId="3af4ee847b29e30d" providerId="LiveId" clId="{66BFBFF2-B3EA-4AA8-B9B4-C7BB84DDC77D}" dt="2025-09-26T17:48:39.766" v="970" actId="20577"/>
          <ac:spMkLst>
            <pc:docMk/>
            <pc:sldMk cId="2150607956" sldId="278"/>
            <ac:spMk id="62" creationId="{F0C173F7-3010-44B8-8C3F-A82D54EAD5EE}"/>
          </ac:spMkLst>
        </pc:spChg>
      </pc:sldChg>
      <pc:sldChg chg="addSp delSp modSp mod">
        <pc:chgData name="Khaled Qrara'ah" userId="3af4ee847b29e30d" providerId="LiveId" clId="{66BFBFF2-B3EA-4AA8-B9B4-C7BB84DDC77D}" dt="2025-09-26T18:00:22.243" v="1238" actId="20577"/>
        <pc:sldMkLst>
          <pc:docMk/>
          <pc:sldMk cId="1161048061" sldId="280"/>
        </pc:sldMkLst>
        <pc:spChg chg="del">
          <ac:chgData name="Khaled Qrara'ah" userId="3af4ee847b29e30d" providerId="LiveId" clId="{66BFBFF2-B3EA-4AA8-B9B4-C7BB84DDC77D}" dt="2025-09-26T17:51:08.188" v="995" actId="478"/>
          <ac:spMkLst>
            <pc:docMk/>
            <pc:sldMk cId="1161048061" sldId="280"/>
            <ac:spMk id="4" creationId="{00000000-0000-0000-0000-000000000000}"/>
          </ac:spMkLst>
        </pc:spChg>
        <pc:spChg chg="add mod">
          <ac:chgData name="Khaled Qrara'ah" userId="3af4ee847b29e30d" providerId="LiveId" clId="{66BFBFF2-B3EA-4AA8-B9B4-C7BB84DDC77D}" dt="2025-09-26T18:00:22.243" v="1238" actId="20577"/>
          <ac:spMkLst>
            <pc:docMk/>
            <pc:sldMk cId="1161048061" sldId="280"/>
            <ac:spMk id="5" creationId="{96D6B6C7-9DAF-A179-3FD4-05DDC7AA7A7C}"/>
          </ac:spMkLst>
        </pc:spChg>
        <pc:spChg chg="del mod">
          <ac:chgData name="Khaled Qrara'ah" userId="3af4ee847b29e30d" providerId="LiveId" clId="{66BFBFF2-B3EA-4AA8-B9B4-C7BB84DDC77D}" dt="2025-09-26T17:34:15.540" v="765" actId="478"/>
          <ac:spMkLst>
            <pc:docMk/>
            <pc:sldMk cId="1161048061" sldId="280"/>
            <ac:spMk id="38" creationId="{00000000-0000-0000-0000-000000000000}"/>
          </ac:spMkLst>
        </pc:spChg>
        <pc:spChg chg="del">
          <ac:chgData name="Khaled Qrara'ah" userId="3af4ee847b29e30d" providerId="LiveId" clId="{66BFBFF2-B3EA-4AA8-B9B4-C7BB84DDC77D}" dt="2025-09-26T17:34:12.184" v="750" actId="478"/>
          <ac:spMkLst>
            <pc:docMk/>
            <pc:sldMk cId="1161048061" sldId="280"/>
            <ac:spMk id="39" creationId="{00000000-0000-0000-0000-000000000000}"/>
          </ac:spMkLst>
        </pc:spChg>
      </pc:sldChg>
      <pc:sldChg chg="delSp modSp mod">
        <pc:chgData name="Khaled Qrara'ah" userId="3af4ee847b29e30d" providerId="LiveId" clId="{66BFBFF2-B3EA-4AA8-B9B4-C7BB84DDC77D}" dt="2025-09-26T18:01:00.040" v="1241" actId="20577"/>
        <pc:sldMkLst>
          <pc:docMk/>
          <pc:sldMk cId="3885820709" sldId="281"/>
        </pc:sldMkLst>
        <pc:spChg chg="mod">
          <ac:chgData name="Khaled Qrara'ah" userId="3af4ee847b29e30d" providerId="LiveId" clId="{66BFBFF2-B3EA-4AA8-B9B4-C7BB84DDC77D}" dt="2025-09-26T18:01:00.040" v="1241" actId="20577"/>
          <ac:spMkLst>
            <pc:docMk/>
            <pc:sldMk cId="3885820709" sldId="281"/>
            <ac:spMk id="2" creationId="{90BFFAD2-1420-596A-264C-A39F747353CD}"/>
          </ac:spMkLst>
        </pc:spChg>
        <pc:spChg chg="del">
          <ac:chgData name="Khaled Qrara'ah" userId="3af4ee847b29e30d" providerId="LiveId" clId="{66BFBFF2-B3EA-4AA8-B9B4-C7BB84DDC77D}" dt="2025-09-26T17:34:23.594" v="767" actId="478"/>
          <ac:spMkLst>
            <pc:docMk/>
            <pc:sldMk cId="3885820709" sldId="281"/>
            <ac:spMk id="38" creationId="{00000000-0000-0000-0000-000000000000}"/>
          </ac:spMkLst>
        </pc:spChg>
        <pc:spChg chg="del">
          <ac:chgData name="Khaled Qrara'ah" userId="3af4ee847b29e30d" providerId="LiveId" clId="{66BFBFF2-B3EA-4AA8-B9B4-C7BB84DDC77D}" dt="2025-09-26T17:34:22.196" v="766" actId="478"/>
          <ac:spMkLst>
            <pc:docMk/>
            <pc:sldMk cId="3885820709" sldId="281"/>
            <ac:spMk id="39" creationId="{00000000-0000-0000-0000-000000000000}"/>
          </ac:spMkLst>
        </pc:spChg>
      </pc:sldChg>
      <pc:sldChg chg="del">
        <pc:chgData name="Khaled Qrara'ah" userId="3af4ee847b29e30d" providerId="LiveId" clId="{66BFBFF2-B3EA-4AA8-B9B4-C7BB84DDC77D}" dt="2025-09-26T16:12:04.057" v="154" actId="2696"/>
        <pc:sldMkLst>
          <pc:docMk/>
          <pc:sldMk cId="4021341969" sldId="287"/>
        </pc:sldMkLst>
      </pc:sldChg>
      <pc:sldChg chg="delSp mod">
        <pc:chgData name="Khaled Qrara'ah" userId="3af4ee847b29e30d" providerId="LiveId" clId="{66BFBFF2-B3EA-4AA8-B9B4-C7BB84DDC77D}" dt="2025-09-26T17:34:28.646" v="769" actId="478"/>
        <pc:sldMkLst>
          <pc:docMk/>
          <pc:sldMk cId="2356620322" sldId="288"/>
        </pc:sldMkLst>
        <pc:spChg chg="del">
          <ac:chgData name="Khaled Qrara'ah" userId="3af4ee847b29e30d" providerId="LiveId" clId="{66BFBFF2-B3EA-4AA8-B9B4-C7BB84DDC77D}" dt="2025-09-26T17:34:28.646" v="769" actId="478"/>
          <ac:spMkLst>
            <pc:docMk/>
            <pc:sldMk cId="2356620322" sldId="288"/>
            <ac:spMk id="38" creationId="{00000000-0000-0000-0000-000000000000}"/>
          </ac:spMkLst>
        </pc:spChg>
        <pc:spChg chg="del">
          <ac:chgData name="Khaled Qrara'ah" userId="3af4ee847b29e30d" providerId="LiveId" clId="{66BFBFF2-B3EA-4AA8-B9B4-C7BB84DDC77D}" dt="2025-09-26T17:34:27.277" v="768" actId="478"/>
          <ac:spMkLst>
            <pc:docMk/>
            <pc:sldMk cId="2356620322" sldId="288"/>
            <ac:spMk id="39" creationId="{00000000-0000-0000-0000-000000000000}"/>
          </ac:spMkLst>
        </pc:spChg>
      </pc:sldChg>
      <pc:sldChg chg="delSp modSp mod">
        <pc:chgData name="Khaled Qrara'ah" userId="3af4ee847b29e30d" providerId="LiveId" clId="{66BFBFF2-B3EA-4AA8-B9B4-C7BB84DDC77D}" dt="2025-09-26T14:14:21.819" v="15" actId="478"/>
        <pc:sldMkLst>
          <pc:docMk/>
          <pc:sldMk cId="2373381581" sldId="289"/>
        </pc:sldMkLst>
        <pc:spChg chg="del">
          <ac:chgData name="Khaled Qrara'ah" userId="3af4ee847b29e30d" providerId="LiveId" clId="{66BFBFF2-B3EA-4AA8-B9B4-C7BB84DDC77D}" dt="2025-09-26T14:14:21.819" v="15" actId="478"/>
          <ac:spMkLst>
            <pc:docMk/>
            <pc:sldMk cId="2373381581" sldId="289"/>
            <ac:spMk id="38" creationId="{00000000-0000-0000-0000-000000000000}"/>
          </ac:spMkLst>
        </pc:spChg>
        <pc:spChg chg="del">
          <ac:chgData name="Khaled Qrara'ah" userId="3af4ee847b29e30d" providerId="LiveId" clId="{66BFBFF2-B3EA-4AA8-B9B4-C7BB84DDC77D}" dt="2025-09-26T14:14:18.157" v="14" actId="478"/>
          <ac:spMkLst>
            <pc:docMk/>
            <pc:sldMk cId="2373381581" sldId="289"/>
            <ac:spMk id="39" creationId="{00000000-0000-0000-0000-000000000000}"/>
          </ac:spMkLst>
        </pc:spChg>
        <pc:picChg chg="mod">
          <ac:chgData name="Khaled Qrara'ah" userId="3af4ee847b29e30d" providerId="LiveId" clId="{66BFBFF2-B3EA-4AA8-B9B4-C7BB84DDC77D}" dt="2025-09-26T14:14:11.699" v="13" actId="14100"/>
          <ac:picMkLst>
            <pc:docMk/>
            <pc:sldMk cId="2373381581" sldId="289"/>
            <ac:picMk id="5" creationId="{90BCAE34-FC81-212F-321A-6E4C41604BB4}"/>
          </ac:picMkLst>
        </pc:picChg>
      </pc:sldChg>
      <pc:sldChg chg="delSp modSp mod">
        <pc:chgData name="Khaled Qrara'ah" userId="3af4ee847b29e30d" providerId="LiveId" clId="{66BFBFF2-B3EA-4AA8-B9B4-C7BB84DDC77D}" dt="2025-09-26T17:44:45.416" v="885" actId="20577"/>
        <pc:sldMkLst>
          <pc:docMk/>
          <pc:sldMk cId="2559249454" sldId="292"/>
        </pc:sldMkLst>
        <pc:spChg chg="mod">
          <ac:chgData name="Khaled Qrara'ah" userId="3af4ee847b29e30d" providerId="LiveId" clId="{66BFBFF2-B3EA-4AA8-B9B4-C7BB84DDC77D}" dt="2025-09-26T17:44:45.416" v="885" actId="20577"/>
          <ac:spMkLst>
            <pc:docMk/>
            <pc:sldMk cId="2559249454" sldId="292"/>
            <ac:spMk id="4" creationId="{00000000-0000-0000-0000-000000000000}"/>
          </ac:spMkLst>
        </pc:spChg>
        <pc:spChg chg="del">
          <ac:chgData name="Khaled Qrara'ah" userId="3af4ee847b29e30d" providerId="LiveId" clId="{66BFBFF2-B3EA-4AA8-B9B4-C7BB84DDC77D}" dt="2025-09-26T17:33:59.063" v="737" actId="478"/>
          <ac:spMkLst>
            <pc:docMk/>
            <pc:sldMk cId="2559249454" sldId="292"/>
            <ac:spMk id="38" creationId="{00000000-0000-0000-0000-000000000000}"/>
          </ac:spMkLst>
        </pc:spChg>
        <pc:spChg chg="del">
          <ac:chgData name="Khaled Qrara'ah" userId="3af4ee847b29e30d" providerId="LiveId" clId="{66BFBFF2-B3EA-4AA8-B9B4-C7BB84DDC77D}" dt="2025-09-26T17:33:57.759" v="736" actId="478"/>
          <ac:spMkLst>
            <pc:docMk/>
            <pc:sldMk cId="2559249454" sldId="292"/>
            <ac:spMk id="39" creationId="{00000000-0000-0000-0000-000000000000}"/>
          </ac:spMkLst>
        </pc:spChg>
      </pc:sldChg>
      <pc:sldChg chg="addSp delSp modSp mod">
        <pc:chgData name="Khaled Qrara'ah" userId="3af4ee847b29e30d" providerId="LiveId" clId="{66BFBFF2-B3EA-4AA8-B9B4-C7BB84DDC77D}" dt="2025-09-26T17:33:41.579" v="733" actId="478"/>
        <pc:sldMkLst>
          <pc:docMk/>
          <pc:sldMk cId="3134076851" sldId="293"/>
        </pc:sldMkLst>
        <pc:spChg chg="add mod">
          <ac:chgData name="Khaled Qrara'ah" userId="3af4ee847b29e30d" providerId="LiveId" clId="{66BFBFF2-B3EA-4AA8-B9B4-C7BB84DDC77D}" dt="2025-09-26T16:11:27.932" v="149" actId="255"/>
          <ac:spMkLst>
            <pc:docMk/>
            <pc:sldMk cId="3134076851" sldId="293"/>
            <ac:spMk id="2" creationId="{671920D2-DCA8-D216-386E-5CD1CA14BE91}"/>
          </ac:spMkLst>
        </pc:spChg>
        <pc:spChg chg="del">
          <ac:chgData name="Khaled Qrara'ah" userId="3af4ee847b29e30d" providerId="LiveId" clId="{66BFBFF2-B3EA-4AA8-B9B4-C7BB84DDC77D}" dt="2025-09-26T17:33:41.579" v="733" actId="478"/>
          <ac:spMkLst>
            <pc:docMk/>
            <pc:sldMk cId="3134076851" sldId="293"/>
            <ac:spMk id="38" creationId="{00000000-0000-0000-0000-000000000000}"/>
          </ac:spMkLst>
        </pc:spChg>
        <pc:spChg chg="del">
          <ac:chgData name="Khaled Qrara'ah" userId="3af4ee847b29e30d" providerId="LiveId" clId="{66BFBFF2-B3EA-4AA8-B9B4-C7BB84DDC77D}" dt="2025-09-26T17:33:38.868" v="732" actId="478"/>
          <ac:spMkLst>
            <pc:docMk/>
            <pc:sldMk cId="3134076851" sldId="293"/>
            <ac:spMk id="39" creationId="{00000000-0000-0000-0000-000000000000}"/>
          </ac:spMkLst>
        </pc:spChg>
        <pc:picChg chg="mod">
          <ac:chgData name="Khaled Qrara'ah" userId="3af4ee847b29e30d" providerId="LiveId" clId="{66BFBFF2-B3EA-4AA8-B9B4-C7BB84DDC77D}" dt="2025-09-26T16:11:50.606" v="153" actId="14100"/>
          <ac:picMkLst>
            <pc:docMk/>
            <pc:sldMk cId="3134076851" sldId="293"/>
            <ac:picMk id="4" creationId="{00000000-0000-0000-0000-000000000000}"/>
          </ac:picMkLst>
        </pc:picChg>
      </pc:sldChg>
      <pc:sldChg chg="addSp delSp modSp mod">
        <pc:chgData name="Khaled Qrara'ah" userId="3af4ee847b29e30d" providerId="LiveId" clId="{66BFBFF2-B3EA-4AA8-B9B4-C7BB84DDC77D}" dt="2025-09-26T16:19:46.181" v="238"/>
        <pc:sldMkLst>
          <pc:docMk/>
          <pc:sldMk cId="51497630" sldId="294"/>
        </pc:sldMkLst>
        <pc:picChg chg="del">
          <ac:chgData name="Khaled Qrara'ah" userId="3af4ee847b29e30d" providerId="LiveId" clId="{66BFBFF2-B3EA-4AA8-B9B4-C7BB84DDC77D}" dt="2025-09-26T16:15:54.059" v="235" actId="478"/>
          <ac:picMkLst>
            <pc:docMk/>
            <pc:sldMk cId="51497630" sldId="294"/>
            <ac:picMk id="3" creationId="{00000000-0000-0000-0000-000000000000}"/>
          </ac:picMkLst>
        </pc:picChg>
        <pc:picChg chg="add mod">
          <ac:chgData name="Khaled Qrara'ah" userId="3af4ee847b29e30d" providerId="LiveId" clId="{66BFBFF2-B3EA-4AA8-B9B4-C7BB84DDC77D}" dt="2025-09-26T16:19:46.181" v="238"/>
          <ac:picMkLst>
            <pc:docMk/>
            <pc:sldMk cId="51497630" sldId="294"/>
            <ac:picMk id="4" creationId="{8B01B70A-FE7A-D5D2-07CF-48C23DD8B9CD}"/>
          </ac:picMkLst>
        </pc:picChg>
      </pc:sldChg>
      <pc:sldChg chg="addSp delSp modSp mod">
        <pc:chgData name="Khaled Qrara'ah" userId="3af4ee847b29e30d" providerId="LiveId" clId="{66BFBFF2-B3EA-4AA8-B9B4-C7BB84DDC77D}" dt="2025-09-26T16:26:09.607" v="254"/>
        <pc:sldMkLst>
          <pc:docMk/>
          <pc:sldMk cId="3698887135" sldId="295"/>
        </pc:sldMkLst>
        <pc:spChg chg="add mod">
          <ac:chgData name="Khaled Qrara'ah" userId="3af4ee847b29e30d" providerId="LiveId" clId="{66BFBFF2-B3EA-4AA8-B9B4-C7BB84DDC77D}" dt="2025-09-26T16:23:17.918" v="243" actId="14100"/>
          <ac:spMkLst>
            <pc:docMk/>
            <pc:sldMk cId="3698887135" sldId="295"/>
            <ac:spMk id="5" creationId="{63372B4C-FAB9-1193-CAF3-68C8A7B93641}"/>
          </ac:spMkLst>
        </pc:spChg>
        <pc:spChg chg="add mod">
          <ac:chgData name="Khaled Qrara'ah" userId="3af4ee847b29e30d" providerId="LiveId" clId="{66BFBFF2-B3EA-4AA8-B9B4-C7BB84DDC77D}" dt="2025-09-26T16:24:01.562" v="248"/>
          <ac:spMkLst>
            <pc:docMk/>
            <pc:sldMk cId="3698887135" sldId="295"/>
            <ac:spMk id="8" creationId="{EFD5A017-7E4C-5F93-0126-D7C3B7E102FE}"/>
          </ac:spMkLst>
        </pc:spChg>
        <pc:spChg chg="add mod">
          <ac:chgData name="Khaled Qrara'ah" userId="3af4ee847b29e30d" providerId="LiveId" clId="{66BFBFF2-B3EA-4AA8-B9B4-C7BB84DDC77D}" dt="2025-09-26T16:25:10.964" v="252" actId="14100"/>
          <ac:spMkLst>
            <pc:docMk/>
            <pc:sldMk cId="3698887135" sldId="295"/>
            <ac:spMk id="9" creationId="{E1447C0C-B044-C59B-130A-E7C8E9AE5D8E}"/>
          </ac:spMkLst>
        </pc:spChg>
        <pc:spChg chg="add mod">
          <ac:chgData name="Khaled Qrara'ah" userId="3af4ee847b29e30d" providerId="LiveId" clId="{66BFBFF2-B3EA-4AA8-B9B4-C7BB84DDC77D}" dt="2025-09-26T16:26:09.607" v="254"/>
          <ac:spMkLst>
            <pc:docMk/>
            <pc:sldMk cId="3698887135" sldId="295"/>
            <ac:spMk id="10" creationId="{DD6A28DE-FAF3-758F-50C8-C72A20D24532}"/>
          </ac:spMkLst>
        </pc:spChg>
        <pc:picChg chg="add mod">
          <ac:chgData name="Khaled Qrara'ah" userId="3af4ee847b29e30d" providerId="LiveId" clId="{66BFBFF2-B3EA-4AA8-B9B4-C7BB84DDC77D}" dt="2025-09-26T16:21:16.006" v="239"/>
          <ac:picMkLst>
            <pc:docMk/>
            <pc:sldMk cId="3698887135" sldId="295"/>
            <ac:picMk id="3" creationId="{B392AE89-9A50-E9BC-2C99-7B9894BC1105}"/>
          </ac:picMkLst>
        </pc:picChg>
        <pc:picChg chg="add mod">
          <ac:chgData name="Khaled Qrara'ah" userId="3af4ee847b29e30d" providerId="LiveId" clId="{66BFBFF2-B3EA-4AA8-B9B4-C7BB84DDC77D}" dt="2025-09-26T16:21:58.578" v="240"/>
          <ac:picMkLst>
            <pc:docMk/>
            <pc:sldMk cId="3698887135" sldId="295"/>
            <ac:picMk id="4" creationId="{A37151D3-7866-FE61-2309-197CBB3403F4}"/>
          </ac:picMkLst>
        </pc:picChg>
        <pc:picChg chg="del">
          <ac:chgData name="Khaled Qrara'ah" userId="3af4ee847b29e30d" providerId="LiveId" clId="{66BFBFF2-B3EA-4AA8-B9B4-C7BB84DDC77D}" dt="2025-09-26T16:16:11.511" v="236" actId="478"/>
          <ac:picMkLst>
            <pc:docMk/>
            <pc:sldMk cId="3698887135" sldId="295"/>
            <ac:picMk id="29" creationId="{00000000-0000-0000-0000-000000000000}"/>
          </ac:picMkLst>
        </pc:picChg>
      </pc:sldChg>
      <pc:sldChg chg="addSp delSp modSp mod">
        <pc:chgData name="Khaled Qrara'ah" userId="3af4ee847b29e30d" providerId="LiveId" clId="{66BFBFF2-B3EA-4AA8-B9B4-C7BB84DDC77D}" dt="2025-09-26T17:33:19.377" v="715" actId="478"/>
        <pc:sldMkLst>
          <pc:docMk/>
          <pc:sldMk cId="1911033365" sldId="296"/>
        </pc:sldMkLst>
        <pc:spChg chg="add mod">
          <ac:chgData name="Khaled Qrara'ah" userId="3af4ee847b29e30d" providerId="LiveId" clId="{66BFBFF2-B3EA-4AA8-B9B4-C7BB84DDC77D}" dt="2025-09-26T16:34:50.783" v="510" actId="20577"/>
          <ac:spMkLst>
            <pc:docMk/>
            <pc:sldMk cId="1911033365" sldId="296"/>
            <ac:spMk id="3" creationId="{1AD04E8E-6203-A78C-2123-BCA3EC6A3D3F}"/>
          </ac:spMkLst>
        </pc:spChg>
        <pc:spChg chg="add del mod">
          <ac:chgData name="Khaled Qrara'ah" userId="3af4ee847b29e30d" providerId="LiveId" clId="{66BFBFF2-B3EA-4AA8-B9B4-C7BB84DDC77D}" dt="2025-09-26T16:32:10.035" v="362"/>
          <ac:spMkLst>
            <pc:docMk/>
            <pc:sldMk cId="1911033365" sldId="296"/>
            <ac:spMk id="4" creationId="{BB737240-D2FF-AE75-966C-669E91C25E0E}"/>
          </ac:spMkLst>
        </pc:spChg>
        <pc:spChg chg="mod">
          <ac:chgData name="Khaled Qrara'ah" userId="3af4ee847b29e30d" providerId="LiveId" clId="{66BFBFF2-B3EA-4AA8-B9B4-C7BB84DDC77D}" dt="2025-09-26T16:29:07.299" v="281" actId="14100"/>
          <ac:spMkLst>
            <pc:docMk/>
            <pc:sldMk cId="1911033365" sldId="296"/>
            <ac:spMk id="7" creationId="{00000000-0000-0000-0000-000000000000}"/>
          </ac:spMkLst>
        </pc:spChg>
        <pc:spChg chg="del mod">
          <ac:chgData name="Khaled Qrara'ah" userId="3af4ee847b29e30d" providerId="LiveId" clId="{66BFBFF2-B3EA-4AA8-B9B4-C7BB84DDC77D}" dt="2025-09-26T17:33:19.377" v="715" actId="478"/>
          <ac:spMkLst>
            <pc:docMk/>
            <pc:sldMk cId="1911033365" sldId="296"/>
            <ac:spMk id="38" creationId="{00000000-0000-0000-0000-000000000000}"/>
          </ac:spMkLst>
        </pc:spChg>
        <pc:spChg chg="del mod">
          <ac:chgData name="Khaled Qrara'ah" userId="3af4ee847b29e30d" providerId="LiveId" clId="{66BFBFF2-B3EA-4AA8-B9B4-C7BB84DDC77D}" dt="2025-09-26T17:33:14.203" v="698" actId="478"/>
          <ac:spMkLst>
            <pc:docMk/>
            <pc:sldMk cId="1911033365" sldId="296"/>
            <ac:spMk id="39" creationId="{00000000-0000-0000-0000-000000000000}"/>
          </ac:spMkLst>
        </pc:spChg>
        <pc:picChg chg="del">
          <ac:chgData name="Khaled Qrara'ah" userId="3af4ee847b29e30d" providerId="LiveId" clId="{66BFBFF2-B3EA-4AA8-B9B4-C7BB84DDC77D}" dt="2025-09-26T16:16:33.089" v="237" actId="478"/>
          <ac:picMkLst>
            <pc:docMk/>
            <pc:sldMk cId="1911033365" sldId="296"/>
            <ac:picMk id="3" creationId="{00000000-0000-0000-0000-000000000000}"/>
          </ac:picMkLst>
        </pc:picChg>
      </pc:sldChg>
      <pc:sldChg chg="addSp delSp modSp mod">
        <pc:chgData name="Khaled Qrara'ah" userId="3af4ee847b29e30d" providerId="LiveId" clId="{66BFBFF2-B3EA-4AA8-B9B4-C7BB84DDC77D}" dt="2025-09-26T17:59:59.443" v="1237" actId="20577"/>
        <pc:sldMkLst>
          <pc:docMk/>
          <pc:sldMk cId="2447937874" sldId="297"/>
        </pc:sldMkLst>
        <pc:spChg chg="add del mod">
          <ac:chgData name="Khaled Qrara'ah" userId="3af4ee847b29e30d" providerId="LiveId" clId="{66BFBFF2-B3EA-4AA8-B9B4-C7BB84DDC77D}" dt="2025-09-26T17:29:16.472" v="544"/>
          <ac:spMkLst>
            <pc:docMk/>
            <pc:sldMk cId="2447937874" sldId="297"/>
            <ac:spMk id="4" creationId="{07211B8D-3767-938C-B545-6FD1B445930D}"/>
          </ac:spMkLst>
        </pc:spChg>
        <pc:spChg chg="add del mod">
          <ac:chgData name="Khaled Qrara'ah" userId="3af4ee847b29e30d" providerId="LiveId" clId="{66BFBFF2-B3EA-4AA8-B9B4-C7BB84DDC77D}" dt="2025-09-26T17:34:49.610" v="772"/>
          <ac:spMkLst>
            <pc:docMk/>
            <pc:sldMk cId="2447937874" sldId="297"/>
            <ac:spMk id="5" creationId="{7CDB3308-3E80-602C-2145-DB06BCC89319}"/>
          </ac:spMkLst>
        </pc:spChg>
        <pc:spChg chg="del mod">
          <ac:chgData name="Khaled Qrara'ah" userId="3af4ee847b29e30d" providerId="LiveId" clId="{66BFBFF2-B3EA-4AA8-B9B4-C7BB84DDC77D}" dt="2025-09-26T17:28:40.450" v="531" actId="478"/>
          <ac:spMkLst>
            <pc:docMk/>
            <pc:sldMk cId="2447937874" sldId="297"/>
            <ac:spMk id="7" creationId="{00000000-0000-0000-0000-000000000000}"/>
          </ac:spMkLst>
        </pc:spChg>
        <pc:spChg chg="add del mod">
          <ac:chgData name="Khaled Qrara'ah" userId="3af4ee847b29e30d" providerId="LiveId" clId="{66BFBFF2-B3EA-4AA8-B9B4-C7BB84DDC77D}" dt="2025-09-26T17:35:49.577" v="780"/>
          <ac:spMkLst>
            <pc:docMk/>
            <pc:sldMk cId="2447937874" sldId="297"/>
            <ac:spMk id="10" creationId="{9DD9140E-B949-0AF7-53AB-2EE92EB0EFCA}"/>
          </ac:spMkLst>
        </pc:spChg>
        <pc:spChg chg="add mod">
          <ac:chgData name="Khaled Qrara'ah" userId="3af4ee847b29e30d" providerId="LiveId" clId="{66BFBFF2-B3EA-4AA8-B9B4-C7BB84DDC77D}" dt="2025-09-26T17:59:59.443" v="1237" actId="20577"/>
          <ac:spMkLst>
            <pc:docMk/>
            <pc:sldMk cId="2447937874" sldId="297"/>
            <ac:spMk id="12" creationId="{9952B5A9-57AA-6DFE-8668-BA327F8B11B9}"/>
          </ac:spMkLst>
        </pc:spChg>
        <pc:spChg chg="del">
          <ac:chgData name="Khaled Qrara'ah" userId="3af4ee847b29e30d" providerId="LiveId" clId="{66BFBFF2-B3EA-4AA8-B9B4-C7BB84DDC77D}" dt="2025-09-26T17:29:17.991" v="545" actId="478"/>
          <ac:spMkLst>
            <pc:docMk/>
            <pc:sldMk cId="2447937874" sldId="297"/>
            <ac:spMk id="38" creationId="{00000000-0000-0000-0000-000000000000}"/>
          </ac:spMkLst>
        </pc:spChg>
        <pc:spChg chg="del mod">
          <ac:chgData name="Khaled Qrara'ah" userId="3af4ee847b29e30d" providerId="LiveId" clId="{66BFBFF2-B3EA-4AA8-B9B4-C7BB84DDC77D}" dt="2025-09-26T17:29:16.472" v="542" actId="478"/>
          <ac:spMkLst>
            <pc:docMk/>
            <pc:sldMk cId="2447937874" sldId="297"/>
            <ac:spMk id="39" creationId="{00000000-0000-0000-0000-000000000000}"/>
          </ac:spMkLst>
        </pc:spChg>
        <pc:picChg chg="mod">
          <ac:chgData name="Khaled Qrara'ah" userId="3af4ee847b29e30d" providerId="LiveId" clId="{66BFBFF2-B3EA-4AA8-B9B4-C7BB84DDC77D}" dt="2025-09-26T17:35:30.910" v="777" actId="14100"/>
          <ac:picMkLst>
            <pc:docMk/>
            <pc:sldMk cId="2447937874" sldId="297"/>
            <ac:picMk id="3" creationId="{00000000-0000-0000-0000-000000000000}"/>
          </ac:picMkLst>
        </pc:picChg>
        <pc:picChg chg="add del mod">
          <ac:chgData name="Khaled Qrara'ah" userId="3af4ee847b29e30d" providerId="LiveId" clId="{66BFBFF2-B3EA-4AA8-B9B4-C7BB84DDC77D}" dt="2025-09-26T17:35:24.826" v="776" actId="21"/>
          <ac:picMkLst>
            <pc:docMk/>
            <pc:sldMk cId="2447937874" sldId="297"/>
            <ac:picMk id="9" creationId="{3AD60C22-9E23-28DD-CE24-C1F3FF7A63FC}"/>
          </ac:picMkLst>
        </pc:picChg>
      </pc:sldChg>
      <pc:sldChg chg="del">
        <pc:chgData name="Khaled Qrara'ah" userId="3af4ee847b29e30d" providerId="LiveId" clId="{66BFBFF2-B3EA-4AA8-B9B4-C7BB84DDC77D}" dt="2025-09-26T17:28:04.084" v="515" actId="2696"/>
        <pc:sldMkLst>
          <pc:docMk/>
          <pc:sldMk cId="2226681965" sldId="298"/>
        </pc:sldMkLst>
      </pc:sldChg>
      <pc:sldChg chg="addSp delSp modSp add mod">
        <pc:chgData name="Khaled Qrara'ah" userId="3af4ee847b29e30d" providerId="LiveId" clId="{66BFBFF2-B3EA-4AA8-B9B4-C7BB84DDC77D}" dt="2025-09-26T17:59:45.857" v="1233" actId="20577"/>
        <pc:sldMkLst>
          <pc:docMk/>
          <pc:sldMk cId="1026916102" sldId="299"/>
        </pc:sldMkLst>
        <pc:spChg chg="add mod">
          <ac:chgData name="Khaled Qrara'ah" userId="3af4ee847b29e30d" providerId="LiveId" clId="{66BFBFF2-B3EA-4AA8-B9B4-C7BB84DDC77D}" dt="2025-09-26T17:59:45.857" v="1233" actId="20577"/>
          <ac:spMkLst>
            <pc:docMk/>
            <pc:sldMk cId="1026916102" sldId="299"/>
            <ac:spMk id="3" creationId="{DE76AEA7-2BDD-CC09-7562-C2807864163A}"/>
          </ac:spMkLst>
        </pc:spChg>
        <pc:spChg chg="del mod">
          <ac:chgData name="Khaled Qrara'ah" userId="3af4ee847b29e30d" providerId="LiveId" clId="{66BFBFF2-B3EA-4AA8-B9B4-C7BB84DDC77D}" dt="2025-09-26T17:29:36.038" v="555" actId="478"/>
          <ac:spMkLst>
            <pc:docMk/>
            <pc:sldMk cId="1026916102" sldId="299"/>
            <ac:spMk id="7" creationId="{A5F643DC-CB7C-183C-8AE1-844E932DF1A3}"/>
          </ac:spMkLst>
        </pc:spChg>
        <pc:spChg chg="del topLvl">
          <ac:chgData name="Khaled Qrara'ah" userId="3af4ee847b29e30d" providerId="LiveId" clId="{66BFBFF2-B3EA-4AA8-B9B4-C7BB84DDC77D}" dt="2025-09-26T17:29:48.862" v="566" actId="478"/>
          <ac:spMkLst>
            <pc:docMk/>
            <pc:sldMk cId="1026916102" sldId="299"/>
            <ac:spMk id="28" creationId="{69BB07CE-4C32-63AB-DA7B-0963D00BD594}"/>
          </ac:spMkLst>
        </pc:spChg>
        <pc:spChg chg="del">
          <ac:chgData name="Khaled Qrara'ah" userId="3af4ee847b29e30d" providerId="LiveId" clId="{66BFBFF2-B3EA-4AA8-B9B4-C7BB84DDC77D}" dt="2025-09-26T17:33:06.875" v="685" actId="478"/>
          <ac:spMkLst>
            <pc:docMk/>
            <pc:sldMk cId="1026916102" sldId="299"/>
            <ac:spMk id="38" creationId="{88A3733A-7F6E-88C4-B252-420B450C5008}"/>
          </ac:spMkLst>
        </pc:spChg>
        <pc:spChg chg="del mod">
          <ac:chgData name="Khaled Qrara'ah" userId="3af4ee847b29e30d" providerId="LiveId" clId="{66BFBFF2-B3EA-4AA8-B9B4-C7BB84DDC77D}" dt="2025-09-26T17:33:05.263" v="684" actId="478"/>
          <ac:spMkLst>
            <pc:docMk/>
            <pc:sldMk cId="1026916102" sldId="299"/>
            <ac:spMk id="39" creationId="{C746EDD6-0F74-A739-9500-30378A7D42DA}"/>
          </ac:spMkLst>
        </pc:spChg>
        <pc:spChg chg="del mod topLvl">
          <ac:chgData name="Khaled Qrara'ah" userId="3af4ee847b29e30d" providerId="LiveId" clId="{66BFBFF2-B3EA-4AA8-B9B4-C7BB84DDC77D}" dt="2025-09-26T17:29:47.449" v="565" actId="478"/>
          <ac:spMkLst>
            <pc:docMk/>
            <pc:sldMk cId="1026916102" sldId="299"/>
            <ac:spMk id="43" creationId="{36D85D72-A47B-1295-767F-EC2BA0206525}"/>
          </ac:spMkLst>
        </pc:spChg>
        <pc:grpChg chg="del">
          <ac:chgData name="Khaled Qrara'ah" userId="3af4ee847b29e30d" providerId="LiveId" clId="{66BFBFF2-B3EA-4AA8-B9B4-C7BB84DDC77D}" dt="2025-09-26T17:29:47.449" v="565" actId="478"/>
          <ac:grpSpMkLst>
            <pc:docMk/>
            <pc:sldMk cId="1026916102" sldId="299"/>
            <ac:grpSpMk id="25" creationId="{AC3F623A-3D40-EC11-7920-C014063A3BF3}"/>
          </ac:grpSpMkLst>
        </pc:grpChg>
        <pc:picChg chg="add mod">
          <ac:chgData name="Khaled Qrara'ah" userId="3af4ee847b29e30d" providerId="LiveId" clId="{66BFBFF2-B3EA-4AA8-B9B4-C7BB84DDC77D}" dt="2025-09-26T17:29:55.325" v="567" actId="14100"/>
          <ac:picMkLst>
            <pc:docMk/>
            <pc:sldMk cId="1026916102" sldId="299"/>
            <ac:picMk id="1026" creationId="{2C0B224C-1C8B-48BD-F0E5-3EB6B2CF1663}"/>
          </ac:picMkLst>
        </pc:picChg>
      </pc:sldChg>
    </pc:docChg>
  </pc:docChgLst>
  <pc:docChgLst>
    <pc:chgData name="Khaled Qrara'ah" userId="3af4ee847b29e30d" providerId="LiveId" clId="{7D70F83A-B26C-4D0F-AF35-DF7C6A94A669}"/>
    <pc:docChg chg="custSel modSld">
      <pc:chgData name="Khaled Qrara'ah" userId="3af4ee847b29e30d" providerId="LiveId" clId="{7D70F83A-B26C-4D0F-AF35-DF7C6A94A669}" dt="2025-09-05T16:22:07.655" v="39" actId="20577"/>
      <pc:docMkLst>
        <pc:docMk/>
      </pc:docMkLst>
      <pc:sldChg chg="modSp mod">
        <pc:chgData name="Khaled Qrara'ah" userId="3af4ee847b29e30d" providerId="LiveId" clId="{7D70F83A-B26C-4D0F-AF35-DF7C6A94A669}" dt="2025-09-05T16:20:52.461" v="29" actId="20577"/>
        <pc:sldMkLst>
          <pc:docMk/>
          <pc:sldMk cId="4271810504" sldId="256"/>
        </pc:sldMkLst>
        <pc:spChg chg="mod">
          <ac:chgData name="Khaled Qrara'ah" userId="3af4ee847b29e30d" providerId="LiveId" clId="{7D70F83A-B26C-4D0F-AF35-DF7C6A94A669}" dt="2025-09-05T16:20:52.461" v="29" actId="20577"/>
          <ac:spMkLst>
            <pc:docMk/>
            <pc:sldMk cId="4271810504" sldId="256"/>
            <ac:spMk id="3" creationId="{00000000-0000-0000-0000-000000000000}"/>
          </ac:spMkLst>
        </pc:spChg>
      </pc:sldChg>
      <pc:sldChg chg="delSp modSp mod">
        <pc:chgData name="Khaled Qrara'ah" userId="3af4ee847b29e30d" providerId="LiveId" clId="{7D70F83A-B26C-4D0F-AF35-DF7C6A94A669}" dt="2025-09-05T16:22:07.655" v="39" actId="20577"/>
        <pc:sldMkLst>
          <pc:docMk/>
          <pc:sldMk cId="2373381581" sldId="289"/>
        </pc:sldMkLst>
        <pc:spChg chg="mod">
          <ac:chgData name="Khaled Qrara'ah" userId="3af4ee847b29e30d" providerId="LiveId" clId="{7D70F83A-B26C-4D0F-AF35-DF7C6A94A669}" dt="2025-09-05T16:22:07.655" v="39" actId="20577"/>
          <ac:spMkLst>
            <pc:docMk/>
            <pc:sldMk cId="2373381581" sldId="289"/>
            <ac:spMk id="9" creationId="{2CD8355F-3B43-4BAE-9E97-F13249DF8A06}"/>
          </ac:spMkLst>
        </pc:spChg>
      </pc:sldChg>
    </pc:docChg>
  </pc:docChgLst>
  <pc:docChgLst>
    <pc:chgData name="Khaled Qrara'ah" userId="3af4ee847b29e30d" providerId="LiveId" clId="{1AD85024-D9D9-46F4-9609-6AE0CD16B22C}"/>
    <pc:docChg chg="undo custSel modSld">
      <pc:chgData name="Khaled Qrara'ah" userId="3af4ee847b29e30d" providerId="LiveId" clId="{1AD85024-D9D9-46F4-9609-6AE0CD16B22C}" dt="2025-09-05T16:33:45.899" v="12" actId="14100"/>
      <pc:docMkLst>
        <pc:docMk/>
      </pc:docMkLst>
      <pc:sldChg chg="addSp modSp mod">
        <pc:chgData name="Khaled Qrara'ah" userId="3af4ee847b29e30d" providerId="LiveId" clId="{1AD85024-D9D9-46F4-9609-6AE0CD16B22C}" dt="2025-09-05T16:33:45.899" v="12" actId="14100"/>
        <pc:sldMkLst>
          <pc:docMk/>
          <pc:sldMk cId="2373381581" sldId="28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B93AE-5EE0-4676-8D85-EC325EED633D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9B609-5AC8-40F5-89FD-2BC13E39D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361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573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5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96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92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51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14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2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37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2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14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6F202-E086-43E8-BC5F-C161767B9809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7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652776" y="643466"/>
            <a:ext cx="1778570" cy="158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24580" y="2429921"/>
            <a:ext cx="7014643" cy="413036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777240" rtl="1">
              <a:lnSpc>
                <a:spcPct val="150000"/>
              </a:lnSpc>
              <a:spcAft>
                <a:spcPts val="600"/>
              </a:spcAft>
            </a:pPr>
            <a:r>
              <a:rPr lang="ar-SA" sz="3740" kern="1200" dirty="0">
                <a:solidFill>
                  <a:schemeClr val="tx1"/>
                </a:solidFill>
                <a:latin typeface="+mn-lt"/>
                <a:ea typeface="+mn-ea"/>
                <a:cs typeface="AGA Battouta Regular" pitchFamily="2" charset="-78"/>
              </a:rPr>
              <a:t>الوحدة : </a:t>
            </a:r>
            <a:r>
              <a:rPr lang="ar-JO" sz="3740" kern="1200" dirty="0">
                <a:solidFill>
                  <a:schemeClr val="tx1"/>
                </a:solidFill>
                <a:latin typeface="+mn-lt"/>
                <a:ea typeface="+mn-ea"/>
                <a:cs typeface="AGA Battouta Regular" pitchFamily="2" charset="-78"/>
              </a:rPr>
              <a:t>الثانية</a:t>
            </a:r>
            <a:endParaRPr lang="ar-SA" sz="3740" kern="1200" dirty="0">
              <a:solidFill>
                <a:schemeClr val="tx1"/>
              </a:solidFill>
              <a:latin typeface="+mn-lt"/>
              <a:ea typeface="+mn-ea"/>
              <a:cs typeface="AGA Battouta Regular" pitchFamily="2" charset="-78"/>
            </a:endParaRPr>
          </a:p>
          <a:p>
            <a:pPr algn="r" defTabSz="777240" rtl="1">
              <a:lnSpc>
                <a:spcPct val="150000"/>
              </a:lnSpc>
              <a:spcAft>
                <a:spcPts val="600"/>
              </a:spcAft>
            </a:pPr>
            <a:r>
              <a:rPr lang="ar-SA" sz="3740" kern="1200" dirty="0">
                <a:solidFill>
                  <a:schemeClr val="tx1"/>
                </a:solidFill>
                <a:latin typeface="+mn-lt"/>
                <a:ea typeface="+mn-ea"/>
                <a:cs typeface="AGA Battouta Regular" pitchFamily="2" charset="-78"/>
              </a:rPr>
              <a:t>الد</a:t>
            </a:r>
            <a:r>
              <a:rPr lang="ar-JO" sz="3740" kern="1200" dirty="0">
                <a:solidFill>
                  <a:schemeClr val="tx1"/>
                </a:solidFill>
                <a:latin typeface="+mn-lt"/>
                <a:ea typeface="+mn-ea"/>
                <a:cs typeface="AGA Battouta Regular" pitchFamily="2" charset="-78"/>
              </a:rPr>
              <a:t>َّ</a:t>
            </a:r>
            <a:r>
              <a:rPr lang="ar-SA" sz="3740" kern="1200" dirty="0">
                <a:solidFill>
                  <a:schemeClr val="tx1"/>
                </a:solidFill>
                <a:latin typeface="+mn-lt"/>
                <a:ea typeface="+mn-ea"/>
                <a:cs typeface="AGA Battouta Regular" pitchFamily="2" charset="-78"/>
              </a:rPr>
              <a:t>رس : </a:t>
            </a:r>
            <a:r>
              <a:rPr lang="ar-JO" sz="3740" dirty="0">
                <a:cs typeface="AGA Battouta Regular" pitchFamily="2" charset="-78"/>
              </a:rPr>
              <a:t>قصيدة " نهر الخيرالجزء الثالث" </a:t>
            </a:r>
          </a:p>
          <a:p>
            <a:pPr algn="r" defTabSz="777240" rtl="1">
              <a:lnSpc>
                <a:spcPct val="150000"/>
              </a:lnSpc>
              <a:spcAft>
                <a:spcPts val="600"/>
              </a:spcAft>
            </a:pPr>
            <a:r>
              <a:rPr lang="ar-SA" sz="3740" kern="1200" dirty="0">
                <a:solidFill>
                  <a:schemeClr val="tx1"/>
                </a:solidFill>
                <a:latin typeface="+mn-lt"/>
                <a:ea typeface="+mn-ea"/>
                <a:cs typeface="AGA Battouta Regular" pitchFamily="2" charset="-78"/>
              </a:rPr>
              <a:t>المبحث :  </a:t>
            </a:r>
            <a:r>
              <a:rPr lang="ar-JO" sz="3740" kern="1200" dirty="0">
                <a:solidFill>
                  <a:schemeClr val="tx1"/>
                </a:solidFill>
                <a:latin typeface="+mn-lt"/>
                <a:ea typeface="+mn-ea"/>
                <a:cs typeface="AGA Battouta Regular" pitchFamily="2" charset="-78"/>
              </a:rPr>
              <a:t>اللُّغة العربيَّة</a:t>
            </a:r>
            <a:endParaRPr lang="ar-SA" sz="3740" kern="1200" dirty="0">
              <a:solidFill>
                <a:schemeClr val="tx1"/>
              </a:solidFill>
              <a:latin typeface="+mn-lt"/>
              <a:ea typeface="+mn-ea"/>
              <a:cs typeface="AGA Battouta Regular" pitchFamily="2" charset="-78"/>
            </a:endParaRPr>
          </a:p>
          <a:p>
            <a:pPr algn="r" defTabSz="777240" rtl="1">
              <a:lnSpc>
                <a:spcPct val="150000"/>
              </a:lnSpc>
              <a:spcAft>
                <a:spcPts val="600"/>
              </a:spcAft>
            </a:pPr>
            <a:r>
              <a:rPr lang="ar-SA" sz="3740" kern="1200" dirty="0">
                <a:solidFill>
                  <a:schemeClr val="tx1"/>
                </a:solidFill>
                <a:latin typeface="+mn-lt"/>
                <a:ea typeface="+mn-ea"/>
                <a:cs typeface="AGA Battouta Regular" pitchFamily="2" charset="-78"/>
              </a:rPr>
              <a:t>الص</a:t>
            </a:r>
            <a:r>
              <a:rPr lang="ar-JO" sz="3740" kern="1200" dirty="0">
                <a:solidFill>
                  <a:schemeClr val="tx1"/>
                </a:solidFill>
                <a:latin typeface="+mn-lt"/>
                <a:ea typeface="+mn-ea"/>
                <a:cs typeface="AGA Battouta Regular" pitchFamily="2" charset="-78"/>
              </a:rPr>
              <a:t>َّ</a:t>
            </a:r>
            <a:r>
              <a:rPr lang="ar-SA" sz="3740" kern="1200" dirty="0">
                <a:solidFill>
                  <a:schemeClr val="tx1"/>
                </a:solidFill>
                <a:latin typeface="+mn-lt"/>
                <a:ea typeface="+mn-ea"/>
                <a:cs typeface="AGA Battouta Regular" pitchFamily="2" charset="-78"/>
              </a:rPr>
              <a:t>ف :  </a:t>
            </a:r>
            <a:r>
              <a:rPr lang="ar-JO" sz="3740" kern="1200" dirty="0">
                <a:solidFill>
                  <a:schemeClr val="tx1"/>
                </a:solidFill>
                <a:latin typeface="+mn-lt"/>
                <a:ea typeface="+mn-ea"/>
                <a:cs typeface="AGA Battouta Regular" pitchFamily="2" charset="-78"/>
              </a:rPr>
              <a:t>التاسع </a:t>
            </a:r>
          </a:p>
          <a:p>
            <a:pPr>
              <a:spcAft>
                <a:spcPts val="600"/>
              </a:spcAft>
            </a:pPr>
            <a:endParaRPr lang="ar-J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990" y="923997"/>
            <a:ext cx="5046911" cy="1585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2811C6-55F4-19DD-3D1A-4266006A53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805" y="1907960"/>
            <a:ext cx="2687971" cy="3075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181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اللُّغة العربيَّة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974293" y="611164"/>
            <a:ext cx="1859392" cy="39952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التاسع </a:t>
            </a:r>
            <a:r>
              <a:rPr lang="en-US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الثانية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120342" y="311947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08:00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730734" y="90137"/>
            <a:ext cx="6694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b="1" dirty="0"/>
              <a:t>التقويم التكويني </a:t>
            </a:r>
            <a:r>
              <a:rPr lang="ar-JO" sz="2400" b="1" dirty="0" smtClean="0"/>
              <a:t>: </a:t>
            </a:r>
            <a:endParaRPr lang="ar-JO" sz="2400" b="1" dirty="0">
              <a:solidFill>
                <a:srgbClr val="FF0000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2FC3215C-D3B7-6906-CC1F-48C6B216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9" y="6232712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6476953" y="98849"/>
            <a:ext cx="939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JO" sz="2400" b="1" dirty="0">
                <a:solidFill>
                  <a:srgbClr val="FF0000"/>
                </a:solidFill>
              </a:rPr>
              <a:t>ص </a:t>
            </a:r>
            <a:r>
              <a:rPr lang="ar-JO" sz="2400" b="1" dirty="0" smtClean="0">
                <a:solidFill>
                  <a:srgbClr val="FF0000"/>
                </a:solidFill>
              </a:rPr>
              <a:t>43</a:t>
            </a:r>
            <a:endParaRPr lang="ar-JO" sz="24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085" y="1299094"/>
            <a:ext cx="7310130" cy="4952986"/>
          </a:xfrm>
          <a:prstGeom prst="rect">
            <a:avLst/>
          </a:prstGeom>
        </p:spPr>
      </p:pic>
      <p:sp>
        <p:nvSpPr>
          <p:cNvPr id="58" name="Rectangle 57"/>
          <p:cNvSpPr/>
          <p:nvPr/>
        </p:nvSpPr>
        <p:spPr>
          <a:xfrm>
            <a:off x="2790888" y="3575532"/>
            <a:ext cx="7573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JO" sz="2000" b="1" dirty="0" smtClean="0">
                <a:solidFill>
                  <a:srgbClr val="FF0000"/>
                </a:solidFill>
              </a:rPr>
              <a:t>1</a:t>
            </a:r>
            <a:endParaRPr lang="ar-JO" sz="2000" b="1" dirty="0">
              <a:solidFill>
                <a:srgbClr val="FF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790888" y="4243360"/>
            <a:ext cx="7573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JO" sz="2000" b="1" dirty="0" smtClean="0">
                <a:solidFill>
                  <a:srgbClr val="FF0000"/>
                </a:solidFill>
              </a:rPr>
              <a:t>4</a:t>
            </a:r>
            <a:endParaRPr lang="ar-JO" sz="2000" b="1" dirty="0">
              <a:solidFill>
                <a:srgbClr val="FF00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771823" y="4914991"/>
            <a:ext cx="7573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JO" sz="2000" b="1" dirty="0" smtClean="0">
                <a:solidFill>
                  <a:srgbClr val="FF0000"/>
                </a:solidFill>
              </a:rPr>
              <a:t>2</a:t>
            </a:r>
            <a:endParaRPr lang="ar-JO" sz="2000" b="1" dirty="0">
              <a:solidFill>
                <a:srgbClr val="FF00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790888" y="5613748"/>
            <a:ext cx="7573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JO" sz="2000" b="1" dirty="0" smtClean="0">
                <a:solidFill>
                  <a:srgbClr val="FF0000"/>
                </a:solidFill>
              </a:rPr>
              <a:t>3</a:t>
            </a:r>
            <a:endParaRPr lang="ar-JO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5858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44" grpId="0"/>
      <p:bldP spid="55" grpId="0"/>
      <p:bldP spid="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اللُّغة العربيَّة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974293" y="611164"/>
            <a:ext cx="1859392" cy="39952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التاسع </a:t>
            </a:r>
            <a:r>
              <a:rPr lang="en-US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الثانية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120342" y="311947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08:00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730734" y="90137"/>
            <a:ext cx="6694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b="1" dirty="0"/>
              <a:t>التقويم التكويني </a:t>
            </a:r>
            <a:r>
              <a:rPr lang="ar-JO" sz="2400" b="1" dirty="0" smtClean="0"/>
              <a:t>: </a:t>
            </a:r>
            <a:endParaRPr lang="ar-JO" sz="2400" b="1" dirty="0">
              <a:solidFill>
                <a:srgbClr val="FF0000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2FC3215C-D3B7-6906-CC1F-48C6B216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9" y="6232712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6476953" y="98849"/>
            <a:ext cx="939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JO" sz="2400" b="1" dirty="0">
                <a:solidFill>
                  <a:srgbClr val="FF0000"/>
                </a:solidFill>
              </a:rPr>
              <a:t>ص </a:t>
            </a:r>
            <a:r>
              <a:rPr lang="ar-JO" sz="2400" b="1" dirty="0" smtClean="0">
                <a:solidFill>
                  <a:srgbClr val="FF0000"/>
                </a:solidFill>
              </a:rPr>
              <a:t>45</a:t>
            </a:r>
            <a:endParaRPr lang="ar-JO" sz="24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230" y="1080919"/>
            <a:ext cx="6954220" cy="5544324"/>
          </a:xfrm>
          <a:prstGeom prst="rect">
            <a:avLst/>
          </a:prstGeom>
        </p:spPr>
      </p:pic>
      <p:sp>
        <p:nvSpPr>
          <p:cNvPr id="58" name="Rectangle 57"/>
          <p:cNvSpPr/>
          <p:nvPr/>
        </p:nvSpPr>
        <p:spPr>
          <a:xfrm>
            <a:off x="468880" y="2678556"/>
            <a:ext cx="72752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JO" sz="2000" b="1" dirty="0" smtClean="0">
                <a:solidFill>
                  <a:srgbClr val="FF0000"/>
                </a:solidFill>
              </a:rPr>
              <a:t>البيت 14 : القضية المشتركة بينهما هي بيان مكانة القدس وأهميتها عند الهاشميين</a:t>
            </a:r>
            <a:endParaRPr lang="ar-JO" sz="2000" b="1" dirty="0">
              <a:solidFill>
                <a:srgbClr val="FF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055938" y="5276136"/>
            <a:ext cx="9264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JO" sz="2400" b="1" dirty="0" smtClean="0">
                <a:solidFill>
                  <a:srgbClr val="FF0000"/>
                </a:solidFill>
              </a:rPr>
              <a:t>التكثير</a:t>
            </a:r>
            <a:endParaRPr lang="ar-JO" sz="2000" b="1" dirty="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74284" y="4045030"/>
            <a:ext cx="322219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JO" sz="2000" b="1" dirty="0" smtClean="0">
                <a:solidFill>
                  <a:srgbClr val="FF0000"/>
                </a:solidFill>
              </a:rPr>
              <a:t>دلالة استخدام الفعل المضارع (تشهد) هو الاستمرارية وهي تدل على استمرار البقاء على العهد / أما الفعل (أجرت) فتدل على التحقق والانتهاء والتي تمثلت بأنهار الدماء.</a:t>
            </a:r>
            <a:endParaRPr lang="ar-JO" sz="2000" b="1" dirty="0">
              <a:solidFill>
                <a:srgbClr val="FF00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839925" y="6265199"/>
            <a:ext cx="29937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JO" sz="2000" b="1" dirty="0" smtClean="0">
                <a:solidFill>
                  <a:srgbClr val="FF0000"/>
                </a:solidFill>
              </a:rPr>
              <a:t>البيت التاسع (مضت) و (نمشيها)</a:t>
            </a:r>
            <a:endParaRPr lang="ar-JO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1817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34" grpId="0"/>
      <p:bldP spid="35" grpId="0"/>
      <p:bldP spid="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اللُّغة العربيَّة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974293" y="611164"/>
            <a:ext cx="1859392" cy="39952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التاسع </a:t>
            </a:r>
            <a:r>
              <a:rPr lang="en-US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الثانية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120342" y="311947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08:00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730734" y="90137"/>
            <a:ext cx="6694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b="1" dirty="0"/>
              <a:t>التقويم التكويني </a:t>
            </a:r>
            <a:r>
              <a:rPr lang="ar-JO" sz="2400" b="1" dirty="0" smtClean="0"/>
              <a:t>: </a:t>
            </a:r>
            <a:endParaRPr lang="ar-JO" sz="2400" b="1" dirty="0">
              <a:solidFill>
                <a:srgbClr val="FF0000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2FC3215C-D3B7-6906-CC1F-48C6B216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9" y="6232712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6476953" y="98849"/>
            <a:ext cx="939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JO" sz="2400" b="1" dirty="0">
                <a:solidFill>
                  <a:srgbClr val="FF0000"/>
                </a:solidFill>
              </a:rPr>
              <a:t>ص </a:t>
            </a:r>
            <a:r>
              <a:rPr lang="ar-JO" sz="2400" b="1" dirty="0" smtClean="0">
                <a:solidFill>
                  <a:srgbClr val="FF0000"/>
                </a:solidFill>
              </a:rPr>
              <a:t>46</a:t>
            </a:r>
            <a:endParaRPr lang="ar-JO" sz="24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45" y="1111812"/>
            <a:ext cx="8470203" cy="4729964"/>
          </a:xfrm>
          <a:prstGeom prst="rect">
            <a:avLst/>
          </a:prstGeom>
        </p:spPr>
      </p:pic>
      <p:sp>
        <p:nvSpPr>
          <p:cNvPr id="58" name="Rectangle 57"/>
          <p:cNvSpPr/>
          <p:nvPr/>
        </p:nvSpPr>
        <p:spPr>
          <a:xfrm>
            <a:off x="493879" y="1666398"/>
            <a:ext cx="57321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JO" sz="2000" b="1" dirty="0" smtClean="0">
                <a:solidFill>
                  <a:srgbClr val="FF0000"/>
                </a:solidFill>
              </a:rPr>
              <a:t>اتفقا على إكرام الضيف والدفاع عن حياض الوطن في وجه الأعداء.</a:t>
            </a:r>
            <a:endParaRPr lang="ar-JO" sz="2000" b="1" dirty="0">
              <a:solidFill>
                <a:srgbClr val="FF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693362" y="5805571"/>
            <a:ext cx="71469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JO" sz="2000" b="1" dirty="0" smtClean="0">
                <a:solidFill>
                  <a:srgbClr val="FF0000"/>
                </a:solidFill>
              </a:rPr>
              <a:t>أن بناء الأردن الحديث لا يقوم به إلا أبناؤه الذين تنسموا هواء الحرية.</a:t>
            </a:r>
            <a:endParaRPr lang="ar-JO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440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اللُّغة العربيَّة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974293" y="611164"/>
            <a:ext cx="1859392" cy="39952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التاسع </a:t>
            </a:r>
            <a:r>
              <a:rPr lang="en-US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08:00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 minutes</a:t>
              </a:r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2FC3215C-D3B7-6906-CC1F-48C6B216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49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24CE09-5DF4-93BE-7FF4-D6162CE7A6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158" y="1928485"/>
            <a:ext cx="1673435" cy="177867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256206" y="1120986"/>
            <a:ext cx="2334004" cy="6732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800" dirty="0"/>
              <a:t>تقويم تكويني</a:t>
            </a: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D04E8E-6203-A78C-2123-BCA3EC6A3D3F}"/>
              </a:ext>
            </a:extLst>
          </p:cNvPr>
          <p:cNvSpPr txBox="1"/>
          <p:nvPr/>
        </p:nvSpPr>
        <p:spPr>
          <a:xfrm>
            <a:off x="2231923" y="2133600"/>
            <a:ext cx="69317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400" b="1" dirty="0"/>
              <a:t>ما المناسبة التي قال فيها الشاعر سعيد يعقوب قصيدته نهر </a:t>
            </a:r>
            <a:r>
              <a:rPr lang="ar-JO" sz="2400" b="1" dirty="0" smtClean="0"/>
              <a:t>الخير ؟</a:t>
            </a:r>
            <a:endParaRPr lang="ar-JO" sz="2400" b="1" dirty="0"/>
          </a:p>
          <a:p>
            <a:pPr algn="r"/>
            <a:endParaRPr lang="ar-JO" sz="2400" b="1" dirty="0"/>
          </a:p>
          <a:p>
            <a:pPr algn="r"/>
            <a:r>
              <a:rPr lang="ar-JO" sz="2400" b="1" dirty="0"/>
              <a:t>أ) ذكرى معركة الكرامة</a:t>
            </a:r>
          </a:p>
          <a:p>
            <a:pPr algn="r"/>
            <a:endParaRPr lang="ar-JO" sz="2400" b="1" dirty="0"/>
          </a:p>
          <a:p>
            <a:pPr algn="r"/>
            <a:endParaRPr lang="ar-JO" sz="2400" b="1" dirty="0"/>
          </a:p>
          <a:p>
            <a:pPr algn="r"/>
            <a:r>
              <a:rPr lang="ar-JO" sz="2400" b="1" dirty="0"/>
              <a:t>ب) ذكرى الثورة العربية الكبرى</a:t>
            </a:r>
          </a:p>
          <a:p>
            <a:pPr algn="r"/>
            <a:endParaRPr lang="ar-JO" sz="2400" b="1" dirty="0"/>
          </a:p>
          <a:p>
            <a:pPr algn="r"/>
            <a:endParaRPr lang="ar-JO" sz="2400" b="1" dirty="0"/>
          </a:p>
          <a:p>
            <a:pPr algn="r"/>
            <a:r>
              <a:rPr lang="ar-JO" sz="2400" b="1" dirty="0"/>
              <a:t>ج) مئوية تأسيس الدولة الأردنية</a:t>
            </a:r>
          </a:p>
          <a:p>
            <a:pPr algn="r"/>
            <a:endParaRPr lang="ar-JO" sz="2400" b="1" dirty="0"/>
          </a:p>
          <a:p>
            <a:pPr algn="r"/>
            <a:endParaRPr lang="ar-JO" sz="2400" b="1" dirty="0"/>
          </a:p>
          <a:p>
            <a:pPr algn="r"/>
            <a:r>
              <a:rPr lang="ar-JO" sz="2400" b="1" dirty="0"/>
              <a:t>د) تولّي جلالة الملك عبد الله سلطاته الدستورية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110333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اللُّغة العربيَّة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974293" y="611164"/>
            <a:ext cx="1859392" cy="39952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التاسع </a:t>
            </a:r>
            <a:r>
              <a:rPr lang="en-US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08:00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 minutes</a:t>
              </a:r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2FC3215C-D3B7-6906-CC1F-48C6B216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49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24CE09-5DF4-93BE-7FF4-D6162CE7A6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158" y="1928485"/>
            <a:ext cx="1673435" cy="177867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256206" y="1120986"/>
            <a:ext cx="2334004" cy="6732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800" dirty="0"/>
              <a:t>تقويم تكويني</a:t>
            </a: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D04E8E-6203-A78C-2123-BCA3EC6A3D3F}"/>
              </a:ext>
            </a:extLst>
          </p:cNvPr>
          <p:cNvSpPr txBox="1"/>
          <p:nvPr/>
        </p:nvSpPr>
        <p:spPr>
          <a:xfrm>
            <a:off x="2231923" y="2133600"/>
            <a:ext cx="69317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400" b="1" dirty="0"/>
              <a:t>ما المناسبة التي قال فيها الشاعر سعيد يعقوب قصيدته نهر </a:t>
            </a:r>
            <a:r>
              <a:rPr lang="ar-JO" sz="2400" b="1" dirty="0" smtClean="0"/>
              <a:t>الخير ؟</a:t>
            </a:r>
            <a:endParaRPr lang="ar-JO" sz="2400" b="1" dirty="0"/>
          </a:p>
          <a:p>
            <a:pPr algn="r"/>
            <a:endParaRPr lang="ar-JO" sz="2400" b="1" dirty="0"/>
          </a:p>
          <a:p>
            <a:pPr algn="r"/>
            <a:r>
              <a:rPr lang="ar-JO" sz="2400" b="1" dirty="0"/>
              <a:t>أ) ذكرى معركة الكرامة</a:t>
            </a:r>
          </a:p>
          <a:p>
            <a:pPr algn="r"/>
            <a:endParaRPr lang="ar-JO" sz="2400" b="1" dirty="0"/>
          </a:p>
          <a:p>
            <a:pPr algn="r"/>
            <a:endParaRPr lang="ar-JO" sz="2400" b="1" dirty="0"/>
          </a:p>
          <a:p>
            <a:pPr algn="r"/>
            <a:r>
              <a:rPr lang="ar-JO" sz="2400" b="1" dirty="0"/>
              <a:t>ب) ذكرى الثورة العربية الكبرى</a:t>
            </a:r>
          </a:p>
          <a:p>
            <a:pPr algn="r"/>
            <a:endParaRPr lang="ar-JO" sz="2400" b="1" dirty="0"/>
          </a:p>
          <a:p>
            <a:pPr algn="r"/>
            <a:endParaRPr lang="ar-JO" sz="2400" b="1" dirty="0"/>
          </a:p>
          <a:p>
            <a:pPr algn="r"/>
            <a:r>
              <a:rPr lang="ar-JO" sz="2400" b="1" dirty="0">
                <a:solidFill>
                  <a:srgbClr val="FF0000"/>
                </a:solidFill>
              </a:rPr>
              <a:t>ج) مئوية تأسيس الدولة الأردنية</a:t>
            </a:r>
          </a:p>
          <a:p>
            <a:pPr algn="r"/>
            <a:endParaRPr lang="ar-JO" sz="2400" b="1" dirty="0"/>
          </a:p>
          <a:p>
            <a:pPr algn="r"/>
            <a:endParaRPr lang="ar-JO" sz="2400" b="1" dirty="0"/>
          </a:p>
          <a:p>
            <a:pPr algn="r"/>
            <a:r>
              <a:rPr lang="ar-JO" sz="2400" b="1" dirty="0"/>
              <a:t>د) تولّي جلالة الملك عبد الله سلطاته الدستورية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143" y="2908765"/>
            <a:ext cx="3177117" cy="30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606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3C7D54-6D83-96BB-9E2B-F95B0489B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3140408B-28EB-FC43-0961-F069D24088F4}"/>
              </a:ext>
            </a:extLst>
          </p:cNvPr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1C8C6166-0F60-21EC-DF01-21EF3459E30C}"/>
              </a:ext>
            </a:extLst>
          </p:cNvPr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اللُّغة العربيَّة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1A8F9411-93E5-96B3-3683-5E6C97630DAE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8D7B779C-0E21-CBED-9C5B-22F189155ADA}"/>
              </a:ext>
            </a:extLst>
          </p:cNvPr>
          <p:cNvSpPr/>
          <p:nvPr/>
        </p:nvSpPr>
        <p:spPr>
          <a:xfrm>
            <a:off x="5974293" y="611164"/>
            <a:ext cx="1859392" cy="39952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التاسع </a:t>
            </a:r>
            <a:r>
              <a:rPr lang="en-US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36E8E5A-CD19-4380-A8A5-DCA200F48011}"/>
              </a:ext>
            </a:extLst>
          </p:cNvPr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9C1DB73F-D18E-E810-E256-1A3DFB75DE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3B624104-20B7-9E2A-9588-54D8CE611E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E8E3E635-1F07-FBB2-8AE4-1E5F93578E12}"/>
              </a:ext>
            </a:extLst>
          </p:cNvPr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9BE54EE2-AFF0-DD4E-0C86-A4A1BFA6BA45}"/>
              </a:ext>
            </a:extLst>
          </p:cNvPr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28AD9AFF-75FE-6866-3C50-22E1895C54F5}"/>
              </a:ext>
            </a:extLst>
          </p:cNvPr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E5DC997D-1F5C-84BC-5562-DC05CCD40493}"/>
              </a:ext>
            </a:extLst>
          </p:cNvPr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1BDF2458-8F52-206F-3863-78CD9F6C6CDC}"/>
              </a:ext>
            </a:extLst>
          </p:cNvPr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32B29419-16D1-063B-65C3-CAD62A675E25}"/>
              </a:ext>
            </a:extLst>
          </p:cNvPr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E392AAB8-E8EA-6E4A-1B97-6FF1256A6E91}"/>
              </a:ext>
            </a:extLst>
          </p:cNvPr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D7F12D2E-F9BC-F5C9-DB33-79E4BC0100D1}"/>
              </a:ext>
            </a:extLst>
          </p:cNvPr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0C646F6E-A6F9-3F49-EBED-16214E5B2795}"/>
              </a:ext>
            </a:extLst>
          </p:cNvPr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1B7A0699-8F87-5374-5057-0AA47BF5F5FB}"/>
              </a:ext>
            </a:extLst>
          </p:cNvPr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BF55A450-EE49-5859-3B52-9E562EEBB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49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E43417-90C2-2BFB-E27A-5CB28EAAB6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158" y="1928485"/>
            <a:ext cx="1673435" cy="1778677"/>
          </a:xfrm>
          <a:prstGeom prst="rect">
            <a:avLst/>
          </a:prstGeom>
        </p:spPr>
      </p:pic>
      <p:pic>
        <p:nvPicPr>
          <p:cNvPr id="1026" name="Picture 2" descr="اجمل صور عن القدس عاصمة فلسطين الأبدية - لا لصفقة القرن 2020">
            <a:extLst>
              <a:ext uri="{FF2B5EF4-FFF2-40B4-BE49-F238E27FC236}">
                <a16:creationId xmlns:a16="http://schemas.microsoft.com/office/drawing/2014/main" id="{2C0B224C-1C8B-48BD-F0E5-3EB6B2CF1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8" y="1801699"/>
            <a:ext cx="9521276" cy="483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76AEA7-2BDD-CC09-7562-C2807864163A}"/>
              </a:ext>
            </a:extLst>
          </p:cNvPr>
          <p:cNvSpPr txBox="1"/>
          <p:nvPr/>
        </p:nvSpPr>
        <p:spPr>
          <a:xfrm>
            <a:off x="674285" y="1230630"/>
            <a:ext cx="8155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000" b="1" dirty="0">
                <a:solidFill>
                  <a:schemeClr val="accent1"/>
                </a:solidFill>
              </a:rPr>
              <a:t>أشر إلى البيت الشعري من الأبيات السابقة  والذي يتماهى مع هذه الصورة</a:t>
            </a:r>
            <a:endParaRPr lang="en-US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9161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اللُّغة العربيَّة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974293" y="611164"/>
            <a:ext cx="1859392" cy="39952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التاسع </a:t>
            </a:r>
            <a:r>
              <a:rPr lang="en-US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08:00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 minutes</a:t>
              </a:r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2FC3215C-D3B7-6906-CC1F-48C6B216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49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24CE09-5DF4-93BE-7FF4-D6162CE7A6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158" y="1928485"/>
            <a:ext cx="1673435" cy="17786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658" y="2033790"/>
            <a:ext cx="7948255" cy="45352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952B5A9-57AA-6DFE-8668-BA327F8B11B9}"/>
              </a:ext>
            </a:extLst>
          </p:cNvPr>
          <p:cNvSpPr txBox="1"/>
          <p:nvPr/>
        </p:nvSpPr>
        <p:spPr>
          <a:xfrm>
            <a:off x="3057831" y="1298870"/>
            <a:ext cx="63123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JO" sz="2000" b="1" dirty="0">
                <a:solidFill>
                  <a:schemeClr val="accent1"/>
                </a:solidFill>
              </a:rPr>
              <a:t>أشر إلى البيت الشعري من الأبيات السابقة  والذي يتماهى مع هذه الصورة</a:t>
            </a:r>
          </a:p>
        </p:txBody>
      </p:sp>
    </p:spTree>
    <p:extLst>
      <p:ext uri="{BB962C8B-B14F-4D97-AF65-F5344CB8AC3E}">
        <p14:creationId xmlns:p14="http://schemas.microsoft.com/office/powerpoint/2010/main" val="24479378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اللُّغة العربيَّة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974293" y="611164"/>
            <a:ext cx="1859392" cy="39952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التاسع </a:t>
            </a:r>
            <a:r>
              <a:rPr lang="en-US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08:00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202940" y="1253533"/>
            <a:ext cx="6606763" cy="8340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b="1" dirty="0"/>
              <a:t>التقويم التكويني :</a:t>
            </a:r>
          </a:p>
          <a:p>
            <a:pPr algn="r" rtl="1"/>
            <a:endParaRPr lang="ar-JO" sz="2400" b="1" dirty="0"/>
          </a:p>
          <a:p>
            <a:pPr algn="r" rtl="1"/>
            <a:r>
              <a:rPr lang="ar-JO" sz="2400" b="1" dirty="0"/>
              <a:t>1 . أحد الخيارات الآتية فقط يمثّل فن الطباق</a:t>
            </a:r>
          </a:p>
          <a:p>
            <a:pPr algn="r" rtl="1"/>
            <a:endParaRPr lang="ar-JO" sz="2400" b="1" dirty="0"/>
          </a:p>
          <a:p>
            <a:pPr algn="r" rtl="1"/>
            <a:r>
              <a:rPr lang="ar-JO" sz="2400" b="1" dirty="0"/>
              <a:t>أ ) حافظها : حاميها</a:t>
            </a:r>
          </a:p>
          <a:p>
            <a:pPr algn="r" rtl="1"/>
            <a:endParaRPr lang="ar-JO" sz="2400" b="1" dirty="0"/>
          </a:p>
          <a:p>
            <a:pPr algn="r" rtl="1"/>
            <a:r>
              <a:rPr lang="ar-JO" sz="2400" b="1" dirty="0"/>
              <a:t>ب) حاضرها : ماضيها</a:t>
            </a:r>
          </a:p>
          <a:p>
            <a:pPr algn="r" rtl="1"/>
            <a:endParaRPr lang="ar-JO" sz="2400" b="1" dirty="0"/>
          </a:p>
          <a:p>
            <a:pPr algn="r" rtl="1"/>
            <a:r>
              <a:rPr lang="ar-JO" sz="2400" b="1" dirty="0"/>
              <a:t>ج ) حاديها : حاميها</a:t>
            </a:r>
          </a:p>
          <a:p>
            <a:pPr algn="r" rtl="1"/>
            <a:endParaRPr lang="ar-JO" sz="2400" b="1" dirty="0"/>
          </a:p>
          <a:p>
            <a:pPr algn="r" rtl="1"/>
            <a:r>
              <a:rPr lang="ar-JO" sz="2400" b="1" dirty="0"/>
              <a:t>د) حافظها : ماضيها</a:t>
            </a:r>
          </a:p>
          <a:p>
            <a:pPr algn="r" rtl="1"/>
            <a:endParaRPr lang="ar-JO" sz="2400" b="1" dirty="0">
              <a:solidFill>
                <a:srgbClr val="C00000"/>
              </a:solidFill>
            </a:endParaRPr>
          </a:p>
          <a:p>
            <a:pPr algn="r" rtl="1"/>
            <a:endParaRPr lang="ar-JO" sz="2400" b="1" dirty="0">
              <a:solidFill>
                <a:srgbClr val="C00000"/>
              </a:solidFill>
            </a:endParaRPr>
          </a:p>
          <a:p>
            <a:pPr algn="r" rtl="1"/>
            <a:endParaRPr lang="ar-JO" sz="2400" b="1" dirty="0">
              <a:solidFill>
                <a:srgbClr val="C00000"/>
              </a:solidFill>
            </a:endParaRPr>
          </a:p>
          <a:p>
            <a:pPr algn="r" rtl="1"/>
            <a:endParaRPr lang="ar-JO" sz="2400" b="1" dirty="0">
              <a:solidFill>
                <a:srgbClr val="C00000"/>
              </a:solidFill>
            </a:endParaRPr>
          </a:p>
          <a:p>
            <a:pPr algn="r" rtl="1"/>
            <a:endParaRPr lang="ar-JO" sz="2400" b="1" dirty="0">
              <a:solidFill>
                <a:srgbClr val="C00000"/>
              </a:solidFill>
            </a:endParaRPr>
          </a:p>
          <a:p>
            <a:pPr algn="r" rtl="1"/>
            <a:endParaRPr lang="ar-JO" sz="2400" b="1" dirty="0">
              <a:solidFill>
                <a:srgbClr val="C00000"/>
              </a:solidFill>
            </a:endParaRPr>
          </a:p>
          <a:p>
            <a:pPr algn="r" rtl="1"/>
            <a:endParaRPr lang="ar-JO" sz="2400" b="1" dirty="0">
              <a:solidFill>
                <a:srgbClr val="C00000"/>
              </a:solidFill>
            </a:endParaRPr>
          </a:p>
          <a:p>
            <a:pPr algn="r" rtl="1"/>
            <a:endParaRPr lang="ar-JO" sz="2400" b="1" dirty="0">
              <a:solidFill>
                <a:srgbClr val="C00000"/>
              </a:solidFill>
            </a:endParaRPr>
          </a:p>
          <a:p>
            <a:pPr algn="r" rtl="1"/>
            <a:endParaRPr lang="ar-JO" sz="2400" b="1" dirty="0">
              <a:solidFill>
                <a:srgbClr val="C00000"/>
              </a:solidFill>
            </a:endParaRPr>
          </a:p>
          <a:p>
            <a:pPr algn="r" rtl="1"/>
            <a:endParaRPr lang="ar-JO" sz="2400" b="1" dirty="0">
              <a:solidFill>
                <a:srgbClr val="C00000"/>
              </a:solidFill>
            </a:endParaRPr>
          </a:p>
          <a:p>
            <a:pPr algn="r" rtl="1"/>
            <a:endParaRPr lang="ar-SA" sz="3200" b="1" dirty="0">
              <a:solidFill>
                <a:srgbClr val="C00000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2FC3215C-D3B7-6906-CC1F-48C6B216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49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24CE09-5DF4-93BE-7FF4-D6162CE7A6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158" y="1928485"/>
            <a:ext cx="1673435" cy="177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2494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اللُّغة العربيَّة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974293" y="611164"/>
            <a:ext cx="1859392" cy="39952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التاسع </a:t>
            </a:r>
            <a:r>
              <a:rPr lang="en-US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08:00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202940" y="1253533"/>
            <a:ext cx="6606763" cy="8340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b="1" dirty="0"/>
              <a:t>التقويم التكويني :</a:t>
            </a:r>
          </a:p>
          <a:p>
            <a:pPr algn="r" rtl="1"/>
            <a:endParaRPr lang="ar-JO" sz="2400" b="1" dirty="0"/>
          </a:p>
          <a:p>
            <a:pPr algn="r" rtl="1"/>
            <a:r>
              <a:rPr lang="ar-JO" sz="2400" b="1" dirty="0"/>
              <a:t>1 . أحد الخيارات الآتية فقط يمثّل فن الطباق</a:t>
            </a:r>
          </a:p>
          <a:p>
            <a:pPr algn="r" rtl="1"/>
            <a:endParaRPr lang="ar-JO" sz="2400" b="1" dirty="0"/>
          </a:p>
          <a:p>
            <a:pPr algn="r" rtl="1"/>
            <a:r>
              <a:rPr lang="ar-JO" sz="2400" b="1" dirty="0"/>
              <a:t>أ ) حافظها : حاميها</a:t>
            </a:r>
          </a:p>
          <a:p>
            <a:pPr algn="r" rtl="1"/>
            <a:endParaRPr lang="ar-JO" sz="2400" b="1" dirty="0"/>
          </a:p>
          <a:p>
            <a:pPr algn="r" rtl="1"/>
            <a:r>
              <a:rPr lang="ar-JO" sz="2400" b="1" dirty="0">
                <a:solidFill>
                  <a:srgbClr val="FF0000"/>
                </a:solidFill>
              </a:rPr>
              <a:t>ب) حاضرها : ماضيها</a:t>
            </a:r>
          </a:p>
          <a:p>
            <a:pPr algn="r" rtl="1"/>
            <a:endParaRPr lang="ar-JO" sz="2400" b="1" dirty="0"/>
          </a:p>
          <a:p>
            <a:pPr algn="r" rtl="1"/>
            <a:r>
              <a:rPr lang="ar-JO" sz="2400" b="1" dirty="0"/>
              <a:t>ج ) حاديها : حاميها</a:t>
            </a:r>
          </a:p>
          <a:p>
            <a:pPr algn="r" rtl="1"/>
            <a:endParaRPr lang="ar-JO" sz="2400" b="1" dirty="0"/>
          </a:p>
          <a:p>
            <a:pPr algn="r" rtl="1"/>
            <a:r>
              <a:rPr lang="ar-JO" sz="2400" b="1" dirty="0"/>
              <a:t>د) حافظها : ماضيها</a:t>
            </a:r>
          </a:p>
          <a:p>
            <a:pPr algn="r" rtl="1"/>
            <a:endParaRPr lang="ar-JO" sz="2400" b="1" dirty="0">
              <a:solidFill>
                <a:srgbClr val="C00000"/>
              </a:solidFill>
            </a:endParaRPr>
          </a:p>
          <a:p>
            <a:pPr algn="r" rtl="1"/>
            <a:endParaRPr lang="ar-JO" sz="2400" b="1" dirty="0">
              <a:solidFill>
                <a:srgbClr val="C00000"/>
              </a:solidFill>
            </a:endParaRPr>
          </a:p>
          <a:p>
            <a:pPr algn="r" rtl="1"/>
            <a:endParaRPr lang="ar-JO" sz="2400" b="1" dirty="0">
              <a:solidFill>
                <a:srgbClr val="C00000"/>
              </a:solidFill>
            </a:endParaRPr>
          </a:p>
          <a:p>
            <a:pPr algn="r" rtl="1"/>
            <a:endParaRPr lang="ar-JO" sz="2400" b="1" dirty="0">
              <a:solidFill>
                <a:srgbClr val="C00000"/>
              </a:solidFill>
            </a:endParaRPr>
          </a:p>
          <a:p>
            <a:pPr algn="r" rtl="1"/>
            <a:endParaRPr lang="ar-JO" sz="2400" b="1" dirty="0">
              <a:solidFill>
                <a:srgbClr val="C00000"/>
              </a:solidFill>
            </a:endParaRPr>
          </a:p>
          <a:p>
            <a:pPr algn="r" rtl="1"/>
            <a:endParaRPr lang="ar-JO" sz="2400" b="1" dirty="0">
              <a:solidFill>
                <a:srgbClr val="C00000"/>
              </a:solidFill>
            </a:endParaRPr>
          </a:p>
          <a:p>
            <a:pPr algn="r" rtl="1"/>
            <a:endParaRPr lang="ar-JO" sz="2400" b="1" dirty="0">
              <a:solidFill>
                <a:srgbClr val="C00000"/>
              </a:solidFill>
            </a:endParaRPr>
          </a:p>
          <a:p>
            <a:pPr algn="r" rtl="1"/>
            <a:endParaRPr lang="ar-JO" sz="2400" b="1" dirty="0">
              <a:solidFill>
                <a:srgbClr val="C00000"/>
              </a:solidFill>
            </a:endParaRPr>
          </a:p>
          <a:p>
            <a:pPr algn="r" rtl="1"/>
            <a:endParaRPr lang="ar-JO" sz="2400" b="1" dirty="0">
              <a:solidFill>
                <a:srgbClr val="C00000"/>
              </a:solidFill>
            </a:endParaRPr>
          </a:p>
          <a:p>
            <a:pPr algn="r" rtl="1"/>
            <a:endParaRPr lang="ar-JO" sz="2400" b="1" dirty="0">
              <a:solidFill>
                <a:srgbClr val="C00000"/>
              </a:solidFill>
            </a:endParaRPr>
          </a:p>
          <a:p>
            <a:pPr algn="r" rtl="1"/>
            <a:endParaRPr lang="ar-SA" sz="3200" b="1" dirty="0">
              <a:solidFill>
                <a:srgbClr val="C00000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2FC3215C-D3B7-6906-CC1F-48C6B216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49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24CE09-5DF4-93BE-7FF4-D6162CE7A6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158" y="1928485"/>
            <a:ext cx="1673435" cy="17786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156" y="2745994"/>
            <a:ext cx="2906183" cy="276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9960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العربية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َّف </a:t>
            </a:r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التاسع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379720" y="1174543"/>
            <a:ext cx="50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>
                <a:solidFill>
                  <a:srgbClr val="C00000"/>
                </a:solidFill>
              </a:rPr>
              <a:t>أسئلة التَّمايز- تتابع دائري </a:t>
            </a:r>
            <a:endParaRPr lang="ar-SA" sz="2800" b="1" dirty="0">
              <a:solidFill>
                <a:srgbClr val="C00000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27" name="Group 26"/>
          <p:cNvGrpSpPr/>
          <p:nvPr/>
        </p:nvGrpSpPr>
        <p:grpSpPr>
          <a:xfrm flipH="1">
            <a:off x="1414558" y="1740489"/>
            <a:ext cx="2287136" cy="4382095"/>
            <a:chOff x="6287512" y="2493050"/>
            <a:chExt cx="2055138" cy="4382095"/>
          </a:xfrm>
        </p:grpSpPr>
        <p:sp>
          <p:nvSpPr>
            <p:cNvPr id="29" name="Shape 2">
              <a:extLst>
                <a:ext uri="{FF2B5EF4-FFF2-40B4-BE49-F238E27FC236}">
                  <a16:creationId xmlns:a16="http://schemas.microsoft.com/office/drawing/2014/main" id="{E7AC2A34-6142-E906-338F-AEC60747B39E}"/>
                </a:ext>
              </a:extLst>
            </p:cNvPr>
            <p:cNvSpPr/>
            <p:nvPr/>
          </p:nvSpPr>
          <p:spPr>
            <a:xfrm>
              <a:off x="7292935" y="2493050"/>
              <a:ext cx="44410" cy="4382095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Shape 3">
              <a:extLst>
                <a:ext uri="{FF2B5EF4-FFF2-40B4-BE49-F238E27FC236}">
                  <a16:creationId xmlns:a16="http://schemas.microsoft.com/office/drawing/2014/main" id="{7F6B48C4-E63C-C065-BC44-13176ABDEC50}"/>
                </a:ext>
              </a:extLst>
            </p:cNvPr>
            <p:cNvSpPr/>
            <p:nvPr/>
          </p:nvSpPr>
          <p:spPr>
            <a:xfrm>
              <a:off x="7565053" y="2894350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Shape 4">
              <a:extLst>
                <a:ext uri="{FF2B5EF4-FFF2-40B4-BE49-F238E27FC236}">
                  <a16:creationId xmlns:a16="http://schemas.microsoft.com/office/drawing/2014/main" id="{638B7FF1-2629-0300-ECCB-FEBEDB7A220B}"/>
                </a:ext>
              </a:extLst>
            </p:cNvPr>
            <p:cNvSpPr/>
            <p:nvPr/>
          </p:nvSpPr>
          <p:spPr>
            <a:xfrm>
              <a:off x="7076816" y="2655884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Text 5">
              <a:extLst>
                <a:ext uri="{FF2B5EF4-FFF2-40B4-BE49-F238E27FC236}">
                  <a16:creationId xmlns:a16="http://schemas.microsoft.com/office/drawing/2014/main" id="{26859F2F-3E10-7852-2CE4-C439CF85BD63}"/>
                </a:ext>
              </a:extLst>
            </p:cNvPr>
            <p:cNvSpPr/>
            <p:nvPr/>
          </p:nvSpPr>
          <p:spPr>
            <a:xfrm>
              <a:off x="7223105" y="2708315"/>
              <a:ext cx="183952" cy="41648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marR="0" lvl="0" indent="0" algn="ctr" defTabSz="914400" eaLnBrk="1" fontAlgn="auto" latinLnBrk="0" hangingPunct="1">
                <a:lnSpc>
                  <a:spcPts val="328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24" b="1" i="0" u="none" strike="noStrike" kern="0" cap="none" spc="-52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adonis-web" pitchFamily="34" charset="0"/>
                  <a:ea typeface="adonis-web" pitchFamily="34" charset="-122"/>
                  <a:cs typeface="adonis-web" pitchFamily="34" charset="-120"/>
                </a:rPr>
                <a:t>1</a:t>
              </a:r>
              <a:endParaRPr kumimoji="0" lang="en-US" sz="262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Shape 8">
              <a:extLst>
                <a:ext uri="{FF2B5EF4-FFF2-40B4-BE49-F238E27FC236}">
                  <a16:creationId xmlns:a16="http://schemas.microsoft.com/office/drawing/2014/main" id="{87F88120-07C1-DA73-FE01-511617E1C071}"/>
                </a:ext>
              </a:extLst>
            </p:cNvPr>
            <p:cNvSpPr/>
            <p:nvPr/>
          </p:nvSpPr>
          <p:spPr>
            <a:xfrm>
              <a:off x="6287512" y="4005203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Shape 9">
              <a:extLst>
                <a:ext uri="{FF2B5EF4-FFF2-40B4-BE49-F238E27FC236}">
                  <a16:creationId xmlns:a16="http://schemas.microsoft.com/office/drawing/2014/main" id="{2BC01055-80C0-77E7-B6B8-79D5B3349246}"/>
                </a:ext>
              </a:extLst>
            </p:cNvPr>
            <p:cNvSpPr/>
            <p:nvPr/>
          </p:nvSpPr>
          <p:spPr>
            <a:xfrm>
              <a:off x="7065109" y="3777496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Text 10">
              <a:extLst>
                <a:ext uri="{FF2B5EF4-FFF2-40B4-BE49-F238E27FC236}">
                  <a16:creationId xmlns:a16="http://schemas.microsoft.com/office/drawing/2014/main" id="{8EE93098-4EC1-B0BB-5A82-76A76BDDFABD}"/>
                </a:ext>
              </a:extLst>
            </p:cNvPr>
            <p:cNvSpPr/>
            <p:nvPr/>
          </p:nvSpPr>
          <p:spPr>
            <a:xfrm>
              <a:off x="7223105" y="3819168"/>
              <a:ext cx="183952" cy="41648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marR="0" lvl="0" indent="0" algn="ctr" defTabSz="914400" eaLnBrk="1" fontAlgn="auto" latinLnBrk="0" hangingPunct="1">
                <a:lnSpc>
                  <a:spcPts val="328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24" b="1" i="0" u="none" strike="noStrike" kern="0" cap="none" spc="-52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adonis-web" pitchFamily="34" charset="0"/>
                  <a:ea typeface="adonis-web" pitchFamily="34" charset="-122"/>
                  <a:cs typeface="adonis-web" pitchFamily="34" charset="-120"/>
                </a:rPr>
                <a:t>2</a:t>
              </a:r>
              <a:endParaRPr kumimoji="0" lang="en-US" sz="262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Shape 13">
              <a:extLst>
                <a:ext uri="{FF2B5EF4-FFF2-40B4-BE49-F238E27FC236}">
                  <a16:creationId xmlns:a16="http://schemas.microsoft.com/office/drawing/2014/main" id="{90D2BED4-4E81-51D4-EEE9-283E9A341BA1}"/>
                </a:ext>
              </a:extLst>
            </p:cNvPr>
            <p:cNvSpPr/>
            <p:nvPr/>
          </p:nvSpPr>
          <p:spPr>
            <a:xfrm>
              <a:off x="7565053" y="5196423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Shape 14">
              <a:extLst>
                <a:ext uri="{FF2B5EF4-FFF2-40B4-BE49-F238E27FC236}">
                  <a16:creationId xmlns:a16="http://schemas.microsoft.com/office/drawing/2014/main" id="{F1EEB422-CD7D-C49E-AE4A-0F50444C3C4E}"/>
                </a:ext>
              </a:extLst>
            </p:cNvPr>
            <p:cNvSpPr/>
            <p:nvPr/>
          </p:nvSpPr>
          <p:spPr>
            <a:xfrm>
              <a:off x="7065109" y="4968716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Text 15">
              <a:extLst>
                <a:ext uri="{FF2B5EF4-FFF2-40B4-BE49-F238E27FC236}">
                  <a16:creationId xmlns:a16="http://schemas.microsoft.com/office/drawing/2014/main" id="{8595E128-06CD-8863-5C3A-72B76A9A0CD9}"/>
                </a:ext>
              </a:extLst>
            </p:cNvPr>
            <p:cNvSpPr/>
            <p:nvPr/>
          </p:nvSpPr>
          <p:spPr>
            <a:xfrm>
              <a:off x="7223105" y="5010388"/>
              <a:ext cx="183952" cy="41648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marR="0" lvl="0" indent="0" algn="ctr" defTabSz="914400" eaLnBrk="1" fontAlgn="auto" latinLnBrk="0" hangingPunct="1">
                <a:lnSpc>
                  <a:spcPts val="328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24" b="1" i="0" u="none" strike="noStrike" kern="0" cap="none" spc="-52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adonis-web" pitchFamily="34" charset="0"/>
                  <a:ea typeface="adonis-web" pitchFamily="34" charset="-122"/>
                  <a:cs typeface="adonis-web" pitchFamily="34" charset="-120"/>
                </a:rPr>
                <a:t>3</a:t>
              </a:r>
              <a:endParaRPr kumimoji="0" lang="en-US" sz="262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Shape 4">
              <a:extLst>
                <a:ext uri="{FF2B5EF4-FFF2-40B4-BE49-F238E27FC236}">
                  <a16:creationId xmlns:a16="http://schemas.microsoft.com/office/drawing/2014/main" id="{575EAB91-AA07-F831-947E-C34E8C1F6743}"/>
                </a:ext>
              </a:extLst>
            </p:cNvPr>
            <p:cNvSpPr/>
            <p:nvPr/>
          </p:nvSpPr>
          <p:spPr>
            <a:xfrm>
              <a:off x="7065108" y="6224863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4</a:t>
              </a:r>
              <a:endPara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Shape 8">
              <a:extLst>
                <a:ext uri="{FF2B5EF4-FFF2-40B4-BE49-F238E27FC236}">
                  <a16:creationId xmlns:a16="http://schemas.microsoft.com/office/drawing/2014/main" id="{0D5A7EAB-D4DB-CEAE-1EEA-5E1D2011FFD3}"/>
                </a:ext>
              </a:extLst>
            </p:cNvPr>
            <p:cNvSpPr/>
            <p:nvPr/>
          </p:nvSpPr>
          <p:spPr>
            <a:xfrm>
              <a:off x="6304181" y="6452629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3" name="Picture 3">
            <a:extLst>
              <a:ext uri="{FF2B5EF4-FFF2-40B4-BE49-F238E27FC236}">
                <a16:creationId xmlns:a16="http://schemas.microsoft.com/office/drawing/2014/main" id="{98CF3D2C-7518-1C59-07D2-D99D7D11C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18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F6B38B-CD6B-B074-60C2-276E96A6B0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844" y="2128027"/>
            <a:ext cx="1390008" cy="13961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174" y="2126678"/>
            <a:ext cx="6488879" cy="8561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213" y="4719722"/>
            <a:ext cx="6723388" cy="84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6079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العربية 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685486" y="586823"/>
            <a:ext cx="2432560" cy="390106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التاسع </a:t>
            </a:r>
            <a:r>
              <a:rPr lang="en-US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الثاني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843280" y="603566"/>
            <a:ext cx="3134118" cy="352122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206116" y="1120984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96160" y="1120985"/>
            <a:ext cx="7276441" cy="42165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250000"/>
              </a:lnSpc>
            </a:pPr>
            <a:r>
              <a:rPr lang="ar-SA" sz="2000" b="1" dirty="0"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النتاجات المتوقعة :</a:t>
            </a:r>
            <a:r>
              <a:rPr lang="ar-JO" sz="2000" b="1" dirty="0"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 </a:t>
            </a:r>
          </a:p>
          <a:p>
            <a:pPr algn="r" rtl="1">
              <a:lnSpc>
                <a:spcPct val="250000"/>
              </a:lnSpc>
            </a:pPr>
            <a:endParaRPr lang="en-US" sz="2000" b="1" dirty="0"/>
          </a:p>
          <a:p>
            <a:pPr marL="514350" lvl="0" indent="-514350" algn="r" rtl="1">
              <a:spcBef>
                <a:spcPct val="20000"/>
              </a:spcBef>
              <a:buFont typeface="+mj-lt"/>
              <a:buAutoNum type="arabicPeriod"/>
              <a:defRPr/>
            </a:pPr>
            <a:r>
              <a:rPr lang="ar-JO" sz="2000" b="1" dirty="0">
                <a:solidFill>
                  <a:prstClr val="black"/>
                </a:solidFill>
              </a:rPr>
              <a:t>يلقي الطالب أبيات القصيدة إلقاءً </a:t>
            </a:r>
            <a:r>
              <a:rPr lang="ar-JO" sz="2000" b="1" dirty="0" smtClean="0">
                <a:solidFill>
                  <a:prstClr val="black"/>
                </a:solidFill>
              </a:rPr>
              <a:t>صحيحًا ومعبّرًا.</a:t>
            </a:r>
            <a:endParaRPr lang="ar-JO" sz="2000" b="1" dirty="0">
              <a:solidFill>
                <a:prstClr val="black"/>
              </a:solidFill>
            </a:endParaRPr>
          </a:p>
          <a:p>
            <a:pPr marL="514350" lvl="0" indent="-514350" algn="r" rtl="1">
              <a:spcBef>
                <a:spcPct val="20000"/>
              </a:spcBef>
              <a:buFont typeface="+mj-lt"/>
              <a:buAutoNum type="arabicPeriod"/>
              <a:defRPr/>
            </a:pPr>
            <a:endParaRPr lang="ar-JO" sz="2000" b="1" dirty="0">
              <a:solidFill>
                <a:prstClr val="black"/>
              </a:solidFill>
            </a:endParaRPr>
          </a:p>
          <a:p>
            <a:pPr marL="514350" lvl="0" indent="-514350" algn="r" rtl="1">
              <a:spcBef>
                <a:spcPct val="20000"/>
              </a:spcBef>
              <a:buFont typeface="+mj-lt"/>
              <a:buAutoNum type="arabicPeriod"/>
              <a:defRPr/>
            </a:pPr>
            <a:endParaRPr lang="ar-JO" sz="2000" b="1" dirty="0">
              <a:solidFill>
                <a:prstClr val="black"/>
              </a:solidFill>
            </a:endParaRPr>
          </a:p>
          <a:p>
            <a:pPr marL="514350" lvl="0" indent="-514350" algn="r" rtl="1">
              <a:spcBef>
                <a:spcPct val="20000"/>
              </a:spcBef>
              <a:buFont typeface="+mj-lt"/>
              <a:buAutoNum type="arabicPeriod"/>
              <a:defRPr/>
            </a:pPr>
            <a:r>
              <a:rPr lang="ar-JO" sz="2000" b="1" dirty="0">
                <a:solidFill>
                  <a:prstClr val="black"/>
                </a:solidFill>
              </a:rPr>
              <a:t>يفهم الطالب المقروء ويفسر </a:t>
            </a:r>
            <a:r>
              <a:rPr lang="ar-JO" sz="2000" b="1" dirty="0" smtClean="0">
                <a:solidFill>
                  <a:prstClr val="black"/>
                </a:solidFill>
              </a:rPr>
              <a:t>معانيه.</a:t>
            </a:r>
            <a:endParaRPr lang="ar-JO" sz="2000" b="1" dirty="0">
              <a:solidFill>
                <a:prstClr val="black"/>
              </a:solidFill>
            </a:endParaRPr>
          </a:p>
          <a:p>
            <a:pPr marL="514350" lvl="0" indent="-514350" algn="r" rtl="1">
              <a:spcBef>
                <a:spcPct val="20000"/>
              </a:spcBef>
              <a:buFont typeface="+mj-lt"/>
              <a:buAutoNum type="arabicPeriod"/>
              <a:defRPr/>
            </a:pPr>
            <a:endParaRPr lang="ar-JO" sz="2000" b="1" dirty="0">
              <a:solidFill>
                <a:prstClr val="black"/>
              </a:solidFill>
            </a:endParaRPr>
          </a:p>
          <a:p>
            <a:pPr marL="514350" lvl="0" indent="-514350" algn="r" rtl="1">
              <a:spcBef>
                <a:spcPct val="20000"/>
              </a:spcBef>
              <a:buFont typeface="+mj-lt"/>
              <a:buAutoNum type="arabicPeriod"/>
              <a:defRPr/>
            </a:pPr>
            <a:endParaRPr lang="ar-JO" sz="2000" b="1" dirty="0">
              <a:solidFill>
                <a:prstClr val="black"/>
              </a:solidFill>
            </a:endParaRPr>
          </a:p>
          <a:p>
            <a:pPr marL="514350" lvl="0" indent="-514350" algn="r" rtl="1">
              <a:spcBef>
                <a:spcPct val="20000"/>
              </a:spcBef>
              <a:buFont typeface="+mj-lt"/>
              <a:buAutoNum type="arabicPeriod"/>
              <a:defRPr/>
            </a:pPr>
            <a:r>
              <a:rPr lang="ar-JO" sz="2000" b="1" dirty="0">
                <a:solidFill>
                  <a:prstClr val="black"/>
                </a:solidFill>
              </a:rPr>
              <a:t>يحلل الطالب المقروء وينقده</a:t>
            </a:r>
            <a:r>
              <a:rPr lang="ar-AE" sz="2000" b="1" dirty="0" smtClean="0">
                <a:solidFill>
                  <a:prstClr val="black"/>
                </a:solidFill>
              </a:rPr>
              <a:t>.</a:t>
            </a:r>
            <a:endParaRPr lang="ar-JO" sz="2000" b="1" dirty="0"/>
          </a:p>
        </p:txBody>
      </p:sp>
      <p:sp>
        <p:nvSpPr>
          <p:cNvPr id="43" name="Rounded Rectangle 4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D0B4E7-E65A-7A03-6B1F-F0C9457357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5746" y="1638417"/>
            <a:ext cx="2417321" cy="242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770196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اللغة العربية 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9997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التاسع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7" name="Flowchart: Alternate Process 26"/>
          <p:cNvSpPr/>
          <p:nvPr/>
        </p:nvSpPr>
        <p:spPr>
          <a:xfrm>
            <a:off x="166764" y="6234112"/>
            <a:ext cx="1573020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BUZZ IN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4C4DEC-614C-46C2-96D5-CDBB2BF6E6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1849" y="1126758"/>
            <a:ext cx="1394736" cy="1486361"/>
          </a:xfrm>
          <a:prstGeom prst="rect">
            <a:avLst/>
          </a:prstGeom>
        </p:spPr>
      </p:pic>
      <p:pic>
        <p:nvPicPr>
          <p:cNvPr id="2054" name="Picture 6" descr="‫ما هو التفكير الناقد؟ - Quora‬‎">
            <a:extLst>
              <a:ext uri="{FF2B5EF4-FFF2-40B4-BE49-F238E27FC236}">
                <a16:creationId xmlns:a16="http://schemas.microsoft.com/office/drawing/2014/main" id="{B347AA2D-EC95-EB34-F472-6F58EE28C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276" y="1100747"/>
            <a:ext cx="1962304" cy="116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1794253"/>
            <a:ext cx="8499763" cy="4154803"/>
          </a:xfrm>
        </p:spPr>
        <p:txBody>
          <a:bodyPr>
            <a:normAutofit/>
          </a:bodyPr>
          <a:lstStyle/>
          <a:p>
            <a:pPr algn="r"/>
            <a:r>
              <a:rPr lang="ar-JO" sz="3200" dirty="0"/>
              <a:t/>
            </a:r>
            <a:br>
              <a:rPr lang="ar-JO" sz="3200" dirty="0"/>
            </a:br>
            <a:r>
              <a:rPr lang="ar-JO" sz="3200" dirty="0"/>
              <a:t/>
            </a:r>
            <a:br>
              <a:rPr lang="ar-JO" sz="3200" dirty="0"/>
            </a:br>
            <a:r>
              <a:rPr lang="ar-JO" sz="3200" dirty="0"/>
              <a:t/>
            </a:r>
            <a:br>
              <a:rPr lang="ar-JO" sz="3200" dirty="0"/>
            </a:br>
            <a:endParaRPr lang="en-US" sz="3200" dirty="0"/>
          </a:p>
        </p:txBody>
      </p:sp>
      <p:sp>
        <p:nvSpPr>
          <p:cNvPr id="5" name="Flowchart: Punched Tape 4">
            <a:extLst>
              <a:ext uri="{FF2B5EF4-FFF2-40B4-BE49-F238E27FC236}">
                <a16:creationId xmlns:a16="http://schemas.microsoft.com/office/drawing/2014/main" id="{96D6B6C7-9DAF-A179-3FD4-05DDC7AA7A7C}"/>
              </a:ext>
            </a:extLst>
          </p:cNvPr>
          <p:cNvSpPr/>
          <p:nvPr/>
        </p:nvSpPr>
        <p:spPr>
          <a:xfrm>
            <a:off x="2001849" y="2338051"/>
            <a:ext cx="6585445" cy="3585566"/>
          </a:xfrm>
          <a:prstGeom prst="flowChartPunchedTap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800" b="1" dirty="0">
                <a:solidFill>
                  <a:schemeClr val="tx1"/>
                </a:solidFill>
              </a:rPr>
              <a:t>لم يقدّم أحدٌّ للقدس كما قدّم الهاشميون. ناقش هذا القول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0480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اللغة العربية 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التاسع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66" y="6300045"/>
            <a:ext cx="10366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BFFAD2-1420-596A-264C-A39F747353CD}"/>
              </a:ext>
            </a:extLst>
          </p:cNvPr>
          <p:cNvSpPr txBox="1"/>
          <p:nvPr/>
        </p:nvSpPr>
        <p:spPr>
          <a:xfrm>
            <a:off x="1952687" y="1298870"/>
            <a:ext cx="726102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b="1" dirty="0"/>
              <a:t>تقويم ختامي:</a:t>
            </a:r>
          </a:p>
          <a:p>
            <a:pPr algn="r" rtl="1"/>
            <a:endParaRPr lang="ar-JO" sz="2400" b="1" dirty="0"/>
          </a:p>
          <a:p>
            <a:pPr algn="r" rtl="1"/>
            <a:r>
              <a:rPr lang="ar-JO" sz="2400" b="1" dirty="0"/>
              <a:t>1 . ما جذر كلمة </a:t>
            </a:r>
            <a:r>
              <a:rPr lang="ar-JO" sz="2400" b="1" dirty="0" smtClean="0"/>
              <a:t>(معانيها) </a:t>
            </a:r>
            <a:r>
              <a:rPr lang="ar-JO" sz="2400" b="1" dirty="0"/>
              <a:t>الواردة في البيت السادس </a:t>
            </a:r>
            <a:r>
              <a:rPr lang="ar-JO" sz="2400" b="1" dirty="0" smtClean="0"/>
              <a:t>عشر:</a:t>
            </a:r>
            <a:endParaRPr lang="ar-JO" sz="2400" b="1" dirty="0"/>
          </a:p>
          <a:p>
            <a:pPr algn="r" rtl="1"/>
            <a:endParaRPr lang="ar-JO" sz="2400" b="1" dirty="0">
              <a:solidFill>
                <a:srgbClr val="FF0000"/>
              </a:solidFill>
            </a:endParaRPr>
          </a:p>
          <a:p>
            <a:pPr algn="r" rtl="1"/>
            <a:r>
              <a:rPr lang="ar-JO" sz="2400" b="1" dirty="0"/>
              <a:t>أ</a:t>
            </a:r>
            <a:r>
              <a:rPr lang="ar-JO" sz="2400" b="1" dirty="0">
                <a:solidFill>
                  <a:srgbClr val="7030A0"/>
                </a:solidFill>
              </a:rPr>
              <a:t> </a:t>
            </a:r>
            <a:r>
              <a:rPr lang="ar-JO" sz="2400" b="1" dirty="0"/>
              <a:t>) عنا</a:t>
            </a:r>
          </a:p>
          <a:p>
            <a:pPr algn="r" rtl="1"/>
            <a:endParaRPr lang="ar-JO" sz="2400" b="1" dirty="0"/>
          </a:p>
          <a:p>
            <a:pPr algn="r" rtl="1"/>
            <a:r>
              <a:rPr lang="ar-JO" sz="2400" b="1" dirty="0"/>
              <a:t>ب ) عنى</a:t>
            </a:r>
          </a:p>
          <a:p>
            <a:pPr algn="r" rtl="1"/>
            <a:endParaRPr lang="ar-JO" sz="2400" b="1" dirty="0"/>
          </a:p>
          <a:p>
            <a:pPr algn="r" rtl="1"/>
            <a:r>
              <a:rPr lang="ar-JO" sz="2400" b="1" dirty="0"/>
              <a:t>ج ) معن</a:t>
            </a:r>
          </a:p>
          <a:p>
            <a:pPr algn="r" rtl="1"/>
            <a:endParaRPr lang="ar-JO" sz="2400" b="1" dirty="0"/>
          </a:p>
          <a:p>
            <a:pPr algn="r" rtl="1"/>
            <a:r>
              <a:rPr lang="ar-JO" sz="2400" b="1" dirty="0"/>
              <a:t>د) عني</a:t>
            </a:r>
          </a:p>
          <a:p>
            <a:pPr algn="r" rtl="1"/>
            <a:r>
              <a:rPr lang="ar-JO" sz="2800" b="1" dirty="0">
                <a:solidFill>
                  <a:srgbClr val="FF0000"/>
                </a:solidFill>
              </a:rPr>
              <a:t> </a:t>
            </a:r>
            <a:endParaRPr lang="ar-JO" sz="2800" b="1" dirty="0"/>
          </a:p>
        </p:txBody>
      </p:sp>
    </p:spTree>
    <p:extLst>
      <p:ext uri="{BB962C8B-B14F-4D97-AF65-F5344CB8AC3E}">
        <p14:creationId xmlns:p14="http://schemas.microsoft.com/office/powerpoint/2010/main" val="38858207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اللغة العربية 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التاسع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66" y="6300045"/>
            <a:ext cx="10366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BFFAD2-1420-596A-264C-A39F747353CD}"/>
              </a:ext>
            </a:extLst>
          </p:cNvPr>
          <p:cNvSpPr txBox="1"/>
          <p:nvPr/>
        </p:nvSpPr>
        <p:spPr>
          <a:xfrm>
            <a:off x="1952687" y="1298870"/>
            <a:ext cx="726102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b="1" dirty="0"/>
              <a:t>تقويم ختامي:</a:t>
            </a:r>
          </a:p>
          <a:p>
            <a:pPr algn="r" rtl="1"/>
            <a:endParaRPr lang="ar-JO" sz="2400" b="1" dirty="0"/>
          </a:p>
          <a:p>
            <a:pPr algn="r" rtl="1"/>
            <a:r>
              <a:rPr lang="ar-JO" sz="2400" b="1" dirty="0"/>
              <a:t>1 . ما جذر كلمة </a:t>
            </a:r>
            <a:r>
              <a:rPr lang="ar-JO" sz="2400" b="1" dirty="0" smtClean="0"/>
              <a:t>(معانيها) </a:t>
            </a:r>
            <a:r>
              <a:rPr lang="ar-JO" sz="2400" b="1" dirty="0"/>
              <a:t>الواردة في البيت السادس </a:t>
            </a:r>
            <a:r>
              <a:rPr lang="ar-JO" sz="2400" b="1" dirty="0" smtClean="0"/>
              <a:t>عشر:</a:t>
            </a:r>
            <a:endParaRPr lang="ar-JO" sz="2400" b="1" dirty="0"/>
          </a:p>
          <a:p>
            <a:pPr algn="r" rtl="1"/>
            <a:endParaRPr lang="ar-JO" sz="2400" b="1" dirty="0">
              <a:solidFill>
                <a:srgbClr val="FF0000"/>
              </a:solidFill>
            </a:endParaRPr>
          </a:p>
          <a:p>
            <a:pPr algn="r" rtl="1"/>
            <a:r>
              <a:rPr lang="ar-JO" sz="2400" b="1" dirty="0"/>
              <a:t>أ</a:t>
            </a:r>
            <a:r>
              <a:rPr lang="ar-JO" sz="2400" b="1" dirty="0">
                <a:solidFill>
                  <a:srgbClr val="7030A0"/>
                </a:solidFill>
              </a:rPr>
              <a:t> </a:t>
            </a:r>
            <a:r>
              <a:rPr lang="ar-JO" sz="2400" b="1" dirty="0"/>
              <a:t>) عنا</a:t>
            </a:r>
          </a:p>
          <a:p>
            <a:pPr algn="r" rtl="1"/>
            <a:endParaRPr lang="ar-JO" sz="2400" b="1" dirty="0"/>
          </a:p>
          <a:p>
            <a:pPr algn="r" rtl="1"/>
            <a:r>
              <a:rPr lang="ar-JO" sz="2400" b="1" dirty="0"/>
              <a:t>ب ) عنى</a:t>
            </a:r>
          </a:p>
          <a:p>
            <a:pPr algn="r" rtl="1"/>
            <a:endParaRPr lang="ar-JO" sz="2400" b="1" dirty="0"/>
          </a:p>
          <a:p>
            <a:pPr algn="r" rtl="1"/>
            <a:r>
              <a:rPr lang="ar-JO" sz="2400" b="1" dirty="0"/>
              <a:t>ج ) معن</a:t>
            </a:r>
          </a:p>
          <a:p>
            <a:pPr algn="r" rtl="1"/>
            <a:endParaRPr lang="ar-JO" sz="2400" b="1" dirty="0"/>
          </a:p>
          <a:p>
            <a:pPr algn="r" rtl="1"/>
            <a:r>
              <a:rPr lang="ar-JO" sz="2400" b="1" dirty="0">
                <a:solidFill>
                  <a:srgbClr val="FF0000"/>
                </a:solidFill>
              </a:rPr>
              <a:t>د) عني</a:t>
            </a:r>
          </a:p>
          <a:p>
            <a:pPr algn="r" rtl="1"/>
            <a:r>
              <a:rPr lang="ar-JO" sz="2800" b="1" dirty="0">
                <a:solidFill>
                  <a:srgbClr val="FF0000"/>
                </a:solidFill>
              </a:rPr>
              <a:t> </a:t>
            </a:r>
            <a:endParaRPr lang="ar-JO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531" y="2856852"/>
            <a:ext cx="3177117" cy="30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8154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991621" y="1129573"/>
            <a:ext cx="5086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solidFill>
                  <a:srgbClr val="00B050"/>
                </a:solidFill>
              </a:rPr>
              <a:t> بطاقة خروج : 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66" y="6300045"/>
            <a:ext cx="10366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BFFAD2-1420-596A-264C-A39F747353CD}"/>
              </a:ext>
            </a:extLst>
          </p:cNvPr>
          <p:cNvSpPr txBox="1"/>
          <p:nvPr/>
        </p:nvSpPr>
        <p:spPr>
          <a:xfrm>
            <a:off x="3040824" y="1160350"/>
            <a:ext cx="37185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ar-JO" sz="2800" b="1" dirty="0">
              <a:solidFill>
                <a:srgbClr val="FF0000"/>
              </a:solidFill>
            </a:endParaRPr>
          </a:p>
          <a:p>
            <a:pPr algn="r" rtl="1"/>
            <a:r>
              <a:rPr lang="ar-JO" sz="2800" b="1" dirty="0">
                <a:solidFill>
                  <a:srgbClr val="FF0000"/>
                </a:solidFill>
              </a:rPr>
              <a:t> </a:t>
            </a:r>
            <a:endParaRPr lang="ar-JO" sz="2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3D669F-05A3-475B-86F2-2ABBF60AE4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9399" y="2114343"/>
            <a:ext cx="4314625" cy="330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620322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E7A968-5680-74AE-AF12-51B3998A79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20B60594-F41D-693F-E93C-53D1A7C04177}"/>
              </a:ext>
            </a:extLst>
          </p:cNvPr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CC097D73-7801-BAA2-C1C0-B233381F4A7C}"/>
              </a:ext>
            </a:extLst>
          </p:cNvPr>
          <p:cNvSpPr/>
          <p:nvPr/>
        </p:nvSpPr>
        <p:spPr>
          <a:xfrm>
            <a:off x="7833685" y="603566"/>
            <a:ext cx="2703927" cy="382118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اللُّغة العربيَّة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690E7C7F-90A2-6298-ACB1-544C76072FC3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6508DBBD-E1D3-B93F-34AC-83B93B0FDD10}"/>
              </a:ext>
            </a:extLst>
          </p:cNvPr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التاسع </a:t>
            </a: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214C1F16-D556-28E9-AC68-87B4FF26488A}"/>
              </a:ext>
            </a:extLst>
          </p:cNvPr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الثانية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35843656-0C71-EE4D-8E6E-D3CDC42EF5A3}"/>
              </a:ext>
            </a:extLst>
          </p:cNvPr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22D2115-01C0-69B7-52E1-BAF0DC611ECF}"/>
              </a:ext>
            </a:extLst>
          </p:cNvPr>
          <p:cNvSpPr/>
          <p:nvPr/>
        </p:nvSpPr>
        <p:spPr>
          <a:xfrm>
            <a:off x="786233" y="1014268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8F5ADEF6-02D1-097D-6AB2-C206272A30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78B71362-4EAC-8A93-4513-9DCC3B7009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FFB29482-C178-94B6-8A11-8E01200D41F1}"/>
              </a:ext>
            </a:extLst>
          </p:cNvPr>
          <p:cNvGrpSpPr/>
          <p:nvPr/>
        </p:nvGrpSpPr>
        <p:grpSpPr>
          <a:xfrm>
            <a:off x="-80638" y="985718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1D5DCB1A-E40E-34CE-6EB8-6CF012F5D6D0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FF684727-FA87-7959-90B4-8C3C82CF1E43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pic>
        <p:nvPicPr>
          <p:cNvPr id="3075" name="Picture 3">
            <a:extLst>
              <a:ext uri="{FF2B5EF4-FFF2-40B4-BE49-F238E27FC236}">
                <a16:creationId xmlns:a16="http://schemas.microsoft.com/office/drawing/2014/main" id="{9A8FAACF-D89C-ABF5-5C59-EEE84D088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9076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9B70C1C-60CC-35FA-23F9-72F6701CCC22}"/>
              </a:ext>
            </a:extLst>
          </p:cNvPr>
          <p:cNvSpPr/>
          <p:nvPr/>
        </p:nvSpPr>
        <p:spPr>
          <a:xfrm>
            <a:off x="7000541" y="1067790"/>
            <a:ext cx="2517036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dobe Arabic" pitchFamily="18" charset="-78"/>
                <a:cs typeface="AF_Najed" pitchFamily="2" charset="-78"/>
              </a:rPr>
              <a:t>الت</a:t>
            </a:r>
            <a:r>
              <a:rPr lang="ar-JO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dobe Arabic" pitchFamily="18" charset="-78"/>
                <a:cs typeface="AF_Najed" pitchFamily="2" charset="-78"/>
              </a:rPr>
              <a:t>َّ</a:t>
            </a:r>
            <a:r>
              <a:rPr lang="ar-SA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dobe Arabic" pitchFamily="18" charset="-78"/>
                <a:cs typeface="AF_Najed" pitchFamily="2" charset="-78"/>
              </a:rPr>
              <a:t>مهيد :</a:t>
            </a:r>
            <a:r>
              <a:rPr lang="ar-JO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dobe Arabic" pitchFamily="18" charset="-78"/>
                <a:cs typeface="AF_Najed" pitchFamily="2" charset="-78"/>
              </a:rPr>
              <a:t> </a:t>
            </a:r>
            <a:r>
              <a:rPr lang="ar-SA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dobe Arabic" pitchFamily="18" charset="-78"/>
                <a:cs typeface="AF_Najed" pitchFamily="2" charset="-78"/>
              </a:rPr>
              <a:t> 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dobe Arabic" pitchFamily="18" charset="-78"/>
              <a:cs typeface="AF_Najed" pitchFamily="2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D2257805-4494-F236-AE02-DB9F56D6CE99}"/>
              </a:ext>
            </a:extLst>
          </p:cNvPr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F0ACDF9B-1056-4E8B-FF89-47BD818AC217}"/>
              </a:ext>
            </a:extLst>
          </p:cNvPr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7F0D050B-1178-4D7A-8FE2-CFDCF6B20D9B}"/>
              </a:ext>
            </a:extLst>
          </p:cNvPr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FCE42792-DCF8-388A-BC67-4E2BF918D7D8}"/>
              </a:ext>
            </a:extLst>
          </p:cNvPr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75511934-662F-B9DF-A1D9-6E432CF0219C}"/>
              </a:ext>
            </a:extLst>
          </p:cNvPr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2422DC36-4916-DF82-90C1-97A100B4077E}"/>
              </a:ext>
            </a:extLst>
          </p:cNvPr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B72B207F-4BAD-C443-CCC7-051278A246A6}"/>
              </a:ext>
            </a:extLst>
          </p:cNvPr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049D150C-AAE3-35F9-5E63-56DE3A0F4D23}"/>
              </a:ext>
            </a:extLst>
          </p:cNvPr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62FDC2BC-FC3E-7C6F-1614-ED3287712F9B}"/>
              </a:ext>
            </a:extLst>
          </p:cNvPr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272182BB-846E-1150-2777-1DC2E571B843}"/>
              </a:ext>
            </a:extLst>
          </p:cNvPr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1026" name="Picture 2" descr="أولاً: محافظات وطني - منهاجي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255" y="1023241"/>
            <a:ext cx="4607038" cy="509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71920D2-DCA8-D216-386E-5CD1CA14BE91}"/>
              </a:ext>
            </a:extLst>
          </p:cNvPr>
          <p:cNvSpPr txBox="1"/>
          <p:nvPr/>
        </p:nvSpPr>
        <p:spPr>
          <a:xfrm>
            <a:off x="5159741" y="3295280"/>
            <a:ext cx="40867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800" b="1" dirty="0"/>
              <a:t>يتحدّث الطلاب عن أهم المعالم العمرانية والحضارية والسياحية الموجودة في المحافظات الأردنية بمناسبة مئوية الدولة </a:t>
            </a:r>
            <a:r>
              <a:rPr lang="ar-JO" sz="2800" b="1" dirty="0" smtClean="0"/>
              <a:t>الأردنية.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779524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العربيَّة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836790" y="617411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االتاسع </a:t>
            </a:r>
            <a:r>
              <a:rPr lang="en-US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الثانية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القراءة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5"/>
            <a:ext cx="1074350" cy="752288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 minutes</a:t>
              </a:r>
            </a:p>
          </p:txBody>
        </p:sp>
      </p:grpSp>
      <p:sp>
        <p:nvSpPr>
          <p:cNvPr id="44" name="Flowchart: Alternate Process 43"/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ألواح صغيرة </a:t>
            </a:r>
            <a:endParaRPr lang="en-US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D8344B-2A44-6730-6205-166C2C35A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2640" y="2395760"/>
            <a:ext cx="1390008" cy="1396105"/>
          </a:xfrm>
          <a:prstGeom prst="rect">
            <a:avLst/>
          </a:prstGeom>
        </p:spPr>
      </p:pic>
      <p:sp>
        <p:nvSpPr>
          <p:cNvPr id="27" name="Flowchart: Alternate Process 26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22329" y="1174543"/>
            <a:ext cx="8143441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b="1" dirty="0"/>
              <a:t>الت</a:t>
            </a:r>
            <a:r>
              <a:rPr lang="ar-JO" sz="3200" b="1" dirty="0"/>
              <a:t>َّ</a:t>
            </a:r>
            <a:r>
              <a:rPr lang="ar-SA" sz="3200" b="1" dirty="0"/>
              <a:t>قويم القبلي </a:t>
            </a:r>
            <a:r>
              <a:rPr lang="ar-SA" sz="4000" b="1" dirty="0"/>
              <a:t>:</a:t>
            </a:r>
            <a:endParaRPr lang="ar-JO" sz="4000" b="1" dirty="0"/>
          </a:p>
          <a:p>
            <a:pPr algn="r" rtl="1"/>
            <a:endParaRPr lang="ar-JO" sz="4000" b="1" dirty="0"/>
          </a:p>
          <a:p>
            <a:pPr algn="r" rtl="1"/>
            <a:r>
              <a:rPr lang="ar-JO" sz="2800" b="1" dirty="0"/>
              <a:t>الجذر اللغوي للفعل </a:t>
            </a:r>
            <a:r>
              <a:rPr lang="ar-JO" sz="2800" b="1" dirty="0" smtClean="0"/>
              <a:t>(</a:t>
            </a:r>
            <a:r>
              <a:rPr lang="ar-JO" sz="2800" b="1" dirty="0" smtClean="0">
                <a:solidFill>
                  <a:srgbClr val="0070C0"/>
                </a:solidFill>
              </a:rPr>
              <a:t>نفديها</a:t>
            </a:r>
            <a:r>
              <a:rPr lang="ar-JO" sz="2800" b="1" dirty="0" smtClean="0"/>
              <a:t>) </a:t>
            </a:r>
            <a:r>
              <a:rPr lang="ar-JO" sz="2800" b="1" dirty="0"/>
              <a:t>الوارد في البيت السابع عشر </a:t>
            </a:r>
            <a:r>
              <a:rPr lang="ar-JO" sz="2800" b="1" dirty="0" smtClean="0"/>
              <a:t>هو :</a:t>
            </a:r>
            <a:endParaRPr lang="ar-JO" sz="2800" b="1" dirty="0"/>
          </a:p>
          <a:p>
            <a:pPr algn="r" rtl="1"/>
            <a:r>
              <a:rPr lang="ar-JO" sz="2800" b="1" dirty="0"/>
              <a:t> </a:t>
            </a:r>
            <a:endParaRPr lang="ar-JO" sz="4000" b="1" dirty="0">
              <a:solidFill>
                <a:srgbClr val="FF0000"/>
              </a:solidFill>
            </a:endParaRPr>
          </a:p>
          <a:p>
            <a:pPr algn="r" rtl="1"/>
            <a:r>
              <a:rPr lang="ar-JO" sz="2800" b="1" dirty="0"/>
              <a:t>أ ) فدا</a:t>
            </a:r>
          </a:p>
          <a:p>
            <a:pPr algn="r" rtl="1"/>
            <a:endParaRPr lang="ar-JO" sz="2800" b="1" dirty="0"/>
          </a:p>
          <a:p>
            <a:pPr algn="r" rtl="1"/>
            <a:r>
              <a:rPr lang="ar-JO" sz="2800" b="1" dirty="0"/>
              <a:t>ب ) فدى</a:t>
            </a:r>
          </a:p>
          <a:p>
            <a:pPr algn="r" rtl="1"/>
            <a:endParaRPr lang="ar-JO" sz="2800" b="1" dirty="0"/>
          </a:p>
          <a:p>
            <a:pPr algn="r" rtl="1"/>
            <a:r>
              <a:rPr lang="ar-JO" sz="2800" b="1" dirty="0"/>
              <a:t>ج ) فدو</a:t>
            </a:r>
          </a:p>
          <a:p>
            <a:pPr algn="r" rtl="1"/>
            <a:endParaRPr lang="ar-JO" sz="2800" b="1" dirty="0"/>
          </a:p>
          <a:p>
            <a:pPr algn="r" rtl="1"/>
            <a:r>
              <a:rPr lang="ar-JO" sz="2800" b="1" dirty="0"/>
              <a:t>د) </a:t>
            </a:r>
            <a:r>
              <a:rPr lang="ar-JO" sz="2800" b="1" dirty="0" smtClean="0"/>
              <a:t>فدي</a:t>
            </a:r>
            <a:endParaRPr lang="ar-JO" sz="2800" b="1" dirty="0"/>
          </a:p>
        </p:txBody>
      </p:sp>
    </p:spTree>
    <p:extLst>
      <p:ext uri="{BB962C8B-B14F-4D97-AF65-F5344CB8AC3E}">
        <p14:creationId xmlns:p14="http://schemas.microsoft.com/office/powerpoint/2010/main" val="3610458333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العربيَّة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836790" y="617411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االتاسع </a:t>
            </a:r>
            <a:r>
              <a:rPr lang="en-US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الثانية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القراءة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5"/>
            <a:ext cx="1074350" cy="752288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 minutes</a:t>
              </a:r>
            </a:p>
          </p:txBody>
        </p:sp>
      </p:grpSp>
      <p:sp>
        <p:nvSpPr>
          <p:cNvPr id="44" name="Flowchart: Alternate Process 43"/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ألواح صغيرة </a:t>
            </a:r>
            <a:endParaRPr lang="en-US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7" name="Flowchart: Alternate Process 26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407790" y="1309516"/>
            <a:ext cx="785164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b="1" dirty="0"/>
              <a:t>الت</a:t>
            </a:r>
            <a:r>
              <a:rPr lang="ar-JO" sz="3200" b="1" dirty="0"/>
              <a:t>َّ</a:t>
            </a:r>
            <a:r>
              <a:rPr lang="ar-SA" sz="3200" b="1" dirty="0"/>
              <a:t>قويم القبلي </a:t>
            </a:r>
            <a:r>
              <a:rPr lang="ar-SA" sz="4000" b="1" dirty="0"/>
              <a:t>:</a:t>
            </a:r>
            <a:endParaRPr lang="ar-JO" sz="4000" b="1" dirty="0"/>
          </a:p>
          <a:p>
            <a:pPr algn="r" rtl="1"/>
            <a:endParaRPr lang="ar-JO" sz="4000" b="1" dirty="0"/>
          </a:p>
          <a:p>
            <a:pPr algn="r" rtl="1"/>
            <a:r>
              <a:rPr lang="ar-JO" sz="2800" b="1" dirty="0"/>
              <a:t>الجذر اللغوي للفعل </a:t>
            </a:r>
            <a:r>
              <a:rPr lang="ar-JO" sz="2800" b="1" dirty="0" smtClean="0"/>
              <a:t>(</a:t>
            </a:r>
            <a:r>
              <a:rPr lang="ar-JO" sz="2800" b="1" dirty="0" smtClean="0">
                <a:solidFill>
                  <a:srgbClr val="0070C0"/>
                </a:solidFill>
              </a:rPr>
              <a:t>نفديها</a:t>
            </a:r>
            <a:r>
              <a:rPr lang="ar-JO" sz="2800" b="1" dirty="0" smtClean="0"/>
              <a:t>) </a:t>
            </a:r>
            <a:r>
              <a:rPr lang="ar-JO" sz="2800" b="1" dirty="0"/>
              <a:t>الوارد في البيت السابع عشر </a:t>
            </a:r>
            <a:r>
              <a:rPr lang="ar-JO" sz="2800" b="1" dirty="0" smtClean="0"/>
              <a:t>هو :</a:t>
            </a:r>
            <a:endParaRPr lang="ar-JO" sz="2800" b="1" dirty="0"/>
          </a:p>
          <a:p>
            <a:pPr algn="r" rtl="1"/>
            <a:r>
              <a:rPr lang="ar-JO" sz="2800" b="1" dirty="0"/>
              <a:t> </a:t>
            </a:r>
            <a:endParaRPr lang="ar-JO" sz="4000" b="1" dirty="0">
              <a:solidFill>
                <a:srgbClr val="FF0000"/>
              </a:solidFill>
            </a:endParaRPr>
          </a:p>
          <a:p>
            <a:pPr algn="r" rtl="1"/>
            <a:r>
              <a:rPr lang="ar-JO" sz="2800" b="1" dirty="0"/>
              <a:t>أ ) فدا</a:t>
            </a:r>
          </a:p>
          <a:p>
            <a:pPr algn="r" rtl="1"/>
            <a:endParaRPr lang="ar-JO" sz="2800" b="1" dirty="0"/>
          </a:p>
          <a:p>
            <a:pPr algn="r" rtl="1"/>
            <a:r>
              <a:rPr lang="ar-JO" sz="2800" b="1" dirty="0"/>
              <a:t>ب ) فدى</a:t>
            </a:r>
          </a:p>
          <a:p>
            <a:pPr algn="r" rtl="1"/>
            <a:endParaRPr lang="ar-JO" sz="2800" b="1" dirty="0"/>
          </a:p>
          <a:p>
            <a:pPr algn="r" rtl="1"/>
            <a:r>
              <a:rPr lang="ar-JO" sz="2800" b="1" dirty="0"/>
              <a:t>ج ) فدو</a:t>
            </a:r>
          </a:p>
          <a:p>
            <a:pPr algn="r" rtl="1"/>
            <a:endParaRPr lang="ar-JO" sz="2800" b="1" dirty="0"/>
          </a:p>
          <a:p>
            <a:pPr algn="r" rtl="1"/>
            <a:r>
              <a:rPr lang="ar-JO" sz="2800" b="1" dirty="0">
                <a:solidFill>
                  <a:srgbClr val="FF0000"/>
                </a:solidFill>
              </a:rPr>
              <a:t>د) </a:t>
            </a:r>
            <a:r>
              <a:rPr lang="ar-JO" sz="2800" b="1" dirty="0" smtClean="0">
                <a:solidFill>
                  <a:srgbClr val="FF0000"/>
                </a:solidFill>
              </a:rPr>
              <a:t>فدي</a:t>
            </a:r>
            <a:endParaRPr lang="ar-JO" sz="28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040" y="3438124"/>
            <a:ext cx="2595718" cy="247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999425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اللُّغة العربيَّة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974293" y="611164"/>
            <a:ext cx="1859392" cy="39952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التاسع </a:t>
            </a:r>
            <a:r>
              <a:rPr lang="en-US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الثانية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08:00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504160" y="1100499"/>
            <a:ext cx="5086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solidFill>
                  <a:srgbClr val="C00000"/>
                </a:solidFill>
              </a:rPr>
              <a:t>الت</a:t>
            </a:r>
            <a:r>
              <a:rPr lang="ar-JO" sz="3200" b="1" dirty="0">
                <a:solidFill>
                  <a:srgbClr val="C00000"/>
                </a:solidFill>
              </a:rPr>
              <a:t>َّ</a:t>
            </a:r>
            <a:r>
              <a:rPr lang="ar-SA" sz="3200" b="1" dirty="0">
                <a:solidFill>
                  <a:srgbClr val="C00000"/>
                </a:solidFill>
              </a:rPr>
              <a:t>قديم :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2FC3215C-D3B7-6906-CC1F-48C6B216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49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24CE09-5DF4-93BE-7FF4-D6162CE7A6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337" y="3177602"/>
            <a:ext cx="1673435" cy="1778677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835379" y="1139784"/>
            <a:ext cx="75940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400" b="1" dirty="0" smtClean="0">
                <a:solidFill>
                  <a:srgbClr val="FF0000"/>
                </a:solidFill>
              </a:rPr>
              <a:t>1- اقرأ الأبيات قراءة فاهمة.</a:t>
            </a:r>
          </a:p>
          <a:p>
            <a:pPr algn="r"/>
            <a:r>
              <a:rPr lang="ar-JO" sz="2400" b="1" dirty="0" smtClean="0">
                <a:solidFill>
                  <a:srgbClr val="FF0000"/>
                </a:solidFill>
              </a:rPr>
              <a:t>2- وضّح معاني الكلمات الملونة باللون الأحمر.</a:t>
            </a:r>
          </a:p>
          <a:p>
            <a:pPr algn="r"/>
            <a:r>
              <a:rPr lang="ar-JO" sz="2400" b="1" dirty="0" smtClean="0">
                <a:solidFill>
                  <a:srgbClr val="FF0000"/>
                </a:solidFill>
              </a:rPr>
              <a:t>3- اشرح الأبيات شرحًا أدبيًا وافيًا</a:t>
            </a:r>
          </a:p>
          <a:p>
            <a:pPr algn="r"/>
            <a:r>
              <a:rPr lang="ar-JO" sz="2400" b="1" dirty="0" smtClean="0">
                <a:solidFill>
                  <a:srgbClr val="FF0000"/>
                </a:solidFill>
              </a:rPr>
              <a:t>4- وضّح الفكرة الرئيسة منها.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30" name="Picture 29" descr="A close up of a text&#10;&#10;AI-generated content may be incorrect.">
            <a:extLst>
              <a:ext uri="{FF2B5EF4-FFF2-40B4-BE49-F238E27FC236}">
                <a16:creationId xmlns:a16="http://schemas.microsoft.com/office/drawing/2014/main" id="{90BCAE34-FC81-212F-321A-6E4C41604B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072" y="2656248"/>
            <a:ext cx="6989547" cy="397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72487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اللُّغة العربيَّة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974293" y="611164"/>
            <a:ext cx="1859392" cy="39952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التاسع </a:t>
            </a:r>
            <a:r>
              <a:rPr lang="en-US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الثانية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04160" y="1100499"/>
            <a:ext cx="5086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solidFill>
                  <a:srgbClr val="C00000"/>
                </a:solidFill>
              </a:rPr>
              <a:t>الت</a:t>
            </a:r>
            <a:r>
              <a:rPr lang="ar-JO" sz="3200" b="1" dirty="0">
                <a:solidFill>
                  <a:srgbClr val="C00000"/>
                </a:solidFill>
              </a:rPr>
              <a:t>َّ</a:t>
            </a:r>
            <a:r>
              <a:rPr lang="ar-SA" sz="3200" b="1" dirty="0">
                <a:solidFill>
                  <a:srgbClr val="C00000"/>
                </a:solidFill>
              </a:rPr>
              <a:t>قديم :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045" y="1957148"/>
            <a:ext cx="69559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400" b="1" dirty="0" smtClean="0">
                <a:solidFill>
                  <a:srgbClr val="FF0000"/>
                </a:solidFill>
              </a:rPr>
              <a:t>شرح الأبيات:</a:t>
            </a:r>
          </a:p>
          <a:p>
            <a:pPr algn="r"/>
            <a:r>
              <a:rPr lang="ar-JO" sz="2400" b="1" dirty="0" smtClean="0">
                <a:solidFill>
                  <a:srgbClr val="0070C0"/>
                </a:solidFill>
              </a:rPr>
              <a:t>البيت الثالث عشر: </a:t>
            </a:r>
            <a:r>
              <a:rPr lang="ar-JO" sz="2400" b="1" dirty="0" smtClean="0"/>
              <a:t>الهواشم فخر وعز لنا في حاضرهم وماضيهم.</a:t>
            </a:r>
          </a:p>
          <a:p>
            <a:pPr algn="r"/>
            <a:r>
              <a:rPr lang="ar-JO" sz="2400" b="1" dirty="0" smtClean="0">
                <a:solidFill>
                  <a:srgbClr val="0070C0"/>
                </a:solidFill>
              </a:rPr>
              <a:t>البيت الرابع عشر: </a:t>
            </a:r>
            <a:r>
              <a:rPr lang="ar-JO" sz="2400" b="1" dirty="0" smtClean="0"/>
              <a:t>سيكمل جلالة الملك عبدالله بن الحسين مسيرة البناء على دروب المجد والعزة.</a:t>
            </a:r>
          </a:p>
          <a:p>
            <a:pPr algn="r"/>
            <a:r>
              <a:rPr lang="ar-JO" sz="2400" b="1" dirty="0" smtClean="0">
                <a:solidFill>
                  <a:srgbClr val="0070C0"/>
                </a:solidFill>
              </a:rPr>
              <a:t>البيت الخامس عشر: </a:t>
            </a:r>
            <a:r>
              <a:rPr lang="ar-JO" sz="2400" b="1" dirty="0" smtClean="0"/>
              <a:t>القدس تشهد للجيش الأردني كم دافع عنها وسالت دماؤهُ الشريفة على أراضيها. </a:t>
            </a:r>
          </a:p>
          <a:p>
            <a:pPr algn="r"/>
            <a:r>
              <a:rPr lang="ar-JO" sz="2400" b="1" dirty="0" smtClean="0">
                <a:solidFill>
                  <a:srgbClr val="0070C0"/>
                </a:solidFill>
              </a:rPr>
              <a:t>البيت السادس عشر: </a:t>
            </a:r>
            <a:r>
              <a:rPr lang="ar-JO" sz="2400" b="1" dirty="0" smtClean="0"/>
              <a:t>يخاب الشاعر الأردن ويقول لها نحن أردنيون نقدّسك ونحبك ونعظمك.</a:t>
            </a:r>
          </a:p>
          <a:p>
            <a:pPr algn="r"/>
            <a:r>
              <a:rPr lang="ar-JO" sz="2400" b="1" dirty="0" smtClean="0">
                <a:solidFill>
                  <a:srgbClr val="0070C0"/>
                </a:solidFill>
              </a:rPr>
              <a:t>البيت السابع عشر+ الثامن عشر:</a:t>
            </a:r>
            <a:r>
              <a:rPr lang="ar-JO" sz="2400" b="1" dirty="0"/>
              <a:t> </a:t>
            </a:r>
            <a:r>
              <a:rPr lang="ar-JO" sz="2400" b="1" dirty="0" smtClean="0"/>
              <a:t>نقسم أمام الله بأننا سنفدي الأردن بأرواحنا وسنكون مع وطننا بعناية الله وحفظه.</a:t>
            </a:r>
            <a:endParaRPr lang="ar-JO" sz="24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819" y="1932498"/>
            <a:ext cx="2503782" cy="307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6522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اللُّغة العربيَّة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974293" y="611164"/>
            <a:ext cx="1859392" cy="39952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التاسع </a:t>
            </a:r>
            <a:r>
              <a:rPr lang="en-US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الثالثة </a:t>
            </a: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في معان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08:00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 minutes</a:t>
              </a:r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2FC3215C-D3B7-6906-CC1F-48C6B216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49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24CE09-5DF4-93BE-7FF4-D6162CE7A6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158" y="1928485"/>
            <a:ext cx="1673435" cy="177867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20070" y="1120985"/>
            <a:ext cx="3070140" cy="1025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800" dirty="0"/>
              <a:t>التغذية الراجعة</a:t>
            </a:r>
            <a:endParaRPr lang="en-US" sz="2800" dirty="0"/>
          </a:p>
        </p:txBody>
      </p:sp>
      <p:pic>
        <p:nvPicPr>
          <p:cNvPr id="4" name="Picture 3" descr="A close up of a text&#10;&#10;AI-generated content may be incorrect.">
            <a:extLst>
              <a:ext uri="{FF2B5EF4-FFF2-40B4-BE49-F238E27FC236}">
                <a16:creationId xmlns:a16="http://schemas.microsoft.com/office/drawing/2014/main" id="{A37151D3-7866-FE61-2309-197CBB3403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372B4C-FAB9-1193-CAF3-68C8A7B93641}"/>
              </a:ext>
            </a:extLst>
          </p:cNvPr>
          <p:cNvSpPr txBox="1"/>
          <p:nvPr/>
        </p:nvSpPr>
        <p:spPr>
          <a:xfrm>
            <a:off x="1489531" y="3519911"/>
            <a:ext cx="3547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800" b="1" dirty="0">
                <a:solidFill>
                  <a:srgbClr val="FF0000"/>
                </a:solidFill>
              </a:rPr>
              <a:t>فداء الوطن بالروح والدّم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D5A017-7E4C-5F93-0126-D7C3B7E102FE}"/>
              </a:ext>
            </a:extLst>
          </p:cNvPr>
          <p:cNvSpPr txBox="1"/>
          <p:nvPr/>
        </p:nvSpPr>
        <p:spPr>
          <a:xfrm>
            <a:off x="1085555" y="4176519"/>
            <a:ext cx="5538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400" b="1" dirty="0">
                <a:solidFill>
                  <a:srgbClr val="FF0000"/>
                </a:solidFill>
              </a:rPr>
              <a:t>يدعو الله أن يحمي ويحفظ وطنه وأن يحيطه برعايته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447C0C-B044-C59B-130A-E7C8E9AE5D8E}"/>
              </a:ext>
            </a:extLst>
          </p:cNvPr>
          <p:cNvSpPr txBox="1"/>
          <p:nvPr/>
        </p:nvSpPr>
        <p:spPr>
          <a:xfrm>
            <a:off x="2474056" y="5220435"/>
            <a:ext cx="8327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400" b="1" dirty="0">
                <a:solidFill>
                  <a:srgbClr val="FF0000"/>
                </a:solidFill>
              </a:rPr>
              <a:t>تكلؤها / عنايته / حافظها / أمّا دلالة التكرار فهو تأكيد المعنى ليرسخ في النّفس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6A28DE-FAF3-758F-50C8-C72A20D24532}"/>
              </a:ext>
            </a:extLst>
          </p:cNvPr>
          <p:cNvSpPr txBox="1"/>
          <p:nvPr/>
        </p:nvSpPr>
        <p:spPr>
          <a:xfrm>
            <a:off x="373626" y="5793768"/>
            <a:ext cx="1917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400" b="1" dirty="0">
                <a:solidFill>
                  <a:srgbClr val="FF0000"/>
                </a:solidFill>
              </a:rPr>
              <a:t>يترك للطّلبة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94816" y="1128636"/>
            <a:ext cx="1128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800" b="1" dirty="0" smtClean="0">
                <a:solidFill>
                  <a:srgbClr val="FF0000"/>
                </a:solidFill>
              </a:rPr>
              <a:t>ص 45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8871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اللُّغة العربيَّة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974293" y="611164"/>
            <a:ext cx="1859392" cy="39952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التاسع </a:t>
            </a:r>
            <a:r>
              <a:rPr lang="en-US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الثانية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120342" y="311947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08:00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730734" y="90137"/>
            <a:ext cx="6694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b="1" dirty="0"/>
              <a:t>التقويم التكويني </a:t>
            </a:r>
            <a:r>
              <a:rPr lang="ar-JO" sz="2400" b="1" dirty="0" smtClean="0"/>
              <a:t>: </a:t>
            </a:r>
            <a:endParaRPr lang="ar-JO" sz="2400" b="1" dirty="0">
              <a:solidFill>
                <a:srgbClr val="FF0000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2FC3215C-D3B7-6906-CC1F-48C6B216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9" y="6232712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581" y="1022739"/>
            <a:ext cx="6173061" cy="25625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662" y="3242546"/>
            <a:ext cx="5901788" cy="352300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900115" y="1129121"/>
            <a:ext cx="750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JO" b="1" dirty="0">
                <a:solidFill>
                  <a:srgbClr val="FF0000"/>
                </a:solidFill>
              </a:rPr>
              <a:t>ص 42</a:t>
            </a:r>
            <a:endParaRPr lang="ar-JO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78864" y="3334462"/>
            <a:ext cx="750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JO" b="1" dirty="0">
                <a:solidFill>
                  <a:srgbClr val="FF0000"/>
                </a:solidFill>
              </a:rPr>
              <a:t>ص </a:t>
            </a:r>
            <a:r>
              <a:rPr lang="ar-JO" b="1" dirty="0" smtClean="0">
                <a:solidFill>
                  <a:srgbClr val="FF0000"/>
                </a:solidFill>
              </a:rPr>
              <a:t>43</a:t>
            </a:r>
            <a:endParaRPr lang="ar-JO" b="1" dirty="0">
              <a:solidFill>
                <a:srgbClr val="FF000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-1078" y="1893175"/>
            <a:ext cx="41676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JO" sz="2000" b="1" dirty="0" smtClean="0">
                <a:solidFill>
                  <a:srgbClr val="FF0000"/>
                </a:solidFill>
              </a:rPr>
              <a:t>أعمال وإنجازات أبناء الأردن الذين يبنون الوطن</a:t>
            </a:r>
            <a:endParaRPr lang="ar-JO" sz="2000" b="1" dirty="0">
              <a:solidFill>
                <a:srgbClr val="FF00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0" y="2326682"/>
            <a:ext cx="41676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JO" sz="2000" b="1" dirty="0" smtClean="0">
                <a:solidFill>
                  <a:srgbClr val="FF0000"/>
                </a:solidFill>
              </a:rPr>
              <a:t>دور الأردن القيادي في لم الشمل العربي</a:t>
            </a:r>
            <a:endParaRPr lang="ar-JO" sz="2000" b="1" dirty="0">
              <a:solidFill>
                <a:srgbClr val="FF0000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-1078" y="2825038"/>
            <a:ext cx="41676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JO" sz="2000" b="1" dirty="0" smtClean="0">
                <a:solidFill>
                  <a:srgbClr val="FF0000"/>
                </a:solidFill>
              </a:rPr>
              <a:t>تدل على تضحيات الجيش العربي في القدس</a:t>
            </a:r>
            <a:endParaRPr lang="ar-JO" sz="20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21447" y="4334528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2000" b="1" dirty="0" smtClean="0">
                <a:solidFill>
                  <a:srgbClr val="FF0000"/>
                </a:solidFill>
              </a:rPr>
              <a:t>3</a:t>
            </a:r>
            <a:endParaRPr lang="en-US" sz="2000" dirty="0"/>
          </a:p>
        </p:txBody>
      </p:sp>
      <p:sp>
        <p:nvSpPr>
          <p:cNvPr id="63" name="Rectangle 62"/>
          <p:cNvSpPr/>
          <p:nvPr/>
        </p:nvSpPr>
        <p:spPr>
          <a:xfrm>
            <a:off x="4214541" y="5506828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2000" b="1" dirty="0" smtClean="0">
                <a:solidFill>
                  <a:srgbClr val="FF0000"/>
                </a:solidFill>
              </a:rPr>
              <a:t>13</a:t>
            </a:r>
            <a:endParaRPr lang="en-US" sz="2000" dirty="0"/>
          </a:p>
        </p:txBody>
      </p:sp>
      <p:sp>
        <p:nvSpPr>
          <p:cNvPr id="64" name="Rectangle 63"/>
          <p:cNvSpPr/>
          <p:nvPr/>
        </p:nvSpPr>
        <p:spPr>
          <a:xfrm>
            <a:off x="4214541" y="6053815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2000" b="1" dirty="0" smtClean="0">
                <a:solidFill>
                  <a:srgbClr val="FF0000"/>
                </a:solidFill>
              </a:rPr>
              <a:t>15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641860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1" grpId="0"/>
      <p:bldP spid="62" grpId="0"/>
      <p:bldP spid="10" grpId="0"/>
      <p:bldP spid="63" grpId="0"/>
      <p:bldP spid="6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2898</TotalTime>
  <Words>1389</Words>
  <Application>Microsoft Office PowerPoint</Application>
  <PresentationFormat>Widescreen</PresentationFormat>
  <Paragraphs>515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Adobe Arabic</vt:lpstr>
      <vt:lpstr>adonis-web</vt:lpstr>
      <vt:lpstr>AF_Najed</vt:lpstr>
      <vt:lpstr>AGA Aladdin Regular</vt:lpstr>
      <vt:lpstr>AGA Battouta Regular</vt:lpstr>
      <vt:lpstr>Arial</vt:lpstr>
      <vt:lpstr>Calibri</vt:lpstr>
      <vt:lpstr>Calibri Light</vt:lpstr>
      <vt:lpstr>GE SS Text Bold</vt:lpstr>
      <vt:lpstr>HelveticaNeueLT Arabic 45 Light</vt:lpstr>
      <vt:lpstr>HelveticaNeueLT Arabic 55 Roman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Ghassan Hazza</dc:creator>
  <cp:lastModifiedBy>Maali</cp:lastModifiedBy>
  <cp:revision>322</cp:revision>
  <cp:lastPrinted>2024-02-20T07:15:00Z</cp:lastPrinted>
  <dcterms:created xsi:type="dcterms:W3CDTF">2019-06-13T08:00:41Z</dcterms:created>
  <dcterms:modified xsi:type="dcterms:W3CDTF">2025-09-27T08:17:51Z</dcterms:modified>
</cp:coreProperties>
</file>