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9" r:id="rId4"/>
    <p:sldId id="268" r:id="rId5"/>
    <p:sldId id="306" r:id="rId6"/>
    <p:sldId id="289" r:id="rId7"/>
    <p:sldId id="307" r:id="rId8"/>
    <p:sldId id="308" r:id="rId9"/>
    <p:sldId id="309" r:id="rId10"/>
    <p:sldId id="310" r:id="rId11"/>
    <p:sldId id="312" r:id="rId12"/>
    <p:sldId id="292" r:id="rId13"/>
    <p:sldId id="278" r:id="rId14"/>
    <p:sldId id="301" r:id="rId15"/>
    <p:sldId id="281" r:id="rId16"/>
    <p:sldId id="311" r:id="rId17"/>
    <p:sldId id="288" r:id="rId18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31290-92F8-4A7D-B487-C6F51B8C3F72}" v="28" dt="2025-09-26T13:52:32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ed Qrara'ah" userId="3af4ee847b29e30d" providerId="LiveId" clId="{66BFBFF2-B3EA-4AA8-B9B4-C7BB84DDC77D}"/>
    <pc:docChg chg="custSel addSld delSld modSld">
      <pc:chgData name="Khaled Qrara'ah" userId="3af4ee847b29e30d" providerId="LiveId" clId="{66BFBFF2-B3EA-4AA8-B9B4-C7BB84DDC77D}" dt="2025-09-26T14:03:41.382" v="1255" actId="20577"/>
      <pc:docMkLst>
        <pc:docMk/>
      </pc:docMkLst>
      <pc:sldChg chg="modSp mod">
        <pc:chgData name="Khaled Qrara'ah" userId="3af4ee847b29e30d" providerId="LiveId" clId="{66BFBFF2-B3EA-4AA8-B9B4-C7BB84DDC77D}" dt="2025-09-26T13:15:26.385" v="176" actId="20577"/>
        <pc:sldMkLst>
          <pc:docMk/>
          <pc:sldMk cId="4271810504" sldId="256"/>
        </pc:sldMkLst>
        <pc:spChg chg="mod">
          <ac:chgData name="Khaled Qrara'ah" userId="3af4ee847b29e30d" providerId="LiveId" clId="{66BFBFF2-B3EA-4AA8-B9B4-C7BB84DDC77D}" dt="2025-09-26T13:15:26.385" v="176" actId="20577"/>
          <ac:spMkLst>
            <pc:docMk/>
            <pc:sldMk cId="4271810504" sldId="256"/>
            <ac:spMk id="3" creationId="{00000000-0000-0000-0000-000000000000}"/>
          </ac:spMkLst>
        </pc:spChg>
      </pc:sldChg>
      <pc:sldChg chg="modSp mod">
        <pc:chgData name="Khaled Qrara'ah" userId="3af4ee847b29e30d" providerId="LiveId" clId="{66BFBFF2-B3EA-4AA8-B9B4-C7BB84DDC77D}" dt="2025-09-26T13:54:40.331" v="951" actId="20577"/>
        <pc:sldMkLst>
          <pc:docMk/>
          <pc:sldMk cId="2150607956" sldId="278"/>
        </pc:sldMkLst>
        <pc:spChg chg="mod">
          <ac:chgData name="Khaled Qrara'ah" userId="3af4ee847b29e30d" providerId="LiveId" clId="{66BFBFF2-B3EA-4AA8-B9B4-C7BB84DDC77D}" dt="2025-09-26T13:54:40.331" v="951" actId="20577"/>
          <ac:spMkLst>
            <pc:docMk/>
            <pc:sldMk cId="2150607956" sldId="278"/>
            <ac:spMk id="7" creationId="{2480FEFC-EFBB-6848-AA0C-8DBD4372EF83}"/>
          </ac:spMkLst>
        </pc:spChg>
        <pc:spChg chg="mod">
          <ac:chgData name="Khaled Qrara'ah" userId="3af4ee847b29e30d" providerId="LiveId" clId="{66BFBFF2-B3EA-4AA8-B9B4-C7BB84DDC77D}" dt="2025-09-26T13:31:04.857" v="504" actId="20577"/>
          <ac:spMkLst>
            <pc:docMk/>
            <pc:sldMk cId="2150607956" sldId="278"/>
            <ac:spMk id="60" creationId="{042AC94C-7E38-4142-B2BC-EA7B19C0FCC7}"/>
          </ac:spMkLst>
        </pc:spChg>
        <pc:spChg chg="mod">
          <ac:chgData name="Khaled Qrara'ah" userId="3af4ee847b29e30d" providerId="LiveId" clId="{66BFBFF2-B3EA-4AA8-B9B4-C7BB84DDC77D}" dt="2025-09-26T13:30:33.322" v="465"/>
          <ac:spMkLst>
            <pc:docMk/>
            <pc:sldMk cId="2150607956" sldId="278"/>
            <ac:spMk id="61" creationId="{48AA5185-20EB-4279-BD99-69D9E6313273}"/>
          </ac:spMkLst>
        </pc:spChg>
        <pc:spChg chg="mod">
          <ac:chgData name="Khaled Qrara'ah" userId="3af4ee847b29e30d" providerId="LiveId" clId="{66BFBFF2-B3EA-4AA8-B9B4-C7BB84DDC77D}" dt="2025-09-26T13:31:40.765" v="549" actId="20577"/>
          <ac:spMkLst>
            <pc:docMk/>
            <pc:sldMk cId="2150607956" sldId="278"/>
            <ac:spMk id="62" creationId="{F0C173F7-3010-44B8-8C3F-A82D54EAD5EE}"/>
          </ac:spMkLst>
        </pc:spChg>
      </pc:sldChg>
      <pc:sldChg chg="del">
        <pc:chgData name="Khaled Qrara'ah" userId="3af4ee847b29e30d" providerId="LiveId" clId="{66BFBFF2-B3EA-4AA8-B9B4-C7BB84DDC77D}" dt="2025-09-26T13:58:57.826" v="1082" actId="2696"/>
        <pc:sldMkLst>
          <pc:docMk/>
          <pc:sldMk cId="1161048061" sldId="280"/>
        </pc:sldMkLst>
      </pc:sldChg>
      <pc:sldChg chg="modSp mod">
        <pc:chgData name="Khaled Qrara'ah" userId="3af4ee847b29e30d" providerId="LiveId" clId="{66BFBFF2-B3EA-4AA8-B9B4-C7BB84DDC77D}" dt="2025-09-26T14:03:41.382" v="1255" actId="20577"/>
        <pc:sldMkLst>
          <pc:docMk/>
          <pc:sldMk cId="3885820709" sldId="281"/>
        </pc:sldMkLst>
        <pc:spChg chg="mod">
          <ac:chgData name="Khaled Qrara'ah" userId="3af4ee847b29e30d" providerId="LiveId" clId="{66BFBFF2-B3EA-4AA8-B9B4-C7BB84DDC77D}" dt="2025-09-26T14:03:41.382" v="1255" actId="20577"/>
          <ac:spMkLst>
            <pc:docMk/>
            <pc:sldMk cId="3885820709" sldId="281"/>
            <ac:spMk id="2" creationId="{90BFFAD2-1420-596A-264C-A39F747353CD}"/>
          </ac:spMkLst>
        </pc:spChg>
      </pc:sldChg>
      <pc:sldChg chg="addSp delSp modSp mod">
        <pc:chgData name="Khaled Qrara'ah" userId="3af4ee847b29e30d" providerId="LiveId" clId="{66BFBFF2-B3EA-4AA8-B9B4-C7BB84DDC77D}" dt="2025-09-26T13:49:18.107" v="716"/>
        <pc:sldMkLst>
          <pc:docMk/>
          <pc:sldMk cId="2559249454" sldId="292"/>
        </pc:sldMkLst>
        <pc:spChg chg="add mod">
          <ac:chgData name="Khaled Qrara'ah" userId="3af4ee847b29e30d" providerId="LiveId" clId="{66BFBFF2-B3EA-4AA8-B9B4-C7BB84DDC77D}" dt="2025-09-26T13:49:16.577" v="714" actId="14100"/>
          <ac:spMkLst>
            <pc:docMk/>
            <pc:sldMk cId="2559249454" sldId="292"/>
            <ac:spMk id="3" creationId="{E117984C-783E-8F37-0770-64CFAF5FB61B}"/>
          </ac:spMkLst>
        </pc:spChg>
        <pc:spChg chg="del mod">
          <ac:chgData name="Khaled Qrara'ah" userId="3af4ee847b29e30d" providerId="LiveId" clId="{66BFBFF2-B3EA-4AA8-B9B4-C7BB84DDC77D}" dt="2025-09-26T13:47:01.302" v="636" actId="478"/>
          <ac:spMkLst>
            <pc:docMk/>
            <pc:sldMk cId="2559249454" sldId="292"/>
            <ac:spMk id="4" creationId="{00000000-0000-0000-0000-000000000000}"/>
          </ac:spMkLst>
        </pc:spChg>
        <pc:spChg chg="add del mod">
          <ac:chgData name="Khaled Qrara'ah" userId="3af4ee847b29e30d" providerId="LiveId" clId="{66BFBFF2-B3EA-4AA8-B9B4-C7BB84DDC77D}" dt="2025-09-26T13:49:18.107" v="716"/>
          <ac:spMkLst>
            <pc:docMk/>
            <pc:sldMk cId="2559249454" sldId="292"/>
            <ac:spMk id="5" creationId="{3ADFCCAC-2D9A-254A-E39A-8A49017653E1}"/>
          </ac:spMkLst>
        </pc:spChg>
        <pc:picChg chg="add mod">
          <ac:chgData name="Khaled Qrara'ah" userId="3af4ee847b29e30d" providerId="LiveId" clId="{66BFBFF2-B3EA-4AA8-B9B4-C7BB84DDC77D}" dt="2025-09-26T13:46:55.823" v="635" actId="14100"/>
          <ac:picMkLst>
            <pc:docMk/>
            <pc:sldMk cId="2559249454" sldId="292"/>
            <ac:picMk id="1026" creationId="{8327EC15-1EFF-A599-2652-5A07888C129D}"/>
          </ac:picMkLst>
        </pc:picChg>
      </pc:sldChg>
      <pc:sldChg chg="modSp del mod">
        <pc:chgData name="Khaled Qrara'ah" userId="3af4ee847b29e30d" providerId="LiveId" clId="{66BFBFF2-B3EA-4AA8-B9B4-C7BB84DDC77D}" dt="2025-09-26T13:20:09.586" v="179" actId="2696"/>
        <pc:sldMkLst>
          <pc:docMk/>
          <pc:sldMk cId="51497630" sldId="294"/>
        </pc:sldMkLst>
      </pc:sldChg>
      <pc:sldChg chg="addSp modSp mod">
        <pc:chgData name="Khaled Qrara'ah" userId="3af4ee847b29e30d" providerId="LiveId" clId="{66BFBFF2-B3EA-4AA8-B9B4-C7BB84DDC77D}" dt="2025-09-26T13:18:55.377" v="178"/>
        <pc:sldMkLst>
          <pc:docMk/>
          <pc:sldMk cId="3698887135" sldId="295"/>
        </pc:sldMkLst>
        <pc:spChg chg="mod">
          <ac:chgData name="Khaled Qrara'ah" userId="3af4ee847b29e30d" providerId="LiveId" clId="{66BFBFF2-B3EA-4AA8-B9B4-C7BB84DDC77D}" dt="2025-09-21T15:09:21.588" v="155" actId="20577"/>
          <ac:spMkLst>
            <pc:docMk/>
            <pc:sldMk cId="3698887135" sldId="295"/>
            <ac:spMk id="3" creationId="{8BA97C4D-3E84-51D0-436D-EFE1788C6649}"/>
          </ac:spMkLst>
        </pc:spChg>
        <pc:picChg chg="add mod">
          <ac:chgData name="Khaled Qrara'ah" userId="3af4ee847b29e30d" providerId="LiveId" clId="{66BFBFF2-B3EA-4AA8-B9B4-C7BB84DDC77D}" dt="2025-09-26T13:18:27.105" v="177"/>
          <ac:picMkLst>
            <pc:docMk/>
            <pc:sldMk cId="3698887135" sldId="295"/>
            <ac:picMk id="4" creationId="{35EB5207-67A3-2B4B-8267-2F9883DE1182}"/>
          </ac:picMkLst>
        </pc:picChg>
        <pc:picChg chg="add mod">
          <ac:chgData name="Khaled Qrara'ah" userId="3af4ee847b29e30d" providerId="LiveId" clId="{66BFBFF2-B3EA-4AA8-B9B4-C7BB84DDC77D}" dt="2025-09-26T13:18:55.377" v="178"/>
          <ac:picMkLst>
            <pc:docMk/>
            <pc:sldMk cId="3698887135" sldId="295"/>
            <ac:picMk id="5" creationId="{8A59C079-D43E-C9CE-D7A6-73CA0B4B61DD}"/>
          </ac:picMkLst>
        </pc:picChg>
      </pc:sldChg>
      <pc:sldChg chg="addSp modSp add mod">
        <pc:chgData name="Khaled Qrara'ah" userId="3af4ee847b29e30d" providerId="LiveId" clId="{66BFBFF2-B3EA-4AA8-B9B4-C7BB84DDC77D}" dt="2025-09-26T13:32:08.498" v="550" actId="1076"/>
        <pc:sldMkLst>
          <pc:docMk/>
          <pc:sldMk cId="3490440237" sldId="300"/>
        </pc:sldMkLst>
        <pc:spChg chg="add mod">
          <ac:chgData name="Khaled Qrara'ah" userId="3af4ee847b29e30d" providerId="LiveId" clId="{66BFBFF2-B3EA-4AA8-B9B4-C7BB84DDC77D}" dt="2025-09-26T13:21:37.082" v="184"/>
          <ac:spMkLst>
            <pc:docMk/>
            <pc:sldMk cId="3490440237" sldId="300"/>
            <ac:spMk id="4" creationId="{E02DC9FA-D7C2-6DC7-626A-254574BF330B}"/>
          </ac:spMkLst>
        </pc:spChg>
        <pc:spChg chg="add mod">
          <ac:chgData name="Khaled Qrara'ah" userId="3af4ee847b29e30d" providerId="LiveId" clId="{66BFBFF2-B3EA-4AA8-B9B4-C7BB84DDC77D}" dt="2025-09-26T13:23:13.500" v="194"/>
          <ac:spMkLst>
            <pc:docMk/>
            <pc:sldMk cId="3490440237" sldId="300"/>
            <ac:spMk id="8" creationId="{4D903B51-7E59-A6FF-B307-44CB1DE344CF}"/>
          </ac:spMkLst>
        </pc:spChg>
        <pc:picChg chg="mod">
          <ac:chgData name="Khaled Qrara'ah" userId="3af4ee847b29e30d" providerId="LiveId" clId="{66BFBFF2-B3EA-4AA8-B9B4-C7BB84DDC77D}" dt="2025-09-26T13:32:08.498" v="550" actId="1076"/>
          <ac:picMkLst>
            <pc:docMk/>
            <pc:sldMk cId="3490440237" sldId="300"/>
            <ac:picMk id="5" creationId="{C83A057F-2A51-D536-6E4C-A9A232A6F17E}"/>
          </ac:picMkLst>
        </pc:picChg>
      </pc:sldChg>
      <pc:sldChg chg="modSp add mod">
        <pc:chgData name="Khaled Qrara'ah" userId="3af4ee847b29e30d" providerId="LiveId" clId="{66BFBFF2-B3EA-4AA8-B9B4-C7BB84DDC77D}" dt="2025-09-26T13:59:58.135" v="1126" actId="20577"/>
        <pc:sldMkLst>
          <pc:docMk/>
          <pc:sldMk cId="3117215099" sldId="301"/>
        </pc:sldMkLst>
        <pc:spChg chg="mod">
          <ac:chgData name="Khaled Qrara'ah" userId="3af4ee847b29e30d" providerId="LiveId" clId="{66BFBFF2-B3EA-4AA8-B9B4-C7BB84DDC77D}" dt="2025-09-26T13:59:58.135" v="1126" actId="20577"/>
          <ac:spMkLst>
            <pc:docMk/>
            <pc:sldMk cId="3117215099" sldId="301"/>
            <ac:spMk id="4" creationId="{6119D55E-181D-CB75-A56B-286717702F83}"/>
          </ac:spMkLst>
        </pc:spChg>
      </pc:sldChg>
      <pc:sldChg chg="addSp delSp modSp add mod">
        <pc:chgData name="Khaled Qrara'ah" userId="3af4ee847b29e30d" providerId="LiveId" clId="{66BFBFF2-B3EA-4AA8-B9B4-C7BB84DDC77D}" dt="2025-09-26T13:55:03.547" v="953" actId="20577"/>
        <pc:sldMkLst>
          <pc:docMk/>
          <pc:sldMk cId="3837749144" sldId="302"/>
        </pc:sldMkLst>
        <pc:spChg chg="add del mod">
          <ac:chgData name="Khaled Qrara'ah" userId="3af4ee847b29e30d" providerId="LiveId" clId="{66BFBFF2-B3EA-4AA8-B9B4-C7BB84DDC77D}" dt="2025-09-26T13:50:06.029" v="742"/>
          <ac:spMkLst>
            <pc:docMk/>
            <pc:sldMk cId="3837749144" sldId="302"/>
            <ac:spMk id="3" creationId="{773DFB49-2B4C-3A6F-26E7-B67A6B2F1EEA}"/>
          </ac:spMkLst>
        </pc:spChg>
        <pc:spChg chg="del mod">
          <ac:chgData name="Khaled Qrara'ah" userId="3af4ee847b29e30d" providerId="LiveId" clId="{66BFBFF2-B3EA-4AA8-B9B4-C7BB84DDC77D}" dt="2025-09-26T13:50:20.043" v="744" actId="21"/>
          <ac:spMkLst>
            <pc:docMk/>
            <pc:sldMk cId="3837749144" sldId="302"/>
            <ac:spMk id="4" creationId="{A999E32E-83A6-A306-AFDF-ECB145C28C54}"/>
          </ac:spMkLst>
        </pc:spChg>
        <pc:spChg chg="add mod">
          <ac:chgData name="Khaled Qrara'ah" userId="3af4ee847b29e30d" providerId="LiveId" clId="{66BFBFF2-B3EA-4AA8-B9B4-C7BB84DDC77D}" dt="2025-09-26T13:55:03.547" v="953" actId="20577"/>
          <ac:spMkLst>
            <pc:docMk/>
            <pc:sldMk cId="3837749144" sldId="302"/>
            <ac:spMk id="5" creationId="{7E1D98E7-4853-5683-793E-322D1A764422}"/>
          </ac:spMkLst>
        </pc:spChg>
        <pc:picChg chg="add mod">
          <ac:chgData name="Khaled Qrara'ah" userId="3af4ee847b29e30d" providerId="LiveId" clId="{66BFBFF2-B3EA-4AA8-B9B4-C7BB84DDC77D}" dt="2025-09-26T13:52:32.134" v="836" actId="14100"/>
          <ac:picMkLst>
            <pc:docMk/>
            <pc:sldMk cId="3837749144" sldId="302"/>
            <ac:picMk id="2050" creationId="{B8699E21-1F9A-748C-ED99-FE3E2D7618A7}"/>
          </ac:picMkLst>
        </pc:picChg>
      </pc:sldChg>
      <pc:sldChg chg="add del">
        <pc:chgData name="Khaled Qrara'ah" userId="3af4ee847b29e30d" providerId="LiveId" clId="{66BFBFF2-B3EA-4AA8-B9B4-C7BB84DDC77D}" dt="2025-09-26T13:54:24.003" v="950" actId="2696"/>
        <pc:sldMkLst>
          <pc:docMk/>
          <pc:sldMk cId="2174066025" sldId="303"/>
        </pc:sldMkLst>
      </pc:sldChg>
      <pc:sldChg chg="modSp add mod">
        <pc:chgData name="Khaled Qrara'ah" userId="3af4ee847b29e30d" providerId="LiveId" clId="{66BFBFF2-B3EA-4AA8-B9B4-C7BB84DDC77D}" dt="2025-09-26T13:58:26.853" v="1080" actId="20577"/>
        <pc:sldMkLst>
          <pc:docMk/>
          <pc:sldMk cId="2217794108" sldId="304"/>
        </pc:sldMkLst>
        <pc:spChg chg="mod">
          <ac:chgData name="Khaled Qrara'ah" userId="3af4ee847b29e30d" providerId="LiveId" clId="{66BFBFF2-B3EA-4AA8-B9B4-C7BB84DDC77D}" dt="2025-09-26T13:58:26.853" v="1080" actId="20577"/>
          <ac:spMkLst>
            <pc:docMk/>
            <pc:sldMk cId="2217794108" sldId="304"/>
            <ac:spMk id="4" creationId="{7DDBAF2D-5FCB-B48C-7D94-B06ECED92650}"/>
          </ac:spMkLst>
        </pc:spChg>
      </pc:sldChg>
      <pc:sldChg chg="delSp modSp add mod">
        <pc:chgData name="Khaled Qrara'ah" userId="3af4ee847b29e30d" providerId="LiveId" clId="{66BFBFF2-B3EA-4AA8-B9B4-C7BB84DDC77D}" dt="2025-09-26T13:53:57.029" v="949" actId="21"/>
        <pc:sldMkLst>
          <pc:docMk/>
          <pc:sldMk cId="4283179937" sldId="305"/>
        </pc:sldMkLst>
        <pc:spChg chg="del mod">
          <ac:chgData name="Khaled Qrara'ah" userId="3af4ee847b29e30d" providerId="LiveId" clId="{66BFBFF2-B3EA-4AA8-B9B4-C7BB84DDC77D}" dt="2025-09-26T13:53:32.498" v="841" actId="21"/>
          <ac:spMkLst>
            <pc:docMk/>
            <pc:sldMk cId="4283179937" sldId="305"/>
            <ac:spMk id="4" creationId="{FD7C9D83-E7AA-051E-D0F0-0D046D36F8F5}"/>
          </ac:spMkLst>
        </pc:spChg>
        <pc:spChg chg="del mod">
          <ac:chgData name="Khaled Qrara'ah" userId="3af4ee847b29e30d" providerId="LiveId" clId="{66BFBFF2-B3EA-4AA8-B9B4-C7BB84DDC77D}" dt="2025-09-26T13:53:57.029" v="949" actId="21"/>
          <ac:spMkLst>
            <pc:docMk/>
            <pc:sldMk cId="4283179937" sldId="305"/>
            <ac:spMk id="8" creationId="{67019BE8-89B5-C646-8DD0-9E83E284FDFA}"/>
          </ac:spMkLst>
        </pc:spChg>
        <pc:picChg chg="del">
          <ac:chgData name="Khaled Qrara'ah" userId="3af4ee847b29e30d" providerId="LiveId" clId="{66BFBFF2-B3EA-4AA8-B9B4-C7BB84DDC77D}" dt="2025-09-26T13:53:22.510" v="839" actId="478"/>
          <ac:picMkLst>
            <pc:docMk/>
            <pc:sldMk cId="4283179937" sldId="305"/>
            <ac:picMk id="5" creationId="{62B9284D-633B-DD08-637C-49075B668E27}"/>
          </ac:picMkLst>
        </pc:picChg>
      </pc:sldChg>
      <pc:sldChg chg="add del">
        <pc:chgData name="Khaled Qrara'ah" userId="3af4ee847b29e30d" providerId="LiveId" clId="{66BFBFF2-B3EA-4AA8-B9B4-C7BB84DDC77D}" dt="2025-09-26T13:59:03.018" v="1083" actId="2696"/>
        <pc:sldMkLst>
          <pc:docMk/>
          <pc:sldMk cId="1220811102" sldId="306"/>
        </pc:sldMkLst>
      </pc:sldChg>
    </pc:docChg>
  </pc:docChgLst>
  <pc:docChgLst>
    <pc:chgData name="Khaled Qrara'ah" userId="3af4ee847b29e30d" providerId="LiveId" clId="{84931290-92F8-4A7D-B487-C6F51B8C3F72}"/>
    <pc:docChg chg="undo redo custSel addSld delSld modSld">
      <pc:chgData name="Khaled Qrara'ah" userId="3af4ee847b29e30d" providerId="LiveId" clId="{84931290-92F8-4A7D-B487-C6F51B8C3F72}" dt="2025-09-06T04:56:45.674" v="995" actId="20577"/>
      <pc:docMkLst>
        <pc:docMk/>
      </pc:docMkLst>
      <pc:sldChg chg="modSp mod">
        <pc:chgData name="Khaled Qrara'ah" userId="3af4ee847b29e30d" providerId="LiveId" clId="{84931290-92F8-4A7D-B487-C6F51B8C3F72}" dt="2025-09-06T04:37:50.922" v="628" actId="20577"/>
        <pc:sldMkLst>
          <pc:docMk/>
          <pc:sldMk cId="743101172" sldId="268"/>
        </pc:sldMkLst>
        <pc:spChg chg="mod">
          <ac:chgData name="Khaled Qrara'ah" userId="3af4ee847b29e30d" providerId="LiveId" clId="{84931290-92F8-4A7D-B487-C6F51B8C3F72}" dt="2025-09-06T04:37:50.922" v="628" actId="20577"/>
          <ac:spMkLst>
            <pc:docMk/>
            <pc:sldMk cId="743101172" sldId="268"/>
            <ac:spMk id="4" creationId="{00000000-0000-0000-0000-000000000000}"/>
          </ac:spMkLst>
        </pc:spChg>
      </pc:sldChg>
      <pc:sldChg chg="del">
        <pc:chgData name="Khaled Qrara'ah" userId="3af4ee847b29e30d" providerId="LiveId" clId="{84931290-92F8-4A7D-B487-C6F51B8C3F72}" dt="2025-09-06T01:30:25.896" v="9" actId="2696"/>
        <pc:sldMkLst>
          <pc:docMk/>
          <pc:sldMk cId="4021341969" sldId="287"/>
        </pc:sldMkLst>
      </pc:sldChg>
      <pc:sldChg chg="addSp delSp modSp mod">
        <pc:chgData name="Khaled Qrara'ah" userId="3af4ee847b29e30d" providerId="LiveId" clId="{84931290-92F8-4A7D-B487-C6F51B8C3F72}" dt="2025-09-06T02:24:10.321" v="38" actId="14100"/>
        <pc:sldMkLst>
          <pc:docMk/>
          <pc:sldMk cId="2373381581" sldId="289"/>
        </pc:sldMkLst>
        <pc:picChg chg="add mod">
          <ac:chgData name="Khaled Qrara'ah" userId="3af4ee847b29e30d" providerId="LiveId" clId="{84931290-92F8-4A7D-B487-C6F51B8C3F72}" dt="2025-09-06T02:24:10.321" v="38" actId="14100"/>
          <ac:picMkLst>
            <pc:docMk/>
            <pc:sldMk cId="2373381581" sldId="289"/>
            <ac:picMk id="5" creationId="{9131556F-ACD8-03C0-7FD6-1AB648C91258}"/>
          </ac:picMkLst>
        </pc:picChg>
      </pc:sldChg>
      <pc:sldChg chg="del">
        <pc:chgData name="Khaled Qrara'ah" userId="3af4ee847b29e30d" providerId="LiveId" clId="{84931290-92F8-4A7D-B487-C6F51B8C3F72}" dt="2025-09-06T03:11:15.648" v="42" actId="2696"/>
        <pc:sldMkLst>
          <pc:docMk/>
          <pc:sldMk cId="3134076851" sldId="293"/>
        </pc:sldMkLst>
      </pc:sldChg>
      <pc:sldChg chg="addSp delSp modSp mod">
        <pc:chgData name="Khaled Qrara'ah" userId="3af4ee847b29e30d" providerId="LiveId" clId="{84931290-92F8-4A7D-B487-C6F51B8C3F72}" dt="2025-09-06T04:37:17.940" v="626" actId="14100"/>
        <pc:sldMkLst>
          <pc:docMk/>
          <pc:sldMk cId="51497630" sldId="294"/>
        </pc:sldMkLst>
      </pc:sldChg>
      <pc:sldChg chg="addSp delSp modSp mod">
        <pc:chgData name="Khaled Qrara'ah" userId="3af4ee847b29e30d" providerId="LiveId" clId="{84931290-92F8-4A7D-B487-C6F51B8C3F72}" dt="2025-09-06T04:56:45.674" v="995" actId="20577"/>
        <pc:sldMkLst>
          <pc:docMk/>
          <pc:sldMk cId="3698887135" sldId="295"/>
        </pc:sldMkLst>
        <pc:spChg chg="add del mod">
          <ac:chgData name="Khaled Qrara'ah" userId="3af4ee847b29e30d" providerId="LiveId" clId="{84931290-92F8-4A7D-B487-C6F51B8C3F72}" dt="2025-09-06T04:56:45.674" v="995" actId="20577"/>
          <ac:spMkLst>
            <pc:docMk/>
            <pc:sldMk cId="3698887135" sldId="295"/>
            <ac:spMk id="3" creationId="{8BA97C4D-3E84-51D0-436D-EFE1788C6649}"/>
          </ac:spMkLst>
        </pc:spChg>
      </pc:sldChg>
      <pc:sldChg chg="del">
        <pc:chgData name="Khaled Qrara'ah" userId="3af4ee847b29e30d" providerId="LiveId" clId="{84931290-92F8-4A7D-B487-C6F51B8C3F72}" dt="2025-09-06T04:52:48.670" v="949" actId="2696"/>
        <pc:sldMkLst>
          <pc:docMk/>
          <pc:sldMk cId="1911033365" sldId="296"/>
        </pc:sldMkLst>
      </pc:sldChg>
      <pc:sldChg chg="del">
        <pc:chgData name="Khaled Qrara'ah" userId="3af4ee847b29e30d" providerId="LiveId" clId="{84931290-92F8-4A7D-B487-C6F51B8C3F72}" dt="2025-09-06T04:52:55.584" v="950" actId="2696"/>
        <pc:sldMkLst>
          <pc:docMk/>
          <pc:sldMk cId="2447937874" sldId="297"/>
        </pc:sldMkLst>
      </pc:sldChg>
      <pc:sldChg chg="del">
        <pc:chgData name="Khaled Qrara'ah" userId="3af4ee847b29e30d" providerId="LiveId" clId="{84931290-92F8-4A7D-B487-C6F51B8C3F72}" dt="2025-09-06T04:52:59.135" v="951" actId="2696"/>
        <pc:sldMkLst>
          <pc:docMk/>
          <pc:sldMk cId="2226681965" sldId="298"/>
        </pc:sldMkLst>
      </pc:sldChg>
      <pc:sldChg chg="addSp delSp modSp add mod modAnim">
        <pc:chgData name="Khaled Qrara'ah" userId="3af4ee847b29e30d" providerId="LiveId" clId="{84931290-92F8-4A7D-B487-C6F51B8C3F72}" dt="2025-09-06T02:23:22.971" v="37" actId="14100"/>
        <pc:sldMkLst>
          <pc:docMk/>
          <pc:sldMk cId="2677329798" sldId="299"/>
        </pc:sldMkLst>
        <pc:spChg chg="mod">
          <ac:chgData name="Khaled Qrara'ah" userId="3af4ee847b29e30d" providerId="LiveId" clId="{84931290-92F8-4A7D-B487-C6F51B8C3F72}" dt="2025-09-06T02:08:08.299" v="24" actId="6549"/>
          <ac:spMkLst>
            <pc:docMk/>
            <pc:sldMk cId="2677329798" sldId="299"/>
            <ac:spMk id="43" creationId="{FF684727-FA87-7959-90B4-8C3C82CF1E43}"/>
          </ac:spMkLst>
        </pc:spChg>
        <pc:picChg chg="add mod">
          <ac:chgData name="Khaled Qrara'ah" userId="3af4ee847b29e30d" providerId="LiveId" clId="{84931290-92F8-4A7D-B487-C6F51B8C3F72}" dt="2025-09-06T02:23:22.971" v="37" actId="14100"/>
          <ac:picMkLst>
            <pc:docMk/>
            <pc:sldMk cId="2677329798" sldId="299"/>
            <ac:picMk id="4" creationId="{B93C4B50-013A-0ABF-BB0D-5998188FE2BF}"/>
          </ac:picMkLst>
        </pc:picChg>
      </pc:sldChg>
    </pc:docChg>
  </pc:docChgLst>
  <pc:docChgLst>
    <pc:chgData name="Khaled Qrara'ah" userId="3af4ee847b29e30d" providerId="LiveId" clId="{7D70F83A-B26C-4D0F-AF35-DF7C6A94A669}"/>
    <pc:docChg chg="custSel modSld">
      <pc:chgData name="Khaled Qrara'ah" userId="3af4ee847b29e30d" providerId="LiveId" clId="{7D70F83A-B26C-4D0F-AF35-DF7C6A94A669}" dt="2025-09-05T16:22:07.655" v="39" actId="20577"/>
      <pc:docMkLst>
        <pc:docMk/>
      </pc:docMkLst>
      <pc:sldChg chg="modSp mod">
        <pc:chgData name="Khaled Qrara'ah" userId="3af4ee847b29e30d" providerId="LiveId" clId="{7D70F83A-B26C-4D0F-AF35-DF7C6A94A669}" dt="2025-09-05T16:20:52.461" v="29" actId="20577"/>
        <pc:sldMkLst>
          <pc:docMk/>
          <pc:sldMk cId="4271810504" sldId="256"/>
        </pc:sldMkLst>
        <pc:spChg chg="mod">
          <ac:chgData name="Khaled Qrara'ah" userId="3af4ee847b29e30d" providerId="LiveId" clId="{7D70F83A-B26C-4D0F-AF35-DF7C6A94A669}" dt="2025-09-05T16:20:52.461" v="29" actId="20577"/>
          <ac:spMkLst>
            <pc:docMk/>
            <pc:sldMk cId="4271810504" sldId="256"/>
            <ac:spMk id="3" creationId="{00000000-0000-0000-0000-000000000000}"/>
          </ac:spMkLst>
        </pc:spChg>
      </pc:sldChg>
      <pc:sldChg chg="delSp modSp mod">
        <pc:chgData name="Khaled Qrara'ah" userId="3af4ee847b29e30d" providerId="LiveId" clId="{7D70F83A-B26C-4D0F-AF35-DF7C6A94A669}" dt="2025-09-05T16:22:07.655" v="39" actId="20577"/>
        <pc:sldMkLst>
          <pc:docMk/>
          <pc:sldMk cId="2373381581" sldId="289"/>
        </pc:sldMkLst>
        <pc:spChg chg="mod">
          <ac:chgData name="Khaled Qrara'ah" userId="3af4ee847b29e30d" providerId="LiveId" clId="{7D70F83A-B26C-4D0F-AF35-DF7C6A94A669}" dt="2025-09-05T16:22:07.655" v="39" actId="20577"/>
          <ac:spMkLst>
            <pc:docMk/>
            <pc:sldMk cId="2373381581" sldId="289"/>
            <ac:spMk id="9" creationId="{2CD8355F-3B43-4BAE-9E97-F13249DF8A06}"/>
          </ac:spMkLst>
        </pc:spChg>
      </pc:sldChg>
    </pc:docChg>
  </pc:docChgLst>
  <pc:docChgLst>
    <pc:chgData name="Khaled Qrara'ah" userId="3af4ee847b29e30d" providerId="LiveId" clId="{1AD85024-D9D9-46F4-9609-6AE0CD16B22C}"/>
    <pc:docChg chg="undo custSel modSld">
      <pc:chgData name="Khaled Qrara'ah" userId="3af4ee847b29e30d" providerId="LiveId" clId="{1AD85024-D9D9-46F4-9609-6AE0CD16B22C}" dt="2025-09-05T16:33:45.899" v="12" actId="14100"/>
      <pc:docMkLst>
        <pc:docMk/>
      </pc:docMkLst>
      <pc:sldChg chg="addSp modSp mod">
        <pc:chgData name="Khaled Qrara'ah" userId="3af4ee847b29e30d" providerId="LiveId" clId="{1AD85024-D9D9-46F4-9609-6AE0CD16B22C}" dt="2025-09-05T16:33:45.899" v="12" actId="14100"/>
        <pc:sldMkLst>
          <pc:docMk/>
          <pc:sldMk cId="2373381581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652776" y="643466"/>
            <a:ext cx="1778570" cy="15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4580" y="2429921"/>
            <a:ext cx="7014643" cy="41303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الوحدة : </a:t>
            </a:r>
            <a:r>
              <a:rPr lang="ar-JO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الثانية</a:t>
            </a:r>
            <a:endParaRPr lang="ar-SA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الد</a:t>
            </a:r>
            <a:r>
              <a:rPr lang="ar-JO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َّ</a:t>
            </a: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رس : </a:t>
            </a:r>
            <a:r>
              <a:rPr lang="ar-JO" sz="3740" dirty="0">
                <a:cs typeface="AGA Battouta Regular" pitchFamily="2" charset="-78"/>
              </a:rPr>
              <a:t>قصيدة " نهر الخير</a:t>
            </a:r>
            <a:r>
              <a:rPr lang="en-US" sz="3740" dirty="0">
                <a:cs typeface="AGA Battouta Regular" pitchFamily="2" charset="-78"/>
              </a:rPr>
              <a:t> </a:t>
            </a:r>
            <a:r>
              <a:rPr lang="ar-JO" sz="3740" dirty="0" smtClean="0">
                <a:cs typeface="AGA Battouta Regular" pitchFamily="2" charset="-78"/>
              </a:rPr>
              <a:t>" </a:t>
            </a:r>
            <a:endParaRPr lang="ar-JO" sz="3740" dirty="0"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المبحث :  </a:t>
            </a:r>
            <a:r>
              <a:rPr lang="ar-JO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اللُّغة العربيَّة</a:t>
            </a:r>
            <a:endParaRPr lang="ar-SA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الص</a:t>
            </a:r>
            <a:r>
              <a:rPr lang="ar-JO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َّ</a:t>
            </a: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ف :  </a:t>
            </a:r>
            <a:r>
              <a:rPr lang="ar-JO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التاسع </a:t>
            </a: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90" y="923997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2811C6-55F4-19DD-3D1A-4266006A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05" y="1907960"/>
            <a:ext cx="2687971" cy="3075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20342" y="311947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30734" y="90137"/>
            <a:ext cx="669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التقويم التكويني </a:t>
            </a:r>
            <a:r>
              <a:rPr lang="ar-JO" sz="2400" b="1" dirty="0" smtClean="0"/>
              <a:t>: </a:t>
            </a:r>
            <a:r>
              <a:rPr lang="ar-JO" sz="2400" b="1" dirty="0" smtClean="0">
                <a:solidFill>
                  <a:srgbClr val="FF0000"/>
                </a:solidFill>
              </a:rPr>
              <a:t>ص 42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" y="623271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2" y="1257138"/>
            <a:ext cx="8764223" cy="4944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1876" y="3007195"/>
            <a:ext cx="12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هـ ل ل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25772" y="3007195"/>
            <a:ext cx="12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تدفّقَ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51876" y="3580510"/>
            <a:ext cx="12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ز هـ و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0438" y="3640707"/>
            <a:ext cx="12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نفتخر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451876" y="4221543"/>
            <a:ext cx="12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م ق ل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51906" y="4221543"/>
            <a:ext cx="12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عين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51876" y="4823490"/>
            <a:ext cx="12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ج ل ل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27559" y="4855055"/>
            <a:ext cx="12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عظمت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51876" y="5412005"/>
            <a:ext cx="12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ك ل أ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92343" y="5402168"/>
            <a:ext cx="221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تحفظها / ترعاها</a:t>
            </a:r>
            <a:endParaRPr lang="ar-J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63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4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20124" y="1253532"/>
            <a:ext cx="669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التقويم التكويني </a:t>
            </a:r>
            <a:r>
              <a:rPr lang="ar-JO" sz="2400" b="1" dirty="0" smtClean="0"/>
              <a:t>: </a:t>
            </a:r>
            <a:r>
              <a:rPr lang="ar-JO" sz="2400" b="1" dirty="0" smtClean="0">
                <a:solidFill>
                  <a:srgbClr val="FF0000"/>
                </a:solidFill>
              </a:rPr>
              <a:t>ص </a:t>
            </a:r>
            <a:r>
              <a:rPr lang="ar-JO" sz="2400" b="1" dirty="0" smtClean="0">
                <a:solidFill>
                  <a:srgbClr val="FF0000"/>
                </a:solidFill>
              </a:rPr>
              <a:t>45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8345" y="4327076"/>
            <a:ext cx="7906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الدولة الأردنية ازدهرت طوال مئة عام بالأفعال لا بالأقوال ومعم أفعال الحركة جاءت لتصف منجزات الشعب والجيش والقيادة، فهذه الأفعال تؤجّج المشاعر وتدغع لمزيد من العمل والبناء والتطوير.</a:t>
            </a:r>
            <a:endParaRPr lang="ar-JO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52" y="1783874"/>
            <a:ext cx="7649643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55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pic>
        <p:nvPicPr>
          <p:cNvPr id="1026" name="Picture 2" descr="قوات البادية الملكية تقبض على مطلوب بحقه 114 طلباً - المدينة نيوز">
            <a:extLst>
              <a:ext uri="{FF2B5EF4-FFF2-40B4-BE49-F238E27FC236}">
                <a16:creationId xmlns:a16="http://schemas.microsoft.com/office/drawing/2014/main" id="{8327EC15-1EFF-A599-2652-5A07888C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82" y="2467248"/>
            <a:ext cx="6237010" cy="30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17984C-783E-8F37-0770-64CFAF5FB61B}"/>
              </a:ext>
            </a:extLst>
          </p:cNvPr>
          <p:cNvSpPr txBox="1"/>
          <p:nvPr/>
        </p:nvSpPr>
        <p:spPr>
          <a:xfrm>
            <a:off x="1933293" y="1230630"/>
            <a:ext cx="763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/>
              <a:t>أشر إلى البيت الشعري من الأبيات السابقة و الذي يتماهى مع هذه الصورة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9249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أسئلة التَّمايز- تتابع دائري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>
            <a:off x="3701694" y="1584539"/>
            <a:ext cx="2287136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2480FEFC-EFBB-6848-AA0C-8DBD4372EF83}"/>
              </a:ext>
            </a:extLst>
          </p:cNvPr>
          <p:cNvSpPr/>
          <p:nvPr/>
        </p:nvSpPr>
        <p:spPr>
          <a:xfrm>
            <a:off x="525136" y="1493207"/>
            <a:ext cx="3195251" cy="192234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2400" b="1" dirty="0">
                <a:solidFill>
                  <a:schemeClr val="tx1"/>
                </a:solidFill>
              </a:rPr>
              <a:t>وضح جمال التصوير في عبارة تاج الهواشم زان </a:t>
            </a:r>
            <a:r>
              <a:rPr lang="ar-JO" sz="2400" b="1" dirty="0" smtClean="0">
                <a:solidFill>
                  <a:schemeClr val="tx1"/>
                </a:solidFill>
              </a:rPr>
              <a:t>جبهتنا</a:t>
            </a:r>
            <a:r>
              <a:rPr lang="ar-JO" sz="2400" b="1" dirty="0">
                <a:solidFill>
                  <a:srgbClr val="7030A0"/>
                </a:solidFill>
              </a:rPr>
              <a:t> </a:t>
            </a:r>
            <a:r>
              <a:rPr lang="ar-JO" sz="2400" b="1" dirty="0" smtClean="0">
                <a:solidFill>
                  <a:srgbClr val="7030A0"/>
                </a:solidFill>
              </a:rPr>
              <a:t>.</a:t>
            </a:r>
            <a:endParaRPr lang="ar-JO" sz="2400" b="1" dirty="0">
              <a:solidFill>
                <a:schemeClr val="tx1"/>
              </a:solidFill>
            </a:endParaRPr>
          </a:p>
        </p:txBody>
      </p:sp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042AC94C-7E38-4142-B2BC-EA7B19C0FCC7}"/>
              </a:ext>
            </a:extLst>
          </p:cNvPr>
          <p:cNvSpPr/>
          <p:nvPr/>
        </p:nvSpPr>
        <p:spPr>
          <a:xfrm>
            <a:off x="6189211" y="2279482"/>
            <a:ext cx="3195251" cy="1694847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ما نوع كم في عبارة 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كم للأحبّة </a:t>
            </a:r>
            <a:r>
              <a:rPr lang="ar-JO" sz="24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أغدقت 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كرمًا ؟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/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Rectangle: Diagonal Corners Rounded 60">
            <a:extLst>
              <a:ext uri="{FF2B5EF4-FFF2-40B4-BE49-F238E27FC236}">
                <a16:creationId xmlns:a16="http://schemas.microsoft.com/office/drawing/2014/main" id="{48AA5185-20EB-4279-BD99-69D9E6313273}"/>
              </a:ext>
            </a:extLst>
          </p:cNvPr>
          <p:cNvSpPr/>
          <p:nvPr/>
        </p:nvSpPr>
        <p:spPr>
          <a:xfrm>
            <a:off x="471677" y="4060204"/>
            <a:ext cx="3195251" cy="1638531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>
                <a:solidFill>
                  <a:schemeClr val="accent6">
                    <a:lumMod val="50000"/>
                  </a:schemeClr>
                </a:solidFill>
              </a:rPr>
              <a:t>استخرج جذر الفعل 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</a:rPr>
              <a:t>(تعليها)</a:t>
            </a:r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Rectangle: Diagonal Corners Rounded 61">
            <a:extLst>
              <a:ext uri="{FF2B5EF4-FFF2-40B4-BE49-F238E27FC236}">
                <a16:creationId xmlns:a16="http://schemas.microsoft.com/office/drawing/2014/main" id="{F0C173F7-3010-44B8-8C3F-A82D54EAD5EE}"/>
              </a:ext>
            </a:extLst>
          </p:cNvPr>
          <p:cNvSpPr/>
          <p:nvPr/>
        </p:nvSpPr>
        <p:spPr>
          <a:xfrm>
            <a:off x="5475062" y="4704522"/>
            <a:ext cx="3195251" cy="1667994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>
                <a:solidFill>
                  <a:schemeClr val="accent6">
                    <a:lumMod val="50000"/>
                  </a:schemeClr>
                </a:solidFill>
              </a:rPr>
              <a:t>استخرج من الأبيات السابقة فعلا مبنيّا 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</a:rPr>
              <a:t>للمجهول.</a:t>
            </a:r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28FBE-CEE8-AC1D-5FA7-8B90FEBB8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3276A7F-EF7F-55DD-5B71-0220A7ACE03C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DA168D9C-B593-D826-F73E-55811666EAC5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91B5B679-0B40-D6AF-E6E9-9D0FC4EE289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9EBEEBB-18AD-B399-D47C-25C18467233A}"/>
              </a:ext>
            </a:extLst>
          </p:cNvPr>
          <p:cNvSpPr/>
          <p:nvPr/>
        </p:nvSpPr>
        <p:spPr>
          <a:xfrm>
            <a:off x="579997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62A3208-2843-7211-46D1-98188384B23F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A02DEEA-7C5E-88F0-960A-EFB79901D4BD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2ED1C6-D1A1-EA55-0E0D-F9D59422AD59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5BA0DF3-27BF-BA0E-4623-3E994789F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71668BF-C15A-9AC7-E1EB-6342DB906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B71B78B-FDDD-CD3B-B441-C48DC5339AB2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8B63943-DF0B-D929-0061-E78E57A18A2C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04E1381D-612C-E905-AF45-B0E00FF8FE1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F076EF4-3015-173F-4611-1CD9F3401DC4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087F1A3-0846-A3FB-3ABF-96ED7F97DF3F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258801-E551-5576-2DD1-807DD7C2D294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FFE3762-106B-99EE-6C66-CD40727E29B8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C08F953-34C8-2EA4-8429-4FA00E49D20D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1788E9C-9EA3-A398-1A8C-19AE6FFC6E75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1CB35AC-317A-46E7-EA74-5EC9A555FCCE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FC97A89-FD66-7749-7828-E6C64A8A46B8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E6C57ECB-0303-D53F-97C3-9C2667CBE215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56E424B-F106-814D-5491-B7A108ABB183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0308E970-E49A-B0F2-1120-8E5893D5509B}"/>
              </a:ext>
            </a:extLst>
          </p:cNvPr>
          <p:cNvSpPr/>
          <p:nvPr/>
        </p:nvSpPr>
        <p:spPr>
          <a:xfrm>
            <a:off x="166764" y="6234112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DE6062-5721-A0E3-7733-A351AF05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849" y="1126758"/>
            <a:ext cx="1394736" cy="1486361"/>
          </a:xfrm>
          <a:prstGeom prst="rect">
            <a:avLst/>
          </a:prstGeom>
        </p:spPr>
      </p:pic>
      <p:pic>
        <p:nvPicPr>
          <p:cNvPr id="2054" name="Picture 6" descr="‫ما هو التفكير الناقد؟ - Quora‬‎">
            <a:extLst>
              <a:ext uri="{FF2B5EF4-FFF2-40B4-BE49-F238E27FC236}">
                <a16:creationId xmlns:a16="http://schemas.microsoft.com/office/drawing/2014/main" id="{18312A52-1798-036F-F021-A069709AB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76" y="1100747"/>
            <a:ext cx="1962304" cy="11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2E79E2-00B4-3C3F-B9F7-6B694131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94253"/>
            <a:ext cx="8499763" cy="4154803"/>
          </a:xfrm>
        </p:spPr>
        <p:txBody>
          <a:bodyPr>
            <a:normAutofit/>
          </a:bodyPr>
          <a:lstStyle/>
          <a:p>
            <a:pPr algn="r"/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endParaRPr lang="en-US" sz="3200" dirty="0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6119D55E-181D-CB75-A56B-286717702F83}"/>
              </a:ext>
            </a:extLst>
          </p:cNvPr>
          <p:cNvSpPr/>
          <p:nvPr/>
        </p:nvSpPr>
        <p:spPr>
          <a:xfrm>
            <a:off x="629920" y="2898175"/>
            <a:ext cx="8315297" cy="28955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bg1"/>
                </a:solidFill>
              </a:rPr>
              <a:t>ما دور الهاشميين في دعم القضية الفلسطينية ؟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15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1952687" y="1298870"/>
            <a:ext cx="726102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تقويم ختامي: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 smtClean="0"/>
              <a:t>مئوية المملكة الأردنية الهاشمية احتفالًا بـ :</a:t>
            </a:r>
            <a:endParaRPr lang="ar-JO" sz="2400" b="1" dirty="0"/>
          </a:p>
          <a:p>
            <a:pPr algn="r" rtl="1"/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أ ) </a:t>
            </a:r>
            <a:r>
              <a:rPr lang="ar-JO" sz="2400" b="1" dirty="0" smtClean="0">
                <a:solidFill>
                  <a:srgbClr val="7030A0"/>
                </a:solidFill>
              </a:rPr>
              <a:t>استقلال المملكة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ب ) </a:t>
            </a:r>
            <a:r>
              <a:rPr lang="ar-JO" sz="2400" b="1" dirty="0" smtClean="0">
                <a:solidFill>
                  <a:srgbClr val="7030A0"/>
                </a:solidFill>
              </a:rPr>
              <a:t>تأسيس المملكة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ج ) </a:t>
            </a:r>
            <a:r>
              <a:rPr lang="ar-JO" sz="2400" b="1" dirty="0" smtClean="0">
                <a:solidFill>
                  <a:srgbClr val="7030A0"/>
                </a:solidFill>
              </a:rPr>
              <a:t>بناء أول جامعة أردنية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د) </a:t>
            </a:r>
            <a:r>
              <a:rPr lang="ar-JO" sz="2400" b="1" dirty="0" smtClean="0">
                <a:solidFill>
                  <a:srgbClr val="7030A0"/>
                </a:solidFill>
              </a:rPr>
              <a:t>انطلاق الثورة العربية الكبرى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1952687" y="1298870"/>
            <a:ext cx="726102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تقويم ختامي: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 smtClean="0"/>
              <a:t>مئوية المملكة الأردنية الهاشمية احتفالًا بـ :</a:t>
            </a:r>
            <a:endParaRPr lang="ar-JO" sz="2400" b="1" dirty="0"/>
          </a:p>
          <a:p>
            <a:pPr algn="r" rtl="1"/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أ ) </a:t>
            </a:r>
            <a:r>
              <a:rPr lang="ar-JO" sz="2400" b="1" dirty="0" smtClean="0">
                <a:solidFill>
                  <a:srgbClr val="7030A0"/>
                </a:solidFill>
              </a:rPr>
              <a:t>استقلال المملكة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ب ) </a:t>
            </a:r>
            <a:r>
              <a:rPr lang="ar-JO" sz="2400" b="1" dirty="0" smtClean="0">
                <a:solidFill>
                  <a:srgbClr val="FF0000"/>
                </a:solidFill>
              </a:rPr>
              <a:t>تأسيس المملكة</a:t>
            </a:r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ج ) </a:t>
            </a:r>
            <a:r>
              <a:rPr lang="ar-JO" sz="2400" b="1" dirty="0" smtClean="0">
                <a:solidFill>
                  <a:srgbClr val="7030A0"/>
                </a:solidFill>
              </a:rPr>
              <a:t>بناء أول جامعة أردنية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د) </a:t>
            </a:r>
            <a:r>
              <a:rPr lang="ar-JO" sz="2400" b="1" dirty="0" smtClean="0">
                <a:solidFill>
                  <a:srgbClr val="7030A0"/>
                </a:solidFill>
              </a:rPr>
              <a:t>انطلاق الثورة العربية الكبرى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endParaRPr lang="ar-JO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99" y="2604683"/>
            <a:ext cx="3157366" cy="30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22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3040824" y="1160350"/>
            <a:ext cx="3718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endParaRPr lang="ar-JO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D669F-05A3-475B-86F2-2ABBF60AE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99" y="2114343"/>
            <a:ext cx="4314625" cy="330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0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43280" y="603566"/>
            <a:ext cx="3134118" cy="352122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6160" y="1120985"/>
            <a:ext cx="7276441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000" b="1" dirty="0">
                <a:solidFill>
                  <a:prstClr val="black"/>
                </a:solidFill>
              </a:rPr>
              <a:t>يلقي الطالب أبيات القصيدة إلقاءً </a:t>
            </a:r>
            <a:r>
              <a:rPr lang="ar-JO" sz="2000" b="1" dirty="0" smtClean="0">
                <a:solidFill>
                  <a:prstClr val="black"/>
                </a:solidFill>
              </a:rPr>
              <a:t>صحيحًا ومعبّرًا.</a:t>
            </a: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000" b="1" dirty="0">
                <a:solidFill>
                  <a:prstClr val="black"/>
                </a:solidFill>
              </a:rPr>
              <a:t>يفهم الطالب المقروء ويفسر </a:t>
            </a:r>
            <a:r>
              <a:rPr lang="ar-JO" sz="2000" b="1" dirty="0" smtClean="0">
                <a:solidFill>
                  <a:prstClr val="black"/>
                </a:solidFill>
              </a:rPr>
              <a:t>معانيه.</a:t>
            </a: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000" b="1" dirty="0">
                <a:solidFill>
                  <a:prstClr val="black"/>
                </a:solidFill>
              </a:rPr>
              <a:t>يحلل الطالب المقروء وينقده</a:t>
            </a:r>
            <a:r>
              <a:rPr lang="ar-AE" sz="2000" b="1" dirty="0" smtClean="0">
                <a:solidFill>
                  <a:prstClr val="black"/>
                </a:solidFill>
              </a:rPr>
              <a:t>.</a:t>
            </a:r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0B4E7-E65A-7A03-6B1F-F0C94573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746" y="1638417"/>
            <a:ext cx="2417321" cy="24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7A968-5680-74AE-AF12-51B3998A7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0B60594-F41D-693F-E93C-53D1A7C04177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C097D73-7801-BAA2-C1C0-B233381F4A7C}"/>
              </a:ext>
            </a:extLst>
          </p:cNvPr>
          <p:cNvSpPr/>
          <p:nvPr/>
        </p:nvSpPr>
        <p:spPr>
          <a:xfrm>
            <a:off x="7833685" y="603566"/>
            <a:ext cx="2703927" cy="382118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90E7C7F-90A2-6298-ACB1-544C76072FC3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6508DBBD-E1D3-B93F-34AC-83B93B0FDD10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14C1F16-D556-28E9-AC68-87B4FF26488A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35843656-0C71-EE4D-8E6E-D3CDC42EF5A3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2D2115-01C0-69B7-52E1-BAF0DC611ECF}"/>
              </a:ext>
            </a:extLst>
          </p:cNvPr>
          <p:cNvSpPr/>
          <p:nvPr/>
        </p:nvSpPr>
        <p:spPr>
          <a:xfrm>
            <a:off x="786233" y="1014268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F5ADEF6-02D1-097D-6AB2-C206272A3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8B71362-4EAC-8A93-4513-9DCC3B700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FB29482-C178-94B6-8A11-8E01200D41F1}"/>
              </a:ext>
            </a:extLst>
          </p:cNvPr>
          <p:cNvGrpSpPr/>
          <p:nvPr/>
        </p:nvGrpSpPr>
        <p:grpSpPr>
          <a:xfrm>
            <a:off x="-80638" y="98571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1D5DCB1A-E40E-34CE-6EB8-6CF012F5D6D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FF684727-FA87-7959-90B4-8C3C82CF1E43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3075" name="Picture 3">
            <a:extLst>
              <a:ext uri="{FF2B5EF4-FFF2-40B4-BE49-F238E27FC236}">
                <a16:creationId xmlns:a16="http://schemas.microsoft.com/office/drawing/2014/main" id="{9A8FAACF-D89C-ABF5-5C59-EEE84D08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70C1C-60CC-35FA-23F9-72F6701CCC22}"/>
              </a:ext>
            </a:extLst>
          </p:cNvPr>
          <p:cNvSpPr/>
          <p:nvPr/>
        </p:nvSpPr>
        <p:spPr>
          <a:xfrm>
            <a:off x="7000541" y="1067790"/>
            <a:ext cx="251703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</a:t>
            </a:r>
            <a:r>
              <a:rPr lang="ar-JO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َّ</a:t>
            </a: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مهيد :</a:t>
            </a:r>
            <a:r>
              <a:rPr lang="ar-JO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 </a:t>
            </a: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  <a:cs typeface="AF_Najed" pitchFamily="2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2257805-4494-F236-AE02-DB9F56D6CE99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0ACDF9B-1056-4E8B-FF89-47BD818AC217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F0D050B-1178-4D7A-8FE2-CFDCF6B20D9B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CE42792-DCF8-388A-BC67-4E2BF918D7D8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5511934-662F-B9DF-A1D9-6E432CF0219C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422DC36-4916-DF82-90C1-97A100B4077E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72B207F-4BAD-C443-CCC7-051278A246A6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49D150C-AAE3-35F9-5E63-56DE3A0F4D23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2FDC2BC-FC3E-7C6F-1614-ED3287712F9B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72182BB-846E-1150-2777-1DC2E571B843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8" name="Picture 4" descr="الملوك الهاشميون - مئويه الدولة الأردني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36" y="1801699"/>
            <a:ext cx="3214113" cy="45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2095" y="2743768"/>
            <a:ext cx="4065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b="1" dirty="0" smtClean="0"/>
              <a:t>لمَ لُقبَ الملك المغفور لهُ عبدالله الأول ابن الحسين بالملك المؤسّس 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7329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543"/>
            <a:ext cx="814344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</a:t>
            </a:r>
            <a:r>
              <a:rPr lang="ar-JO" sz="3200" b="1" dirty="0"/>
              <a:t>َّ</a:t>
            </a:r>
            <a:r>
              <a:rPr lang="ar-SA" sz="3200" b="1" dirty="0"/>
              <a:t>قويم القبلي </a:t>
            </a:r>
            <a:r>
              <a:rPr lang="ar-SA" sz="4000" b="1" dirty="0"/>
              <a:t>:</a:t>
            </a:r>
            <a:endParaRPr lang="ar-JO" sz="4000" b="1" dirty="0"/>
          </a:p>
          <a:p>
            <a:pPr algn="r" rtl="1"/>
            <a:endParaRPr lang="ar-JO" sz="4000" b="1" dirty="0"/>
          </a:p>
          <a:p>
            <a:pPr algn="r" rtl="1"/>
            <a:r>
              <a:rPr lang="ar-JO" sz="2800" b="1" dirty="0" smtClean="0"/>
              <a:t>كاتب قصيدة (نهر الخير):</a:t>
            </a:r>
            <a:endParaRPr lang="ar-JO" sz="2800" b="1" dirty="0"/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</a:t>
            </a:r>
            <a:r>
              <a:rPr lang="ar-JO" sz="2800" b="1" dirty="0" smtClean="0"/>
              <a:t>حيدر محمود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</a:t>
            </a:r>
            <a:r>
              <a:rPr lang="ar-JO" sz="2800" b="1" dirty="0" smtClean="0"/>
              <a:t>مصطفى وهبي التل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</a:t>
            </a:r>
            <a:r>
              <a:rPr lang="ar-JO" sz="2800" b="1" dirty="0" smtClean="0"/>
              <a:t>سعيد عقل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د ) </a:t>
            </a:r>
            <a:r>
              <a:rPr lang="ar-JO" sz="2800" b="1" dirty="0" smtClean="0"/>
              <a:t>ادوارد عويس</a:t>
            </a:r>
            <a:endParaRPr lang="ar-JO" sz="2800" b="1" dirty="0"/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543"/>
            <a:ext cx="814344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</a:t>
            </a:r>
            <a:r>
              <a:rPr lang="ar-JO" sz="3200" b="1" dirty="0"/>
              <a:t>َّ</a:t>
            </a:r>
            <a:r>
              <a:rPr lang="ar-SA" sz="3200" b="1" dirty="0"/>
              <a:t>قويم القبلي </a:t>
            </a:r>
            <a:r>
              <a:rPr lang="ar-SA" sz="4000" b="1" dirty="0"/>
              <a:t>:</a:t>
            </a:r>
            <a:endParaRPr lang="ar-JO" sz="4000" b="1" dirty="0"/>
          </a:p>
          <a:p>
            <a:pPr algn="r" rtl="1"/>
            <a:endParaRPr lang="ar-JO" sz="4000" b="1" dirty="0"/>
          </a:p>
          <a:p>
            <a:pPr algn="r" rtl="1"/>
            <a:r>
              <a:rPr lang="ar-JO" sz="2800" b="1" dirty="0" smtClean="0"/>
              <a:t>كاتب قصيدة (نهر الخير):</a:t>
            </a:r>
            <a:endParaRPr lang="ar-JO" sz="2800" b="1" dirty="0"/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</a:t>
            </a:r>
            <a:r>
              <a:rPr lang="ar-JO" sz="2800" b="1" dirty="0" smtClean="0"/>
              <a:t>حيدر محمود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</a:t>
            </a:r>
            <a:r>
              <a:rPr lang="ar-JO" sz="2800" b="1" dirty="0" smtClean="0"/>
              <a:t>مصطفى وهبي التل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ج ) </a:t>
            </a:r>
            <a:r>
              <a:rPr lang="ar-JO" sz="2800" b="1" dirty="0" smtClean="0">
                <a:solidFill>
                  <a:srgbClr val="FF0000"/>
                </a:solidFill>
              </a:rPr>
              <a:t>سعيد عقل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د ) </a:t>
            </a:r>
            <a:r>
              <a:rPr lang="ar-JO" sz="2800" b="1" dirty="0" smtClean="0"/>
              <a:t>ادوارد عويس</a:t>
            </a:r>
            <a:endParaRPr lang="ar-JO" sz="2800" b="1" dirty="0"/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99" y="3517263"/>
            <a:ext cx="2533650" cy="24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883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37" y="3177602"/>
            <a:ext cx="1673435" cy="1778677"/>
          </a:xfrm>
          <a:prstGeom prst="rect">
            <a:avLst/>
          </a:prstGeom>
        </p:spPr>
      </p:pic>
      <p:pic>
        <p:nvPicPr>
          <p:cNvPr id="5" name="Picture 4" descr="A close up of a book&#10;&#10;AI-generated content may be incorrect.">
            <a:extLst>
              <a:ext uri="{FF2B5EF4-FFF2-40B4-BE49-F238E27FC236}">
                <a16:creationId xmlns:a16="http://schemas.microsoft.com/office/drawing/2014/main" id="{9131556F-ACD8-03C0-7FD6-1AB648C91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89" y="2637062"/>
            <a:ext cx="7018412" cy="401281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5379" y="1139784"/>
            <a:ext cx="7594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1- اقرأ الأبيات قراءة فاهمة.</a:t>
            </a: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2- وضّح معاني الكلمات الملونة باللون الأحمر.</a:t>
            </a: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3- اشرح الأبيات شرحًا أدبيًا وافيًا، وبيّن الصورة الفنية في البيت السابع.</a:t>
            </a: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4- وضّح الفكرة الرئيسة منها.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8158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89" y="1134658"/>
            <a:ext cx="69559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شرح الأبيات:</a:t>
            </a:r>
          </a:p>
          <a:p>
            <a:pPr algn="r"/>
            <a:r>
              <a:rPr lang="ar-JO" sz="2400" b="1" dirty="0" smtClean="0">
                <a:solidFill>
                  <a:srgbClr val="0070C0"/>
                </a:solidFill>
              </a:rPr>
              <a:t>البيت السابع: </a:t>
            </a:r>
            <a:r>
              <a:rPr lang="ar-JO" sz="2400" b="1" dirty="0" smtClean="0"/>
              <a:t>يخاطب الشاعر القارئ ويقول له هيا نقتدي بأسلافنا المحاربين القدامى ونلبس لباس الوطن (الشماغ) الذين كانوا كالأسود في المعارك.</a:t>
            </a:r>
            <a:r>
              <a:rPr lang="ar-JO" sz="2400" b="1" dirty="0">
                <a:solidFill>
                  <a:srgbClr val="FF0000"/>
                </a:solidFill>
              </a:rPr>
              <a:t> </a:t>
            </a:r>
            <a:r>
              <a:rPr lang="ar-JO" sz="2400" b="1" dirty="0" smtClean="0">
                <a:solidFill>
                  <a:srgbClr val="FF0000"/>
                </a:solidFill>
              </a:rPr>
              <a:t>شبّه الأردنيين بالأسود التي تهجم على أعدائها.</a:t>
            </a:r>
            <a:endParaRPr lang="ar-JO" sz="2400" b="1" dirty="0" smtClean="0"/>
          </a:p>
          <a:p>
            <a:pPr algn="r"/>
            <a:r>
              <a:rPr lang="ar-JO" sz="2400" b="1" dirty="0" smtClean="0">
                <a:solidFill>
                  <a:srgbClr val="0070C0"/>
                </a:solidFill>
              </a:rPr>
              <a:t>البيت الثامن: </a:t>
            </a:r>
            <a:r>
              <a:rPr lang="ar-JO" sz="2400" b="1" dirty="0" smtClean="0"/>
              <a:t>يشيد الشاعر بالهاشميين فهم أصحاب المجد والعز والتاريخ، ونحن نقتدي بأخلاقهم.</a:t>
            </a:r>
          </a:p>
          <a:p>
            <a:pPr algn="r"/>
            <a:r>
              <a:rPr lang="ar-JO" sz="2400" b="1" dirty="0" smtClean="0">
                <a:solidFill>
                  <a:srgbClr val="0070C0"/>
                </a:solidFill>
              </a:rPr>
              <a:t>البيت التاسع: </a:t>
            </a:r>
            <a:r>
              <a:rPr lang="ar-JO" sz="2400" b="1" dirty="0" smtClean="0"/>
              <a:t>مضت مئة سنة منذ تأسيس الأردن وكانت سنوات مليئة بالإنجاز والعطاء وسنواصل هذه المسيرة بالعزم والاجتهاد. </a:t>
            </a:r>
          </a:p>
          <a:p>
            <a:pPr algn="r"/>
            <a:r>
              <a:rPr lang="ar-JO" sz="2400" b="1" dirty="0" smtClean="0">
                <a:solidFill>
                  <a:srgbClr val="0070C0"/>
                </a:solidFill>
              </a:rPr>
              <a:t>البيت العاشر: </a:t>
            </a:r>
            <a:r>
              <a:rPr lang="ar-JO" sz="2400" b="1" dirty="0" smtClean="0"/>
              <a:t>سنرفع أمجاد وطننا ونُعلي صروحه بسواعدنا الحرّة الأبيّة.</a:t>
            </a:r>
          </a:p>
          <a:p>
            <a:pPr algn="r"/>
            <a:r>
              <a:rPr lang="ar-JO" sz="2400" b="1" dirty="0" smtClean="0">
                <a:solidFill>
                  <a:srgbClr val="0070C0"/>
                </a:solidFill>
              </a:rPr>
              <a:t>البيت الحادي عشر: </a:t>
            </a:r>
            <a:r>
              <a:rPr lang="ar-JO" sz="2400" b="1" dirty="0" smtClean="0"/>
              <a:t>يشيد الشاعر بالأردنيين فهم أهل نخوة وكرم وشهامة لكل مَن يُحبهم أما الأعداء فلا يرون إلا القوّة والسلاح.</a:t>
            </a:r>
          </a:p>
          <a:p>
            <a:pPr algn="r"/>
            <a:r>
              <a:rPr lang="ar-JO" sz="2400" b="1" dirty="0" smtClean="0">
                <a:solidFill>
                  <a:srgbClr val="0070C0"/>
                </a:solidFill>
              </a:rPr>
              <a:t>البيت الثاني عشر:</a:t>
            </a:r>
            <a:r>
              <a:rPr lang="ar-JO" sz="2400" b="1" dirty="0"/>
              <a:t>عمّان هي عاصمة العرب جميعهم فلم نرَ بشموخها وعزّها لأنّ مَن بناها رجلٌ عظيم </a:t>
            </a:r>
            <a:r>
              <a:rPr lang="ar-JO" sz="2400" b="1" dirty="0">
                <a:solidFill>
                  <a:srgbClr val="FF0000"/>
                </a:solidFill>
              </a:rPr>
              <a:t>(هنا كناية عن المغفور له الملك الحسين بن طلال رحمه الله</a:t>
            </a:r>
            <a:r>
              <a:rPr lang="ar-JO" sz="2400" b="1" dirty="0" smtClean="0">
                <a:solidFill>
                  <a:srgbClr val="FF0000"/>
                </a:solidFill>
              </a:rPr>
              <a:t>).</a:t>
            </a:r>
            <a:endParaRPr lang="ar-JO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9" y="1932498"/>
            <a:ext cx="2503782" cy="30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20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20124" y="1253532"/>
            <a:ext cx="669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التقويم التكويني </a:t>
            </a:r>
            <a:r>
              <a:rPr lang="ar-JO" sz="2400" b="1" dirty="0" smtClean="0"/>
              <a:t>: </a:t>
            </a:r>
            <a:r>
              <a:rPr lang="ar-JO" sz="2400" b="1" dirty="0" smtClean="0">
                <a:solidFill>
                  <a:srgbClr val="FF0000"/>
                </a:solidFill>
              </a:rPr>
              <a:t>ص 46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1" y="1977376"/>
            <a:ext cx="8878539" cy="1857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8345" y="4327076"/>
            <a:ext cx="7906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200" b="1" dirty="0" smtClean="0">
                <a:solidFill>
                  <a:srgbClr val="FF0000"/>
                </a:solidFill>
              </a:rPr>
              <a:t>شبّه الأردنيين بالأسود التي تهجم على أعدائها.</a:t>
            </a:r>
            <a:endParaRPr lang="ar-JO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36" y="3157087"/>
            <a:ext cx="7557164" cy="8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80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20342" y="311947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30734" y="90137"/>
            <a:ext cx="669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التقويم التكويني </a:t>
            </a:r>
            <a:r>
              <a:rPr lang="ar-JO" sz="2400" b="1" dirty="0" smtClean="0"/>
              <a:t>: </a:t>
            </a:r>
            <a:r>
              <a:rPr lang="ar-JO" sz="2400" b="1" dirty="0" smtClean="0">
                <a:solidFill>
                  <a:srgbClr val="FF0000"/>
                </a:solidFill>
              </a:rPr>
              <a:t>ص 44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" y="623271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6" y="1230630"/>
            <a:ext cx="8783276" cy="522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046" y="3779812"/>
            <a:ext cx="12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الإنكار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25938" y="4368797"/>
            <a:ext cx="2043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قاصيها / دانيها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66644" y="5239908"/>
            <a:ext cx="4154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نعم، لأنهما فعلان يدلّان على كثرة العطاء والخير الكثير. 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67254" y="6231858"/>
            <a:ext cx="7732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الشماغ ، تمثل قيمتهُ رمزًا للهوية الوطنية الأردنية والتراث. </a:t>
            </a:r>
            <a:endParaRPr lang="ar-J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17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1107</Words>
  <Application>Microsoft Office PowerPoint</Application>
  <PresentationFormat>Widescreen</PresentationFormat>
  <Paragraphs>369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324</cp:revision>
  <cp:lastPrinted>2024-02-20T07:15:00Z</cp:lastPrinted>
  <dcterms:created xsi:type="dcterms:W3CDTF">2019-06-13T08:00:41Z</dcterms:created>
  <dcterms:modified xsi:type="dcterms:W3CDTF">2025-09-26T19:01:51Z</dcterms:modified>
</cp:coreProperties>
</file>