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99" r:id="rId4"/>
    <p:sldId id="268" r:id="rId5"/>
    <p:sldId id="306" r:id="rId6"/>
    <p:sldId id="289" r:id="rId7"/>
    <p:sldId id="295" r:id="rId8"/>
    <p:sldId id="307" r:id="rId9"/>
    <p:sldId id="278" r:id="rId10"/>
    <p:sldId id="281" r:id="rId11"/>
    <p:sldId id="308" r:id="rId12"/>
    <p:sldId id="288" r:id="rId13"/>
  </p:sldIdLst>
  <p:sldSz cx="12192000" cy="6858000"/>
  <p:notesSz cx="6761163" cy="9942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931290-92F8-4A7D-B487-C6F51B8C3F72}" v="28" dt="2025-09-26T13:52:32.13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haled Qrara'ah" userId="3af4ee847b29e30d" providerId="LiveId" clId="{66BFBFF2-B3EA-4AA8-B9B4-C7BB84DDC77D}"/>
    <pc:docChg chg="custSel addSld delSld modSld">
      <pc:chgData name="Khaled Qrara'ah" userId="3af4ee847b29e30d" providerId="LiveId" clId="{66BFBFF2-B3EA-4AA8-B9B4-C7BB84DDC77D}" dt="2025-09-26T14:03:41.382" v="1255" actId="20577"/>
      <pc:docMkLst>
        <pc:docMk/>
      </pc:docMkLst>
      <pc:sldChg chg="modSp mod">
        <pc:chgData name="Khaled Qrara'ah" userId="3af4ee847b29e30d" providerId="LiveId" clId="{66BFBFF2-B3EA-4AA8-B9B4-C7BB84DDC77D}" dt="2025-09-26T13:15:26.385" v="176" actId="20577"/>
        <pc:sldMkLst>
          <pc:docMk/>
          <pc:sldMk cId="4271810504" sldId="256"/>
        </pc:sldMkLst>
        <pc:spChg chg="mod">
          <ac:chgData name="Khaled Qrara'ah" userId="3af4ee847b29e30d" providerId="LiveId" clId="{66BFBFF2-B3EA-4AA8-B9B4-C7BB84DDC77D}" dt="2025-09-26T13:15:26.385" v="176" actId="20577"/>
          <ac:spMkLst>
            <pc:docMk/>
            <pc:sldMk cId="4271810504" sldId="256"/>
            <ac:spMk id="3" creationId="{00000000-0000-0000-0000-000000000000}"/>
          </ac:spMkLst>
        </pc:spChg>
      </pc:sldChg>
      <pc:sldChg chg="modSp mod">
        <pc:chgData name="Khaled Qrara'ah" userId="3af4ee847b29e30d" providerId="LiveId" clId="{66BFBFF2-B3EA-4AA8-B9B4-C7BB84DDC77D}" dt="2025-09-26T13:54:40.331" v="951" actId="20577"/>
        <pc:sldMkLst>
          <pc:docMk/>
          <pc:sldMk cId="2150607956" sldId="278"/>
        </pc:sldMkLst>
        <pc:spChg chg="mod">
          <ac:chgData name="Khaled Qrara'ah" userId="3af4ee847b29e30d" providerId="LiveId" clId="{66BFBFF2-B3EA-4AA8-B9B4-C7BB84DDC77D}" dt="2025-09-26T13:54:40.331" v="951" actId="20577"/>
          <ac:spMkLst>
            <pc:docMk/>
            <pc:sldMk cId="2150607956" sldId="278"/>
            <ac:spMk id="7" creationId="{2480FEFC-EFBB-6848-AA0C-8DBD4372EF83}"/>
          </ac:spMkLst>
        </pc:spChg>
        <pc:spChg chg="mod">
          <ac:chgData name="Khaled Qrara'ah" userId="3af4ee847b29e30d" providerId="LiveId" clId="{66BFBFF2-B3EA-4AA8-B9B4-C7BB84DDC77D}" dt="2025-09-26T13:31:04.857" v="504" actId="20577"/>
          <ac:spMkLst>
            <pc:docMk/>
            <pc:sldMk cId="2150607956" sldId="278"/>
            <ac:spMk id="60" creationId="{042AC94C-7E38-4142-B2BC-EA7B19C0FCC7}"/>
          </ac:spMkLst>
        </pc:spChg>
        <pc:spChg chg="mod">
          <ac:chgData name="Khaled Qrara'ah" userId="3af4ee847b29e30d" providerId="LiveId" clId="{66BFBFF2-B3EA-4AA8-B9B4-C7BB84DDC77D}" dt="2025-09-26T13:30:33.322" v="465"/>
          <ac:spMkLst>
            <pc:docMk/>
            <pc:sldMk cId="2150607956" sldId="278"/>
            <ac:spMk id="61" creationId="{48AA5185-20EB-4279-BD99-69D9E6313273}"/>
          </ac:spMkLst>
        </pc:spChg>
        <pc:spChg chg="mod">
          <ac:chgData name="Khaled Qrara'ah" userId="3af4ee847b29e30d" providerId="LiveId" clId="{66BFBFF2-B3EA-4AA8-B9B4-C7BB84DDC77D}" dt="2025-09-26T13:31:40.765" v="549" actId="20577"/>
          <ac:spMkLst>
            <pc:docMk/>
            <pc:sldMk cId="2150607956" sldId="278"/>
            <ac:spMk id="62" creationId="{F0C173F7-3010-44B8-8C3F-A82D54EAD5EE}"/>
          </ac:spMkLst>
        </pc:spChg>
      </pc:sldChg>
      <pc:sldChg chg="del">
        <pc:chgData name="Khaled Qrara'ah" userId="3af4ee847b29e30d" providerId="LiveId" clId="{66BFBFF2-B3EA-4AA8-B9B4-C7BB84DDC77D}" dt="2025-09-26T13:58:57.826" v="1082" actId="2696"/>
        <pc:sldMkLst>
          <pc:docMk/>
          <pc:sldMk cId="1161048061" sldId="280"/>
        </pc:sldMkLst>
      </pc:sldChg>
      <pc:sldChg chg="modSp mod">
        <pc:chgData name="Khaled Qrara'ah" userId="3af4ee847b29e30d" providerId="LiveId" clId="{66BFBFF2-B3EA-4AA8-B9B4-C7BB84DDC77D}" dt="2025-09-26T14:03:41.382" v="1255" actId="20577"/>
        <pc:sldMkLst>
          <pc:docMk/>
          <pc:sldMk cId="3885820709" sldId="281"/>
        </pc:sldMkLst>
        <pc:spChg chg="mod">
          <ac:chgData name="Khaled Qrara'ah" userId="3af4ee847b29e30d" providerId="LiveId" clId="{66BFBFF2-B3EA-4AA8-B9B4-C7BB84DDC77D}" dt="2025-09-26T14:03:41.382" v="1255" actId="20577"/>
          <ac:spMkLst>
            <pc:docMk/>
            <pc:sldMk cId="3885820709" sldId="281"/>
            <ac:spMk id="2" creationId="{90BFFAD2-1420-596A-264C-A39F747353CD}"/>
          </ac:spMkLst>
        </pc:spChg>
      </pc:sldChg>
      <pc:sldChg chg="addSp delSp modSp mod">
        <pc:chgData name="Khaled Qrara'ah" userId="3af4ee847b29e30d" providerId="LiveId" clId="{66BFBFF2-B3EA-4AA8-B9B4-C7BB84DDC77D}" dt="2025-09-26T13:49:18.107" v="716"/>
        <pc:sldMkLst>
          <pc:docMk/>
          <pc:sldMk cId="2559249454" sldId="292"/>
        </pc:sldMkLst>
        <pc:spChg chg="add mod">
          <ac:chgData name="Khaled Qrara'ah" userId="3af4ee847b29e30d" providerId="LiveId" clId="{66BFBFF2-B3EA-4AA8-B9B4-C7BB84DDC77D}" dt="2025-09-26T13:49:16.577" v="714" actId="14100"/>
          <ac:spMkLst>
            <pc:docMk/>
            <pc:sldMk cId="2559249454" sldId="292"/>
            <ac:spMk id="3" creationId="{E117984C-783E-8F37-0770-64CFAF5FB61B}"/>
          </ac:spMkLst>
        </pc:spChg>
        <pc:spChg chg="del mod">
          <ac:chgData name="Khaled Qrara'ah" userId="3af4ee847b29e30d" providerId="LiveId" clId="{66BFBFF2-B3EA-4AA8-B9B4-C7BB84DDC77D}" dt="2025-09-26T13:47:01.302" v="636" actId="478"/>
          <ac:spMkLst>
            <pc:docMk/>
            <pc:sldMk cId="2559249454" sldId="292"/>
            <ac:spMk id="4" creationId="{00000000-0000-0000-0000-000000000000}"/>
          </ac:spMkLst>
        </pc:spChg>
        <pc:spChg chg="add del mod">
          <ac:chgData name="Khaled Qrara'ah" userId="3af4ee847b29e30d" providerId="LiveId" clId="{66BFBFF2-B3EA-4AA8-B9B4-C7BB84DDC77D}" dt="2025-09-26T13:49:18.107" v="716"/>
          <ac:spMkLst>
            <pc:docMk/>
            <pc:sldMk cId="2559249454" sldId="292"/>
            <ac:spMk id="5" creationId="{3ADFCCAC-2D9A-254A-E39A-8A49017653E1}"/>
          </ac:spMkLst>
        </pc:spChg>
        <pc:picChg chg="add mod">
          <ac:chgData name="Khaled Qrara'ah" userId="3af4ee847b29e30d" providerId="LiveId" clId="{66BFBFF2-B3EA-4AA8-B9B4-C7BB84DDC77D}" dt="2025-09-26T13:46:55.823" v="635" actId="14100"/>
          <ac:picMkLst>
            <pc:docMk/>
            <pc:sldMk cId="2559249454" sldId="292"/>
            <ac:picMk id="1026" creationId="{8327EC15-1EFF-A599-2652-5A07888C129D}"/>
          </ac:picMkLst>
        </pc:picChg>
      </pc:sldChg>
      <pc:sldChg chg="modSp del mod">
        <pc:chgData name="Khaled Qrara'ah" userId="3af4ee847b29e30d" providerId="LiveId" clId="{66BFBFF2-B3EA-4AA8-B9B4-C7BB84DDC77D}" dt="2025-09-26T13:20:09.586" v="179" actId="2696"/>
        <pc:sldMkLst>
          <pc:docMk/>
          <pc:sldMk cId="51497630" sldId="294"/>
        </pc:sldMkLst>
      </pc:sldChg>
      <pc:sldChg chg="addSp modSp mod">
        <pc:chgData name="Khaled Qrara'ah" userId="3af4ee847b29e30d" providerId="LiveId" clId="{66BFBFF2-B3EA-4AA8-B9B4-C7BB84DDC77D}" dt="2025-09-26T13:18:55.377" v="178"/>
        <pc:sldMkLst>
          <pc:docMk/>
          <pc:sldMk cId="3698887135" sldId="295"/>
        </pc:sldMkLst>
        <pc:spChg chg="mod">
          <ac:chgData name="Khaled Qrara'ah" userId="3af4ee847b29e30d" providerId="LiveId" clId="{66BFBFF2-B3EA-4AA8-B9B4-C7BB84DDC77D}" dt="2025-09-21T15:09:21.588" v="155" actId="20577"/>
          <ac:spMkLst>
            <pc:docMk/>
            <pc:sldMk cId="3698887135" sldId="295"/>
            <ac:spMk id="3" creationId="{8BA97C4D-3E84-51D0-436D-EFE1788C6649}"/>
          </ac:spMkLst>
        </pc:spChg>
        <pc:picChg chg="add mod">
          <ac:chgData name="Khaled Qrara'ah" userId="3af4ee847b29e30d" providerId="LiveId" clId="{66BFBFF2-B3EA-4AA8-B9B4-C7BB84DDC77D}" dt="2025-09-26T13:18:27.105" v="177"/>
          <ac:picMkLst>
            <pc:docMk/>
            <pc:sldMk cId="3698887135" sldId="295"/>
            <ac:picMk id="4" creationId="{35EB5207-67A3-2B4B-8267-2F9883DE1182}"/>
          </ac:picMkLst>
        </pc:picChg>
        <pc:picChg chg="add mod">
          <ac:chgData name="Khaled Qrara'ah" userId="3af4ee847b29e30d" providerId="LiveId" clId="{66BFBFF2-B3EA-4AA8-B9B4-C7BB84DDC77D}" dt="2025-09-26T13:18:55.377" v="178"/>
          <ac:picMkLst>
            <pc:docMk/>
            <pc:sldMk cId="3698887135" sldId="295"/>
            <ac:picMk id="5" creationId="{8A59C079-D43E-C9CE-D7A6-73CA0B4B61DD}"/>
          </ac:picMkLst>
        </pc:picChg>
      </pc:sldChg>
      <pc:sldChg chg="addSp modSp add mod">
        <pc:chgData name="Khaled Qrara'ah" userId="3af4ee847b29e30d" providerId="LiveId" clId="{66BFBFF2-B3EA-4AA8-B9B4-C7BB84DDC77D}" dt="2025-09-26T13:32:08.498" v="550" actId="1076"/>
        <pc:sldMkLst>
          <pc:docMk/>
          <pc:sldMk cId="3490440237" sldId="300"/>
        </pc:sldMkLst>
        <pc:spChg chg="add mod">
          <ac:chgData name="Khaled Qrara'ah" userId="3af4ee847b29e30d" providerId="LiveId" clId="{66BFBFF2-B3EA-4AA8-B9B4-C7BB84DDC77D}" dt="2025-09-26T13:21:37.082" v="184"/>
          <ac:spMkLst>
            <pc:docMk/>
            <pc:sldMk cId="3490440237" sldId="300"/>
            <ac:spMk id="4" creationId="{E02DC9FA-D7C2-6DC7-626A-254574BF330B}"/>
          </ac:spMkLst>
        </pc:spChg>
        <pc:spChg chg="add mod">
          <ac:chgData name="Khaled Qrara'ah" userId="3af4ee847b29e30d" providerId="LiveId" clId="{66BFBFF2-B3EA-4AA8-B9B4-C7BB84DDC77D}" dt="2025-09-26T13:23:13.500" v="194"/>
          <ac:spMkLst>
            <pc:docMk/>
            <pc:sldMk cId="3490440237" sldId="300"/>
            <ac:spMk id="8" creationId="{4D903B51-7E59-A6FF-B307-44CB1DE344CF}"/>
          </ac:spMkLst>
        </pc:spChg>
        <pc:picChg chg="mod">
          <ac:chgData name="Khaled Qrara'ah" userId="3af4ee847b29e30d" providerId="LiveId" clId="{66BFBFF2-B3EA-4AA8-B9B4-C7BB84DDC77D}" dt="2025-09-26T13:32:08.498" v="550" actId="1076"/>
          <ac:picMkLst>
            <pc:docMk/>
            <pc:sldMk cId="3490440237" sldId="300"/>
            <ac:picMk id="5" creationId="{C83A057F-2A51-D536-6E4C-A9A232A6F17E}"/>
          </ac:picMkLst>
        </pc:picChg>
      </pc:sldChg>
      <pc:sldChg chg="modSp add mod">
        <pc:chgData name="Khaled Qrara'ah" userId="3af4ee847b29e30d" providerId="LiveId" clId="{66BFBFF2-B3EA-4AA8-B9B4-C7BB84DDC77D}" dt="2025-09-26T13:59:58.135" v="1126" actId="20577"/>
        <pc:sldMkLst>
          <pc:docMk/>
          <pc:sldMk cId="3117215099" sldId="301"/>
        </pc:sldMkLst>
        <pc:spChg chg="mod">
          <ac:chgData name="Khaled Qrara'ah" userId="3af4ee847b29e30d" providerId="LiveId" clId="{66BFBFF2-B3EA-4AA8-B9B4-C7BB84DDC77D}" dt="2025-09-26T13:59:58.135" v="1126" actId="20577"/>
          <ac:spMkLst>
            <pc:docMk/>
            <pc:sldMk cId="3117215099" sldId="301"/>
            <ac:spMk id="4" creationId="{6119D55E-181D-CB75-A56B-286717702F83}"/>
          </ac:spMkLst>
        </pc:spChg>
      </pc:sldChg>
      <pc:sldChg chg="addSp delSp modSp add mod">
        <pc:chgData name="Khaled Qrara'ah" userId="3af4ee847b29e30d" providerId="LiveId" clId="{66BFBFF2-B3EA-4AA8-B9B4-C7BB84DDC77D}" dt="2025-09-26T13:55:03.547" v="953" actId="20577"/>
        <pc:sldMkLst>
          <pc:docMk/>
          <pc:sldMk cId="3837749144" sldId="302"/>
        </pc:sldMkLst>
        <pc:spChg chg="add del mod">
          <ac:chgData name="Khaled Qrara'ah" userId="3af4ee847b29e30d" providerId="LiveId" clId="{66BFBFF2-B3EA-4AA8-B9B4-C7BB84DDC77D}" dt="2025-09-26T13:50:06.029" v="742"/>
          <ac:spMkLst>
            <pc:docMk/>
            <pc:sldMk cId="3837749144" sldId="302"/>
            <ac:spMk id="3" creationId="{773DFB49-2B4C-3A6F-26E7-B67A6B2F1EEA}"/>
          </ac:spMkLst>
        </pc:spChg>
        <pc:spChg chg="del mod">
          <ac:chgData name="Khaled Qrara'ah" userId="3af4ee847b29e30d" providerId="LiveId" clId="{66BFBFF2-B3EA-4AA8-B9B4-C7BB84DDC77D}" dt="2025-09-26T13:50:20.043" v="744" actId="21"/>
          <ac:spMkLst>
            <pc:docMk/>
            <pc:sldMk cId="3837749144" sldId="302"/>
            <ac:spMk id="4" creationId="{A999E32E-83A6-A306-AFDF-ECB145C28C54}"/>
          </ac:spMkLst>
        </pc:spChg>
        <pc:spChg chg="add mod">
          <ac:chgData name="Khaled Qrara'ah" userId="3af4ee847b29e30d" providerId="LiveId" clId="{66BFBFF2-B3EA-4AA8-B9B4-C7BB84DDC77D}" dt="2025-09-26T13:55:03.547" v="953" actId="20577"/>
          <ac:spMkLst>
            <pc:docMk/>
            <pc:sldMk cId="3837749144" sldId="302"/>
            <ac:spMk id="5" creationId="{7E1D98E7-4853-5683-793E-322D1A764422}"/>
          </ac:spMkLst>
        </pc:spChg>
        <pc:picChg chg="add mod">
          <ac:chgData name="Khaled Qrara'ah" userId="3af4ee847b29e30d" providerId="LiveId" clId="{66BFBFF2-B3EA-4AA8-B9B4-C7BB84DDC77D}" dt="2025-09-26T13:52:32.134" v="836" actId="14100"/>
          <ac:picMkLst>
            <pc:docMk/>
            <pc:sldMk cId="3837749144" sldId="302"/>
            <ac:picMk id="2050" creationId="{B8699E21-1F9A-748C-ED99-FE3E2D7618A7}"/>
          </ac:picMkLst>
        </pc:picChg>
      </pc:sldChg>
      <pc:sldChg chg="add del">
        <pc:chgData name="Khaled Qrara'ah" userId="3af4ee847b29e30d" providerId="LiveId" clId="{66BFBFF2-B3EA-4AA8-B9B4-C7BB84DDC77D}" dt="2025-09-26T13:54:24.003" v="950" actId="2696"/>
        <pc:sldMkLst>
          <pc:docMk/>
          <pc:sldMk cId="2174066025" sldId="303"/>
        </pc:sldMkLst>
      </pc:sldChg>
      <pc:sldChg chg="modSp add mod">
        <pc:chgData name="Khaled Qrara'ah" userId="3af4ee847b29e30d" providerId="LiveId" clId="{66BFBFF2-B3EA-4AA8-B9B4-C7BB84DDC77D}" dt="2025-09-26T13:58:26.853" v="1080" actId="20577"/>
        <pc:sldMkLst>
          <pc:docMk/>
          <pc:sldMk cId="2217794108" sldId="304"/>
        </pc:sldMkLst>
        <pc:spChg chg="mod">
          <ac:chgData name="Khaled Qrara'ah" userId="3af4ee847b29e30d" providerId="LiveId" clId="{66BFBFF2-B3EA-4AA8-B9B4-C7BB84DDC77D}" dt="2025-09-26T13:58:26.853" v="1080" actId="20577"/>
          <ac:spMkLst>
            <pc:docMk/>
            <pc:sldMk cId="2217794108" sldId="304"/>
            <ac:spMk id="4" creationId="{7DDBAF2D-5FCB-B48C-7D94-B06ECED92650}"/>
          </ac:spMkLst>
        </pc:spChg>
      </pc:sldChg>
      <pc:sldChg chg="delSp modSp add mod">
        <pc:chgData name="Khaled Qrara'ah" userId="3af4ee847b29e30d" providerId="LiveId" clId="{66BFBFF2-B3EA-4AA8-B9B4-C7BB84DDC77D}" dt="2025-09-26T13:53:57.029" v="949" actId="21"/>
        <pc:sldMkLst>
          <pc:docMk/>
          <pc:sldMk cId="4283179937" sldId="305"/>
        </pc:sldMkLst>
        <pc:spChg chg="del mod">
          <ac:chgData name="Khaled Qrara'ah" userId="3af4ee847b29e30d" providerId="LiveId" clId="{66BFBFF2-B3EA-4AA8-B9B4-C7BB84DDC77D}" dt="2025-09-26T13:53:32.498" v="841" actId="21"/>
          <ac:spMkLst>
            <pc:docMk/>
            <pc:sldMk cId="4283179937" sldId="305"/>
            <ac:spMk id="4" creationId="{FD7C9D83-E7AA-051E-D0F0-0D046D36F8F5}"/>
          </ac:spMkLst>
        </pc:spChg>
        <pc:spChg chg="del mod">
          <ac:chgData name="Khaled Qrara'ah" userId="3af4ee847b29e30d" providerId="LiveId" clId="{66BFBFF2-B3EA-4AA8-B9B4-C7BB84DDC77D}" dt="2025-09-26T13:53:57.029" v="949" actId="21"/>
          <ac:spMkLst>
            <pc:docMk/>
            <pc:sldMk cId="4283179937" sldId="305"/>
            <ac:spMk id="8" creationId="{67019BE8-89B5-C646-8DD0-9E83E284FDFA}"/>
          </ac:spMkLst>
        </pc:spChg>
        <pc:picChg chg="del">
          <ac:chgData name="Khaled Qrara'ah" userId="3af4ee847b29e30d" providerId="LiveId" clId="{66BFBFF2-B3EA-4AA8-B9B4-C7BB84DDC77D}" dt="2025-09-26T13:53:22.510" v="839" actId="478"/>
          <ac:picMkLst>
            <pc:docMk/>
            <pc:sldMk cId="4283179937" sldId="305"/>
            <ac:picMk id="5" creationId="{62B9284D-633B-DD08-637C-49075B668E27}"/>
          </ac:picMkLst>
        </pc:picChg>
      </pc:sldChg>
      <pc:sldChg chg="add del">
        <pc:chgData name="Khaled Qrara'ah" userId="3af4ee847b29e30d" providerId="LiveId" clId="{66BFBFF2-B3EA-4AA8-B9B4-C7BB84DDC77D}" dt="2025-09-26T13:59:03.018" v="1083" actId="2696"/>
        <pc:sldMkLst>
          <pc:docMk/>
          <pc:sldMk cId="1220811102" sldId="306"/>
        </pc:sldMkLst>
      </pc:sldChg>
    </pc:docChg>
  </pc:docChgLst>
  <pc:docChgLst>
    <pc:chgData name="Khaled Qrara'ah" userId="3af4ee847b29e30d" providerId="LiveId" clId="{84931290-92F8-4A7D-B487-C6F51B8C3F72}"/>
    <pc:docChg chg="undo redo custSel addSld delSld modSld">
      <pc:chgData name="Khaled Qrara'ah" userId="3af4ee847b29e30d" providerId="LiveId" clId="{84931290-92F8-4A7D-B487-C6F51B8C3F72}" dt="2025-09-06T04:56:45.674" v="995" actId="20577"/>
      <pc:docMkLst>
        <pc:docMk/>
      </pc:docMkLst>
      <pc:sldChg chg="modSp mod">
        <pc:chgData name="Khaled Qrara'ah" userId="3af4ee847b29e30d" providerId="LiveId" clId="{84931290-92F8-4A7D-B487-C6F51B8C3F72}" dt="2025-09-06T04:37:50.922" v="628" actId="20577"/>
        <pc:sldMkLst>
          <pc:docMk/>
          <pc:sldMk cId="743101172" sldId="268"/>
        </pc:sldMkLst>
        <pc:spChg chg="mod">
          <ac:chgData name="Khaled Qrara'ah" userId="3af4ee847b29e30d" providerId="LiveId" clId="{84931290-92F8-4A7D-B487-C6F51B8C3F72}" dt="2025-09-06T04:37:50.922" v="628" actId="20577"/>
          <ac:spMkLst>
            <pc:docMk/>
            <pc:sldMk cId="743101172" sldId="268"/>
            <ac:spMk id="4" creationId="{00000000-0000-0000-0000-000000000000}"/>
          </ac:spMkLst>
        </pc:spChg>
      </pc:sldChg>
      <pc:sldChg chg="del">
        <pc:chgData name="Khaled Qrara'ah" userId="3af4ee847b29e30d" providerId="LiveId" clId="{84931290-92F8-4A7D-B487-C6F51B8C3F72}" dt="2025-09-06T01:30:25.896" v="9" actId="2696"/>
        <pc:sldMkLst>
          <pc:docMk/>
          <pc:sldMk cId="4021341969" sldId="287"/>
        </pc:sldMkLst>
      </pc:sldChg>
      <pc:sldChg chg="addSp delSp modSp mod">
        <pc:chgData name="Khaled Qrara'ah" userId="3af4ee847b29e30d" providerId="LiveId" clId="{84931290-92F8-4A7D-B487-C6F51B8C3F72}" dt="2025-09-06T02:24:10.321" v="38" actId="14100"/>
        <pc:sldMkLst>
          <pc:docMk/>
          <pc:sldMk cId="2373381581" sldId="289"/>
        </pc:sldMkLst>
        <pc:picChg chg="add mod">
          <ac:chgData name="Khaled Qrara'ah" userId="3af4ee847b29e30d" providerId="LiveId" clId="{84931290-92F8-4A7D-B487-C6F51B8C3F72}" dt="2025-09-06T02:24:10.321" v="38" actId="14100"/>
          <ac:picMkLst>
            <pc:docMk/>
            <pc:sldMk cId="2373381581" sldId="289"/>
            <ac:picMk id="5" creationId="{9131556F-ACD8-03C0-7FD6-1AB648C91258}"/>
          </ac:picMkLst>
        </pc:picChg>
      </pc:sldChg>
      <pc:sldChg chg="del">
        <pc:chgData name="Khaled Qrara'ah" userId="3af4ee847b29e30d" providerId="LiveId" clId="{84931290-92F8-4A7D-B487-C6F51B8C3F72}" dt="2025-09-06T03:11:15.648" v="42" actId="2696"/>
        <pc:sldMkLst>
          <pc:docMk/>
          <pc:sldMk cId="3134076851" sldId="293"/>
        </pc:sldMkLst>
      </pc:sldChg>
      <pc:sldChg chg="addSp delSp modSp mod">
        <pc:chgData name="Khaled Qrara'ah" userId="3af4ee847b29e30d" providerId="LiveId" clId="{84931290-92F8-4A7D-B487-C6F51B8C3F72}" dt="2025-09-06T04:37:17.940" v="626" actId="14100"/>
        <pc:sldMkLst>
          <pc:docMk/>
          <pc:sldMk cId="51497630" sldId="294"/>
        </pc:sldMkLst>
      </pc:sldChg>
      <pc:sldChg chg="addSp delSp modSp mod">
        <pc:chgData name="Khaled Qrara'ah" userId="3af4ee847b29e30d" providerId="LiveId" clId="{84931290-92F8-4A7D-B487-C6F51B8C3F72}" dt="2025-09-06T04:56:45.674" v="995" actId="20577"/>
        <pc:sldMkLst>
          <pc:docMk/>
          <pc:sldMk cId="3698887135" sldId="295"/>
        </pc:sldMkLst>
        <pc:spChg chg="add del mod">
          <ac:chgData name="Khaled Qrara'ah" userId="3af4ee847b29e30d" providerId="LiveId" clId="{84931290-92F8-4A7D-B487-C6F51B8C3F72}" dt="2025-09-06T04:56:45.674" v="995" actId="20577"/>
          <ac:spMkLst>
            <pc:docMk/>
            <pc:sldMk cId="3698887135" sldId="295"/>
            <ac:spMk id="3" creationId="{8BA97C4D-3E84-51D0-436D-EFE1788C6649}"/>
          </ac:spMkLst>
        </pc:spChg>
      </pc:sldChg>
      <pc:sldChg chg="del">
        <pc:chgData name="Khaled Qrara'ah" userId="3af4ee847b29e30d" providerId="LiveId" clId="{84931290-92F8-4A7D-B487-C6F51B8C3F72}" dt="2025-09-06T04:52:48.670" v="949" actId="2696"/>
        <pc:sldMkLst>
          <pc:docMk/>
          <pc:sldMk cId="1911033365" sldId="296"/>
        </pc:sldMkLst>
      </pc:sldChg>
      <pc:sldChg chg="del">
        <pc:chgData name="Khaled Qrara'ah" userId="3af4ee847b29e30d" providerId="LiveId" clId="{84931290-92F8-4A7D-B487-C6F51B8C3F72}" dt="2025-09-06T04:52:55.584" v="950" actId="2696"/>
        <pc:sldMkLst>
          <pc:docMk/>
          <pc:sldMk cId="2447937874" sldId="297"/>
        </pc:sldMkLst>
      </pc:sldChg>
      <pc:sldChg chg="del">
        <pc:chgData name="Khaled Qrara'ah" userId="3af4ee847b29e30d" providerId="LiveId" clId="{84931290-92F8-4A7D-B487-C6F51B8C3F72}" dt="2025-09-06T04:52:59.135" v="951" actId="2696"/>
        <pc:sldMkLst>
          <pc:docMk/>
          <pc:sldMk cId="2226681965" sldId="298"/>
        </pc:sldMkLst>
      </pc:sldChg>
      <pc:sldChg chg="addSp delSp modSp add mod modAnim">
        <pc:chgData name="Khaled Qrara'ah" userId="3af4ee847b29e30d" providerId="LiveId" clId="{84931290-92F8-4A7D-B487-C6F51B8C3F72}" dt="2025-09-06T02:23:22.971" v="37" actId="14100"/>
        <pc:sldMkLst>
          <pc:docMk/>
          <pc:sldMk cId="2677329798" sldId="299"/>
        </pc:sldMkLst>
        <pc:spChg chg="mod">
          <ac:chgData name="Khaled Qrara'ah" userId="3af4ee847b29e30d" providerId="LiveId" clId="{84931290-92F8-4A7D-B487-C6F51B8C3F72}" dt="2025-09-06T02:08:08.299" v="24" actId="6549"/>
          <ac:spMkLst>
            <pc:docMk/>
            <pc:sldMk cId="2677329798" sldId="299"/>
            <ac:spMk id="43" creationId="{FF684727-FA87-7959-90B4-8C3C82CF1E43}"/>
          </ac:spMkLst>
        </pc:spChg>
        <pc:picChg chg="add mod">
          <ac:chgData name="Khaled Qrara'ah" userId="3af4ee847b29e30d" providerId="LiveId" clId="{84931290-92F8-4A7D-B487-C6F51B8C3F72}" dt="2025-09-06T02:23:22.971" v="37" actId="14100"/>
          <ac:picMkLst>
            <pc:docMk/>
            <pc:sldMk cId="2677329798" sldId="299"/>
            <ac:picMk id="4" creationId="{B93C4B50-013A-0ABF-BB0D-5998188FE2BF}"/>
          </ac:picMkLst>
        </pc:picChg>
      </pc:sldChg>
    </pc:docChg>
  </pc:docChgLst>
  <pc:docChgLst>
    <pc:chgData name="Khaled Qrara'ah" userId="3af4ee847b29e30d" providerId="LiveId" clId="{7D70F83A-B26C-4D0F-AF35-DF7C6A94A669}"/>
    <pc:docChg chg="custSel modSld">
      <pc:chgData name="Khaled Qrara'ah" userId="3af4ee847b29e30d" providerId="LiveId" clId="{7D70F83A-B26C-4D0F-AF35-DF7C6A94A669}" dt="2025-09-05T16:22:07.655" v="39" actId="20577"/>
      <pc:docMkLst>
        <pc:docMk/>
      </pc:docMkLst>
      <pc:sldChg chg="modSp mod">
        <pc:chgData name="Khaled Qrara'ah" userId="3af4ee847b29e30d" providerId="LiveId" clId="{7D70F83A-B26C-4D0F-AF35-DF7C6A94A669}" dt="2025-09-05T16:20:52.461" v="29" actId="20577"/>
        <pc:sldMkLst>
          <pc:docMk/>
          <pc:sldMk cId="4271810504" sldId="256"/>
        </pc:sldMkLst>
        <pc:spChg chg="mod">
          <ac:chgData name="Khaled Qrara'ah" userId="3af4ee847b29e30d" providerId="LiveId" clId="{7D70F83A-B26C-4D0F-AF35-DF7C6A94A669}" dt="2025-09-05T16:20:52.461" v="29" actId="20577"/>
          <ac:spMkLst>
            <pc:docMk/>
            <pc:sldMk cId="4271810504" sldId="256"/>
            <ac:spMk id="3" creationId="{00000000-0000-0000-0000-000000000000}"/>
          </ac:spMkLst>
        </pc:spChg>
      </pc:sldChg>
      <pc:sldChg chg="delSp modSp mod">
        <pc:chgData name="Khaled Qrara'ah" userId="3af4ee847b29e30d" providerId="LiveId" clId="{7D70F83A-B26C-4D0F-AF35-DF7C6A94A669}" dt="2025-09-05T16:22:07.655" v="39" actId="20577"/>
        <pc:sldMkLst>
          <pc:docMk/>
          <pc:sldMk cId="2373381581" sldId="289"/>
        </pc:sldMkLst>
        <pc:spChg chg="mod">
          <ac:chgData name="Khaled Qrara'ah" userId="3af4ee847b29e30d" providerId="LiveId" clId="{7D70F83A-B26C-4D0F-AF35-DF7C6A94A669}" dt="2025-09-05T16:22:07.655" v="39" actId="20577"/>
          <ac:spMkLst>
            <pc:docMk/>
            <pc:sldMk cId="2373381581" sldId="289"/>
            <ac:spMk id="9" creationId="{2CD8355F-3B43-4BAE-9E97-F13249DF8A06}"/>
          </ac:spMkLst>
        </pc:spChg>
      </pc:sldChg>
    </pc:docChg>
  </pc:docChgLst>
  <pc:docChgLst>
    <pc:chgData name="Khaled Qrara'ah" userId="3af4ee847b29e30d" providerId="LiveId" clId="{1AD85024-D9D9-46F4-9609-6AE0CD16B22C}"/>
    <pc:docChg chg="undo custSel modSld">
      <pc:chgData name="Khaled Qrara'ah" userId="3af4ee847b29e30d" providerId="LiveId" clId="{1AD85024-D9D9-46F4-9609-6AE0CD16B22C}" dt="2025-09-05T16:33:45.899" v="12" actId="14100"/>
      <pc:docMkLst>
        <pc:docMk/>
      </pc:docMkLst>
      <pc:sldChg chg="addSp modSp mod">
        <pc:chgData name="Khaled Qrara'ah" userId="3af4ee847b29e30d" providerId="LiveId" clId="{1AD85024-D9D9-46F4-9609-6AE0CD16B22C}" dt="2025-09-05T16:33:45.899" v="12" actId="14100"/>
        <pc:sldMkLst>
          <pc:docMk/>
          <pc:sldMk cId="2373381581" sldId="28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41573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756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296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092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051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114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924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137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221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714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52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6F202-E086-43E8-BC5F-C161767B9809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978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jpg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1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jpg"/><Relationship Id="rId5" Type="http://schemas.openxmlformats.org/officeDocument/2006/relationships/image" Target="../media/image14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1652776" y="643466"/>
            <a:ext cx="1778570" cy="15800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524580" y="2429921"/>
            <a:ext cx="7014643" cy="413036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defTabSz="777240" rtl="1">
              <a:lnSpc>
                <a:spcPct val="150000"/>
              </a:lnSpc>
              <a:spcAft>
                <a:spcPts val="600"/>
              </a:spcAft>
            </a:pPr>
            <a:r>
              <a:rPr lang="ar-SA" sz="3740" kern="1200" dirty="0">
                <a:solidFill>
                  <a:schemeClr val="tx1"/>
                </a:solidFill>
                <a:latin typeface="+mn-lt"/>
                <a:ea typeface="+mn-ea"/>
                <a:cs typeface="AGA Battouta Regular" pitchFamily="2" charset="-78"/>
              </a:rPr>
              <a:t>الوحدة : </a:t>
            </a:r>
            <a:r>
              <a:rPr lang="ar-JO" sz="3740" kern="1200" dirty="0">
                <a:solidFill>
                  <a:schemeClr val="tx1"/>
                </a:solidFill>
                <a:latin typeface="+mn-lt"/>
                <a:ea typeface="+mn-ea"/>
                <a:cs typeface="AGA Battouta Regular" pitchFamily="2" charset="-78"/>
              </a:rPr>
              <a:t>الثانية</a:t>
            </a:r>
            <a:endParaRPr lang="ar-SA" sz="3740" kern="1200" dirty="0">
              <a:solidFill>
                <a:schemeClr val="tx1"/>
              </a:solidFill>
              <a:latin typeface="+mn-lt"/>
              <a:ea typeface="+mn-ea"/>
              <a:cs typeface="AGA Battouta Regular" pitchFamily="2" charset="-78"/>
            </a:endParaRPr>
          </a:p>
          <a:p>
            <a:pPr algn="r" defTabSz="777240" rtl="1">
              <a:lnSpc>
                <a:spcPct val="150000"/>
              </a:lnSpc>
              <a:spcAft>
                <a:spcPts val="600"/>
              </a:spcAft>
            </a:pPr>
            <a:r>
              <a:rPr lang="ar-SA" sz="3740" kern="1200" dirty="0">
                <a:solidFill>
                  <a:schemeClr val="tx1"/>
                </a:solidFill>
                <a:latin typeface="+mn-lt"/>
                <a:ea typeface="+mn-ea"/>
                <a:cs typeface="AGA Battouta Regular" pitchFamily="2" charset="-78"/>
              </a:rPr>
              <a:t>الد</a:t>
            </a:r>
            <a:r>
              <a:rPr lang="ar-JO" sz="3740" kern="1200" dirty="0">
                <a:solidFill>
                  <a:schemeClr val="tx1"/>
                </a:solidFill>
                <a:latin typeface="+mn-lt"/>
                <a:ea typeface="+mn-ea"/>
                <a:cs typeface="AGA Battouta Regular" pitchFamily="2" charset="-78"/>
              </a:rPr>
              <a:t>َّ</a:t>
            </a:r>
            <a:r>
              <a:rPr lang="ar-SA" sz="3740" kern="1200" dirty="0">
                <a:solidFill>
                  <a:schemeClr val="tx1"/>
                </a:solidFill>
                <a:latin typeface="+mn-lt"/>
                <a:ea typeface="+mn-ea"/>
                <a:cs typeface="AGA Battouta Regular" pitchFamily="2" charset="-78"/>
              </a:rPr>
              <a:t>رس : </a:t>
            </a:r>
            <a:r>
              <a:rPr lang="ar-JO" sz="3740" dirty="0">
                <a:cs typeface="AGA Battouta Regular" pitchFamily="2" charset="-78"/>
              </a:rPr>
              <a:t>قصيدة " نهر الخير</a:t>
            </a:r>
            <a:r>
              <a:rPr lang="en-US" sz="3740" dirty="0">
                <a:cs typeface="AGA Battouta Regular" pitchFamily="2" charset="-78"/>
              </a:rPr>
              <a:t> </a:t>
            </a:r>
            <a:r>
              <a:rPr lang="ar-JO" sz="3740" dirty="0">
                <a:cs typeface="AGA Battouta Regular" pitchFamily="2" charset="-78"/>
              </a:rPr>
              <a:t>الجزء الثاني" </a:t>
            </a:r>
          </a:p>
          <a:p>
            <a:pPr algn="r" defTabSz="777240" rtl="1">
              <a:lnSpc>
                <a:spcPct val="150000"/>
              </a:lnSpc>
              <a:spcAft>
                <a:spcPts val="600"/>
              </a:spcAft>
            </a:pPr>
            <a:r>
              <a:rPr lang="ar-SA" sz="3740" kern="1200" dirty="0">
                <a:solidFill>
                  <a:schemeClr val="tx1"/>
                </a:solidFill>
                <a:latin typeface="+mn-lt"/>
                <a:ea typeface="+mn-ea"/>
                <a:cs typeface="AGA Battouta Regular" pitchFamily="2" charset="-78"/>
              </a:rPr>
              <a:t>المبحث :  </a:t>
            </a:r>
            <a:r>
              <a:rPr lang="ar-JO" sz="3740" kern="1200" dirty="0">
                <a:solidFill>
                  <a:schemeClr val="tx1"/>
                </a:solidFill>
                <a:latin typeface="+mn-lt"/>
                <a:ea typeface="+mn-ea"/>
                <a:cs typeface="AGA Battouta Regular" pitchFamily="2" charset="-78"/>
              </a:rPr>
              <a:t>اللُّغة العربيَّة</a:t>
            </a:r>
            <a:endParaRPr lang="ar-SA" sz="3740" kern="1200" dirty="0">
              <a:solidFill>
                <a:schemeClr val="tx1"/>
              </a:solidFill>
              <a:latin typeface="+mn-lt"/>
              <a:ea typeface="+mn-ea"/>
              <a:cs typeface="AGA Battouta Regular" pitchFamily="2" charset="-78"/>
            </a:endParaRPr>
          </a:p>
          <a:p>
            <a:pPr algn="r" defTabSz="777240" rtl="1">
              <a:lnSpc>
                <a:spcPct val="150000"/>
              </a:lnSpc>
              <a:spcAft>
                <a:spcPts val="600"/>
              </a:spcAft>
            </a:pPr>
            <a:r>
              <a:rPr lang="ar-SA" sz="3740" kern="1200" dirty="0">
                <a:solidFill>
                  <a:schemeClr val="tx1"/>
                </a:solidFill>
                <a:latin typeface="+mn-lt"/>
                <a:ea typeface="+mn-ea"/>
                <a:cs typeface="AGA Battouta Regular" pitchFamily="2" charset="-78"/>
              </a:rPr>
              <a:t>الص</a:t>
            </a:r>
            <a:r>
              <a:rPr lang="ar-JO" sz="3740" kern="1200" dirty="0">
                <a:solidFill>
                  <a:schemeClr val="tx1"/>
                </a:solidFill>
                <a:latin typeface="+mn-lt"/>
                <a:ea typeface="+mn-ea"/>
                <a:cs typeface="AGA Battouta Regular" pitchFamily="2" charset="-78"/>
              </a:rPr>
              <a:t>َّ</a:t>
            </a:r>
            <a:r>
              <a:rPr lang="ar-SA" sz="3740" kern="1200" dirty="0">
                <a:solidFill>
                  <a:schemeClr val="tx1"/>
                </a:solidFill>
                <a:latin typeface="+mn-lt"/>
                <a:ea typeface="+mn-ea"/>
                <a:cs typeface="AGA Battouta Regular" pitchFamily="2" charset="-78"/>
              </a:rPr>
              <a:t>ف :  </a:t>
            </a:r>
            <a:r>
              <a:rPr lang="ar-JO" sz="3740" kern="1200" dirty="0">
                <a:solidFill>
                  <a:schemeClr val="tx1"/>
                </a:solidFill>
                <a:latin typeface="+mn-lt"/>
                <a:ea typeface="+mn-ea"/>
                <a:cs typeface="AGA Battouta Regular" pitchFamily="2" charset="-78"/>
              </a:rPr>
              <a:t>التاسع </a:t>
            </a:r>
          </a:p>
          <a:p>
            <a:pPr>
              <a:spcAft>
                <a:spcPts val="600"/>
              </a:spcAft>
            </a:pPr>
            <a:endParaRPr lang="ar-JO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8990" y="923997"/>
            <a:ext cx="5046911" cy="1585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92811C6-55F4-19DD-3D1A-4266006A531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4805" y="1907960"/>
            <a:ext cx="2687971" cy="30755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71810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اللغة العربية 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التاسع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الثانية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القراءة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1638" y="1139784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  <a:r>
                <a:rPr lang="ar-JO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:00 minutes</a:t>
              </a:r>
            </a:p>
          </p:txBody>
        </p:sp>
      </p:grp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966" y="6300045"/>
            <a:ext cx="1036638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0BFFAD2-1420-596A-264C-A39F747353CD}"/>
              </a:ext>
            </a:extLst>
          </p:cNvPr>
          <p:cNvSpPr txBox="1"/>
          <p:nvPr/>
        </p:nvSpPr>
        <p:spPr>
          <a:xfrm>
            <a:off x="1952687" y="1298870"/>
            <a:ext cx="7261026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2400" b="1" dirty="0"/>
              <a:t>تقويم ختامي:</a:t>
            </a:r>
          </a:p>
          <a:p>
            <a:pPr algn="r" rtl="1"/>
            <a:endParaRPr lang="ar-JO" sz="2400" b="1" dirty="0"/>
          </a:p>
          <a:p>
            <a:pPr algn="r" rtl="1"/>
            <a:r>
              <a:rPr lang="ar-JO" sz="2400" b="1" dirty="0"/>
              <a:t>1 . واحدا من الآتي ليس </a:t>
            </a:r>
            <a:r>
              <a:rPr lang="ar-JO" sz="2400" b="1" dirty="0" smtClean="0"/>
              <a:t>ديوانًا شعريًا </a:t>
            </a:r>
            <a:r>
              <a:rPr lang="ar-JO" sz="2400" b="1" dirty="0"/>
              <a:t>للشاعر الأردني سعيد يعقوب :</a:t>
            </a:r>
          </a:p>
          <a:p>
            <a:pPr algn="r" rtl="1"/>
            <a:endParaRPr lang="ar-JO" sz="2400" b="1" dirty="0">
              <a:solidFill>
                <a:srgbClr val="FF0000"/>
              </a:solidFill>
            </a:endParaRPr>
          </a:p>
          <a:p>
            <a:pPr algn="r" rtl="1"/>
            <a:r>
              <a:rPr lang="ar-JO" sz="2400" b="1" dirty="0">
                <a:solidFill>
                  <a:srgbClr val="7030A0"/>
                </a:solidFill>
              </a:rPr>
              <a:t>أ ) قسمات عربية</a:t>
            </a:r>
          </a:p>
          <a:p>
            <a:pPr algn="r" rtl="1"/>
            <a:endParaRPr lang="ar-JO" sz="2400" b="1" dirty="0">
              <a:solidFill>
                <a:srgbClr val="7030A0"/>
              </a:solidFill>
            </a:endParaRPr>
          </a:p>
          <a:p>
            <a:pPr algn="r" rtl="1"/>
            <a:r>
              <a:rPr lang="ar-JO" sz="2400" b="1" dirty="0">
                <a:solidFill>
                  <a:srgbClr val="7030A0"/>
                </a:solidFill>
              </a:rPr>
              <a:t>ب ) أنا والآخر</a:t>
            </a:r>
          </a:p>
          <a:p>
            <a:pPr algn="r" rtl="1"/>
            <a:endParaRPr lang="ar-JO" sz="2400" b="1" dirty="0">
              <a:solidFill>
                <a:srgbClr val="7030A0"/>
              </a:solidFill>
            </a:endParaRPr>
          </a:p>
          <a:p>
            <a:pPr algn="r" rtl="1"/>
            <a:r>
              <a:rPr lang="ar-JO" sz="2400" b="1" dirty="0">
                <a:solidFill>
                  <a:srgbClr val="7030A0"/>
                </a:solidFill>
              </a:rPr>
              <a:t>ج ) عبير الشُّهداء</a:t>
            </a:r>
          </a:p>
          <a:p>
            <a:pPr algn="r" rtl="1"/>
            <a:endParaRPr lang="ar-JO" sz="2400" b="1" dirty="0">
              <a:solidFill>
                <a:srgbClr val="7030A0"/>
              </a:solidFill>
            </a:endParaRPr>
          </a:p>
          <a:p>
            <a:pPr algn="r" rtl="1"/>
            <a:r>
              <a:rPr lang="ar-JO" sz="2400" b="1" dirty="0">
                <a:solidFill>
                  <a:srgbClr val="7030A0"/>
                </a:solidFill>
              </a:rPr>
              <a:t>د) في هيكل الأسواق</a:t>
            </a:r>
          </a:p>
          <a:p>
            <a:pPr algn="r" rtl="1"/>
            <a:r>
              <a:rPr lang="ar-JO" sz="2800" b="1" dirty="0">
                <a:solidFill>
                  <a:srgbClr val="FF0000"/>
                </a:solidFill>
              </a:rPr>
              <a:t> </a:t>
            </a:r>
            <a:endParaRPr lang="ar-JO" sz="2800" b="1" dirty="0"/>
          </a:p>
        </p:txBody>
      </p:sp>
    </p:spTree>
    <p:extLst>
      <p:ext uri="{BB962C8B-B14F-4D97-AF65-F5344CB8AC3E}">
        <p14:creationId xmlns:p14="http://schemas.microsoft.com/office/powerpoint/2010/main" val="3885820709"/>
      </p:ext>
    </p:extLst>
  </p:cSld>
  <p:clrMapOvr>
    <a:masterClrMapping/>
  </p:clrMapOvr>
  <p:transition spd="slow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اللغة العربية 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التاسع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الثانية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القراءة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1638" y="1139784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  <a:r>
                <a:rPr lang="ar-JO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:00 minutes</a:t>
              </a:r>
            </a:p>
          </p:txBody>
        </p:sp>
      </p:grp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966" y="6300045"/>
            <a:ext cx="1036638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0BFFAD2-1420-596A-264C-A39F747353CD}"/>
              </a:ext>
            </a:extLst>
          </p:cNvPr>
          <p:cNvSpPr txBox="1"/>
          <p:nvPr/>
        </p:nvSpPr>
        <p:spPr>
          <a:xfrm>
            <a:off x="1952687" y="1298870"/>
            <a:ext cx="7261026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2400" b="1" dirty="0"/>
              <a:t>تقويم ختامي:</a:t>
            </a:r>
          </a:p>
          <a:p>
            <a:pPr algn="r" rtl="1"/>
            <a:endParaRPr lang="ar-JO" sz="2400" b="1" dirty="0"/>
          </a:p>
          <a:p>
            <a:pPr algn="r" rtl="1"/>
            <a:r>
              <a:rPr lang="ar-JO" sz="2400" b="1" dirty="0"/>
              <a:t>1 . واحدا من الآتي ليس </a:t>
            </a:r>
            <a:r>
              <a:rPr lang="ar-JO" sz="2400" b="1" dirty="0" smtClean="0"/>
              <a:t>ديوانًا شعريًا </a:t>
            </a:r>
            <a:r>
              <a:rPr lang="ar-JO" sz="2400" b="1" dirty="0"/>
              <a:t>للشاعر الأردني سعيد يعقوب :</a:t>
            </a:r>
          </a:p>
          <a:p>
            <a:pPr algn="r" rtl="1"/>
            <a:endParaRPr lang="ar-JO" sz="2400" b="1" dirty="0">
              <a:solidFill>
                <a:srgbClr val="FF0000"/>
              </a:solidFill>
            </a:endParaRPr>
          </a:p>
          <a:p>
            <a:pPr algn="r" rtl="1"/>
            <a:r>
              <a:rPr lang="ar-JO" sz="2400" b="1" dirty="0">
                <a:solidFill>
                  <a:srgbClr val="7030A0"/>
                </a:solidFill>
              </a:rPr>
              <a:t>أ ) قسمات عربية</a:t>
            </a:r>
          </a:p>
          <a:p>
            <a:pPr algn="r" rtl="1"/>
            <a:endParaRPr lang="ar-JO" sz="2400" b="1" dirty="0">
              <a:solidFill>
                <a:srgbClr val="7030A0"/>
              </a:solidFill>
            </a:endParaRPr>
          </a:p>
          <a:p>
            <a:pPr algn="r" rtl="1"/>
            <a:r>
              <a:rPr lang="ar-JO" sz="2400" b="1" dirty="0">
                <a:solidFill>
                  <a:srgbClr val="FF0000"/>
                </a:solidFill>
              </a:rPr>
              <a:t>ب ) أنا والآخر</a:t>
            </a:r>
          </a:p>
          <a:p>
            <a:pPr algn="r" rtl="1"/>
            <a:endParaRPr lang="ar-JO" sz="2400" b="1" dirty="0">
              <a:solidFill>
                <a:srgbClr val="7030A0"/>
              </a:solidFill>
            </a:endParaRPr>
          </a:p>
          <a:p>
            <a:pPr algn="r" rtl="1"/>
            <a:r>
              <a:rPr lang="ar-JO" sz="2400" b="1" dirty="0">
                <a:solidFill>
                  <a:srgbClr val="7030A0"/>
                </a:solidFill>
              </a:rPr>
              <a:t>ج ) عبير الشُّهداء</a:t>
            </a:r>
          </a:p>
          <a:p>
            <a:pPr algn="r" rtl="1"/>
            <a:endParaRPr lang="ar-JO" sz="2400" b="1" dirty="0">
              <a:solidFill>
                <a:srgbClr val="7030A0"/>
              </a:solidFill>
            </a:endParaRPr>
          </a:p>
          <a:p>
            <a:pPr algn="r" rtl="1"/>
            <a:r>
              <a:rPr lang="ar-JO" sz="2400" b="1" dirty="0">
                <a:solidFill>
                  <a:srgbClr val="7030A0"/>
                </a:solidFill>
              </a:rPr>
              <a:t>د) في هيكل الأسواق</a:t>
            </a:r>
          </a:p>
          <a:p>
            <a:pPr algn="r" rtl="1"/>
            <a:r>
              <a:rPr lang="ar-JO" sz="2800" b="1" dirty="0">
                <a:solidFill>
                  <a:srgbClr val="FF0000"/>
                </a:solidFill>
              </a:rPr>
              <a:t> </a:t>
            </a:r>
            <a:endParaRPr lang="ar-JO" sz="28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0534" y="2908765"/>
            <a:ext cx="2779581" cy="2649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9418536"/>
      </p:ext>
    </p:extLst>
  </p:cSld>
  <p:clrMapOvr>
    <a:masterClrMapping/>
  </p:clrMapOvr>
  <p:transition spd="slow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: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الوحدة: </a:t>
            </a:r>
            <a:r>
              <a:rPr lang="en-US" sz="1600" b="1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القراءة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1638" y="1139784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  <a:r>
                <a:rPr lang="ar-JO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:00 minutes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3991621" y="1129573"/>
            <a:ext cx="50860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3200" b="1" dirty="0">
                <a:solidFill>
                  <a:srgbClr val="00B050"/>
                </a:solidFill>
              </a:rPr>
              <a:t> بطاقة خروج : 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966" y="6300045"/>
            <a:ext cx="1036638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0BFFAD2-1420-596A-264C-A39F747353CD}"/>
              </a:ext>
            </a:extLst>
          </p:cNvPr>
          <p:cNvSpPr txBox="1"/>
          <p:nvPr/>
        </p:nvSpPr>
        <p:spPr>
          <a:xfrm>
            <a:off x="3040824" y="1160350"/>
            <a:ext cx="37185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ar-JO" sz="2800" b="1" dirty="0">
              <a:solidFill>
                <a:srgbClr val="FF0000"/>
              </a:solidFill>
            </a:endParaRPr>
          </a:p>
          <a:p>
            <a:pPr algn="r" rtl="1"/>
            <a:r>
              <a:rPr lang="ar-JO" sz="2800" b="1" dirty="0">
                <a:solidFill>
                  <a:srgbClr val="FF0000"/>
                </a:solidFill>
              </a:rPr>
              <a:t> </a:t>
            </a:r>
            <a:endParaRPr lang="ar-JO" sz="2800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F3D669F-05A3-475B-86F2-2ABBF60AE42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19399" y="2114342"/>
            <a:ext cx="5644068" cy="4320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6620322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27" name="Rounded Rectangle 26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اللُّغة العربية 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685486" y="586823"/>
            <a:ext cx="2432560" cy="390106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4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</a:t>
            </a:r>
            <a:r>
              <a:rPr lang="ar-JO" sz="14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َّ</a:t>
            </a:r>
            <a:r>
              <a:rPr lang="ar-SA" sz="14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ف :</a:t>
            </a:r>
            <a:r>
              <a:rPr lang="ar-JO" sz="14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التاسع </a:t>
            </a:r>
            <a:r>
              <a:rPr lang="en-US" sz="14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4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الثانية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843280" y="603566"/>
            <a:ext cx="3134118" cy="352122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القراءة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E7943F3F-787D-A74D-7161-B36D6B858079}"/>
              </a:ext>
            </a:extLst>
          </p:cNvPr>
          <p:cNvGrpSpPr/>
          <p:nvPr/>
        </p:nvGrpSpPr>
        <p:grpSpPr>
          <a:xfrm>
            <a:off x="206116" y="1120984"/>
            <a:ext cx="1261271" cy="716434"/>
            <a:chOff x="7446246" y="205862"/>
            <a:chExt cx="1544854" cy="691058"/>
          </a:xfrm>
        </p:grpSpPr>
        <p:sp>
          <p:nvSpPr>
            <p:cNvPr id="22" name="Rounded Rectangle 10">
              <a:extLst>
                <a:ext uri="{FF2B5EF4-FFF2-40B4-BE49-F238E27FC236}">
                  <a16:creationId xmlns:a16="http://schemas.microsoft.com/office/drawing/2014/main" id="{DD194A77-839E-A485-3E29-B99FA7296432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63D1A1D4-AEB9-69B0-EADD-5C4E3B6A9B6F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01:00 minutes</a:t>
              </a:r>
            </a:p>
          </p:txBody>
        </p:sp>
      </p:grpSp>
      <p:sp>
        <p:nvSpPr>
          <p:cNvPr id="24" name="Rounded Rectangle 23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296160" y="1120985"/>
            <a:ext cx="7276441" cy="42165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250000"/>
              </a:lnSpc>
            </a:pPr>
            <a:r>
              <a:rPr lang="ar-SA" sz="2000" b="1" dirty="0">
                <a:latin typeface="GE SS Text Bold" pitchFamily="18" charset="-78"/>
                <a:ea typeface="GE SS Text Bold" pitchFamily="18" charset="-78"/>
                <a:cs typeface="GE SS Text Bold" pitchFamily="18" charset="-78"/>
              </a:rPr>
              <a:t>النتاجات المتوقعة :</a:t>
            </a:r>
            <a:r>
              <a:rPr lang="ar-JO" sz="2000" b="1" dirty="0">
                <a:latin typeface="GE SS Text Bold" pitchFamily="18" charset="-78"/>
                <a:ea typeface="GE SS Text Bold" pitchFamily="18" charset="-78"/>
                <a:cs typeface="GE SS Text Bold" pitchFamily="18" charset="-78"/>
              </a:rPr>
              <a:t> </a:t>
            </a:r>
          </a:p>
          <a:p>
            <a:pPr algn="r" rtl="1">
              <a:lnSpc>
                <a:spcPct val="250000"/>
              </a:lnSpc>
            </a:pPr>
            <a:endParaRPr lang="en-US" sz="2000" b="1" dirty="0"/>
          </a:p>
          <a:p>
            <a:pPr marL="514350" lvl="0" indent="-514350" algn="r" rtl="1">
              <a:spcBef>
                <a:spcPct val="20000"/>
              </a:spcBef>
              <a:buFont typeface="+mj-lt"/>
              <a:buAutoNum type="arabicPeriod"/>
              <a:defRPr/>
            </a:pPr>
            <a:r>
              <a:rPr lang="ar-JO" sz="2000" b="1" dirty="0">
                <a:solidFill>
                  <a:prstClr val="black"/>
                </a:solidFill>
              </a:rPr>
              <a:t>يلقي الطالب أبيات القصيدة إلقاءً </a:t>
            </a:r>
            <a:r>
              <a:rPr lang="ar-JO" sz="2000" b="1" dirty="0" smtClean="0">
                <a:solidFill>
                  <a:prstClr val="black"/>
                </a:solidFill>
              </a:rPr>
              <a:t>صحيحًا ومعبّرًا.</a:t>
            </a:r>
            <a:endParaRPr lang="ar-JO" sz="2000" b="1" dirty="0">
              <a:solidFill>
                <a:prstClr val="black"/>
              </a:solidFill>
            </a:endParaRPr>
          </a:p>
          <a:p>
            <a:pPr marL="514350" lvl="0" indent="-514350" algn="r" rtl="1">
              <a:spcBef>
                <a:spcPct val="20000"/>
              </a:spcBef>
              <a:buFont typeface="+mj-lt"/>
              <a:buAutoNum type="arabicPeriod"/>
              <a:defRPr/>
            </a:pPr>
            <a:endParaRPr lang="ar-JO" sz="2000" b="1" dirty="0">
              <a:solidFill>
                <a:prstClr val="black"/>
              </a:solidFill>
            </a:endParaRPr>
          </a:p>
          <a:p>
            <a:pPr marL="514350" lvl="0" indent="-514350" algn="r" rtl="1">
              <a:spcBef>
                <a:spcPct val="20000"/>
              </a:spcBef>
              <a:buFont typeface="+mj-lt"/>
              <a:buAutoNum type="arabicPeriod"/>
              <a:defRPr/>
            </a:pPr>
            <a:endParaRPr lang="ar-JO" sz="2000" b="1" dirty="0">
              <a:solidFill>
                <a:prstClr val="black"/>
              </a:solidFill>
            </a:endParaRPr>
          </a:p>
          <a:p>
            <a:pPr marL="514350" lvl="0" indent="-514350" algn="r" rtl="1">
              <a:spcBef>
                <a:spcPct val="20000"/>
              </a:spcBef>
              <a:buFont typeface="+mj-lt"/>
              <a:buAutoNum type="arabicPeriod"/>
              <a:defRPr/>
            </a:pPr>
            <a:r>
              <a:rPr lang="ar-JO" sz="2000" b="1" dirty="0">
                <a:solidFill>
                  <a:prstClr val="black"/>
                </a:solidFill>
              </a:rPr>
              <a:t>يفهم الطالب المقروء ويفسر </a:t>
            </a:r>
            <a:r>
              <a:rPr lang="ar-JO" sz="2000" b="1" dirty="0" smtClean="0">
                <a:solidFill>
                  <a:prstClr val="black"/>
                </a:solidFill>
              </a:rPr>
              <a:t>معانيه.</a:t>
            </a:r>
            <a:endParaRPr lang="ar-JO" sz="2000" b="1" dirty="0">
              <a:solidFill>
                <a:prstClr val="black"/>
              </a:solidFill>
            </a:endParaRPr>
          </a:p>
          <a:p>
            <a:pPr marL="514350" lvl="0" indent="-514350" algn="r" rtl="1">
              <a:spcBef>
                <a:spcPct val="20000"/>
              </a:spcBef>
              <a:buFont typeface="+mj-lt"/>
              <a:buAutoNum type="arabicPeriod"/>
              <a:defRPr/>
            </a:pPr>
            <a:endParaRPr lang="ar-JO" sz="2000" b="1" dirty="0">
              <a:solidFill>
                <a:prstClr val="black"/>
              </a:solidFill>
            </a:endParaRPr>
          </a:p>
          <a:p>
            <a:pPr marL="514350" lvl="0" indent="-514350" algn="r" rtl="1">
              <a:spcBef>
                <a:spcPct val="20000"/>
              </a:spcBef>
              <a:buFont typeface="+mj-lt"/>
              <a:buAutoNum type="arabicPeriod"/>
              <a:defRPr/>
            </a:pPr>
            <a:endParaRPr lang="ar-JO" sz="2000" b="1" dirty="0">
              <a:solidFill>
                <a:prstClr val="black"/>
              </a:solidFill>
            </a:endParaRPr>
          </a:p>
          <a:p>
            <a:pPr marL="514350" lvl="0" indent="-514350" algn="r" rtl="1">
              <a:spcBef>
                <a:spcPct val="20000"/>
              </a:spcBef>
              <a:buFont typeface="+mj-lt"/>
              <a:buAutoNum type="arabicPeriod"/>
              <a:defRPr/>
            </a:pPr>
            <a:r>
              <a:rPr lang="ar-JO" sz="2000" b="1" dirty="0">
                <a:solidFill>
                  <a:prstClr val="black"/>
                </a:solidFill>
              </a:rPr>
              <a:t>يحلل الطالب المقروء </a:t>
            </a:r>
            <a:r>
              <a:rPr lang="ar-JO" sz="2000" b="1" dirty="0" smtClean="0">
                <a:solidFill>
                  <a:prstClr val="black"/>
                </a:solidFill>
              </a:rPr>
              <a:t>وينقده</a:t>
            </a:r>
            <a:r>
              <a:rPr lang="ar-JO" sz="2000" b="1" dirty="0">
                <a:solidFill>
                  <a:prstClr val="black"/>
                </a:solidFill>
              </a:rPr>
              <a:t>.</a:t>
            </a:r>
            <a:endParaRPr lang="ar-JO" sz="2000" b="1" dirty="0"/>
          </a:p>
        </p:txBody>
      </p:sp>
      <p:sp>
        <p:nvSpPr>
          <p:cNvPr id="43" name="Rounded Rectangle 4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BD0B4E7-E65A-7A03-6B1F-F0C9457357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15746" y="1638417"/>
            <a:ext cx="2417321" cy="2427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3658944"/>
      </p:ext>
    </p:extLst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E7A968-5680-74AE-AF12-51B3998A79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20B60594-F41D-693F-E93C-53D1A7C04177}"/>
              </a:ext>
            </a:extLst>
          </p:cNvPr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>
            <a:extLst>
              <a:ext uri="{FF2B5EF4-FFF2-40B4-BE49-F238E27FC236}">
                <a16:creationId xmlns:a16="http://schemas.microsoft.com/office/drawing/2014/main" id="{CC097D73-7801-BAA2-C1C0-B233381F4A7C}"/>
              </a:ext>
            </a:extLst>
          </p:cNvPr>
          <p:cNvSpPr/>
          <p:nvPr/>
        </p:nvSpPr>
        <p:spPr>
          <a:xfrm>
            <a:off x="7833685" y="603566"/>
            <a:ext cx="2703927" cy="382118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 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اللُّغة العربيَّة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>
            <a:extLst>
              <a:ext uri="{FF2B5EF4-FFF2-40B4-BE49-F238E27FC236}">
                <a16:creationId xmlns:a16="http://schemas.microsoft.com/office/drawing/2014/main" id="{690E7C7F-90A2-6298-ACB1-544C76072FC3}"/>
              </a:ext>
            </a:extLst>
          </p:cNvPr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>
            <a:extLst>
              <a:ext uri="{FF2B5EF4-FFF2-40B4-BE49-F238E27FC236}">
                <a16:creationId xmlns:a16="http://schemas.microsoft.com/office/drawing/2014/main" id="{6508DBBD-E1D3-B93F-34AC-83B93B0FDD10}"/>
              </a:ext>
            </a:extLst>
          </p:cNvPr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</a:t>
            </a:r>
            <a:r>
              <a:rPr lang="ar-JO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َّ</a:t>
            </a:r>
            <a:r>
              <a:rPr lang="ar-SA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ف :</a:t>
            </a:r>
            <a:r>
              <a:rPr lang="ar-JO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التاسع </a:t>
            </a:r>
          </a:p>
        </p:txBody>
      </p:sp>
      <p:sp>
        <p:nvSpPr>
          <p:cNvPr id="38" name="Double Wave 37">
            <a:extLst>
              <a:ext uri="{FF2B5EF4-FFF2-40B4-BE49-F238E27FC236}">
                <a16:creationId xmlns:a16="http://schemas.microsoft.com/office/drawing/2014/main" id="{214C1F16-D556-28E9-AC68-87B4FF26488A}"/>
              </a:ext>
            </a:extLst>
          </p:cNvPr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الوحدة: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الثانية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>
            <a:extLst>
              <a:ext uri="{FF2B5EF4-FFF2-40B4-BE49-F238E27FC236}">
                <a16:creationId xmlns:a16="http://schemas.microsoft.com/office/drawing/2014/main" id="{35843656-0C71-EE4D-8E6E-D3CDC42EF5A3}"/>
              </a:ext>
            </a:extLst>
          </p:cNvPr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القراءة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822D2115-01C0-69B7-52E1-BAF0DC611ECF}"/>
              </a:ext>
            </a:extLst>
          </p:cNvPr>
          <p:cNvSpPr/>
          <p:nvPr/>
        </p:nvSpPr>
        <p:spPr>
          <a:xfrm>
            <a:off x="786233" y="1014268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8F5ADEF6-02D1-097D-6AB2-C206272A30B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>
            <a:extLst>
              <a:ext uri="{FF2B5EF4-FFF2-40B4-BE49-F238E27FC236}">
                <a16:creationId xmlns:a16="http://schemas.microsoft.com/office/drawing/2014/main" id="{78B71362-4EAC-8A93-4513-9DCC3B70095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FFB29482-C178-94B6-8A11-8E01200D41F1}"/>
              </a:ext>
            </a:extLst>
          </p:cNvPr>
          <p:cNvGrpSpPr/>
          <p:nvPr/>
        </p:nvGrpSpPr>
        <p:grpSpPr>
          <a:xfrm>
            <a:off x="-80638" y="985718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1D5DCB1A-E40E-34CE-6EB8-6CF012F5D6D0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FF684727-FA87-7959-90B4-8C3C82CF1E43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  <a:r>
                <a:rPr lang="ar-JO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  <a:r>
                <a:rPr lang="en-US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:00 </a:t>
              </a:r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minutes</a:t>
              </a:r>
            </a:p>
          </p:txBody>
        </p:sp>
      </p:grpSp>
      <p:pic>
        <p:nvPicPr>
          <p:cNvPr id="3075" name="Picture 3">
            <a:extLst>
              <a:ext uri="{FF2B5EF4-FFF2-40B4-BE49-F238E27FC236}">
                <a16:creationId xmlns:a16="http://schemas.microsoft.com/office/drawing/2014/main" id="{9A8FAACF-D89C-ABF5-5C59-EEE84D0882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29076"/>
            <a:ext cx="1411744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89B70C1C-60CC-35FA-23F9-72F6701CCC22}"/>
              </a:ext>
            </a:extLst>
          </p:cNvPr>
          <p:cNvSpPr/>
          <p:nvPr/>
        </p:nvSpPr>
        <p:spPr>
          <a:xfrm>
            <a:off x="6920089" y="1067790"/>
            <a:ext cx="2597488" cy="92333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dobe Arabic" pitchFamily="18" charset="-78"/>
                <a:cs typeface="AF_Najed" pitchFamily="2" charset="-78"/>
              </a:rPr>
              <a:t>الت</a:t>
            </a:r>
            <a:r>
              <a:rPr lang="ar-JO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dobe Arabic" pitchFamily="18" charset="-78"/>
                <a:cs typeface="AF_Najed" pitchFamily="2" charset="-78"/>
              </a:rPr>
              <a:t>َّ</a:t>
            </a:r>
            <a:r>
              <a:rPr lang="ar-SA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dobe Arabic" pitchFamily="18" charset="-78"/>
                <a:cs typeface="AF_Najed" pitchFamily="2" charset="-78"/>
              </a:rPr>
              <a:t>مهيد </a:t>
            </a:r>
            <a:r>
              <a:rPr lang="ar-SA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dobe Arabic" pitchFamily="18" charset="-78"/>
                <a:cs typeface="AF_Najed" pitchFamily="2" charset="-78"/>
              </a:rPr>
              <a:t>:</a:t>
            </a:r>
            <a:r>
              <a:rPr lang="ar-JO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dobe Arabic" pitchFamily="18" charset="-78"/>
                <a:cs typeface="AF_Najed" pitchFamily="2" charset="-78"/>
              </a:rPr>
              <a:t> </a:t>
            </a:r>
            <a:r>
              <a:rPr lang="ar-SA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dobe Arabic" pitchFamily="18" charset="-78"/>
                <a:cs typeface="AF_Najed" pitchFamily="2" charset="-78"/>
              </a:rPr>
              <a:t> </a:t>
            </a:r>
            <a:endParaRPr lang="en-US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dobe Arabic" pitchFamily="18" charset="-78"/>
              <a:cs typeface="AF_Najed" pitchFamily="2" charset="-78"/>
            </a:endParaRPr>
          </a:p>
        </p:txBody>
      </p:sp>
      <p:sp>
        <p:nvSpPr>
          <p:cNvPr id="44" name="Rounded Rectangle 43">
            <a:extLst>
              <a:ext uri="{FF2B5EF4-FFF2-40B4-BE49-F238E27FC236}">
                <a16:creationId xmlns:a16="http://schemas.microsoft.com/office/drawing/2014/main" id="{D2257805-4494-F236-AE02-DB9F56D6CE99}"/>
              </a:ext>
            </a:extLst>
          </p:cNvPr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5" name="Rounded Rectangle 44">
            <a:extLst>
              <a:ext uri="{FF2B5EF4-FFF2-40B4-BE49-F238E27FC236}">
                <a16:creationId xmlns:a16="http://schemas.microsoft.com/office/drawing/2014/main" id="{F0ACDF9B-1056-4E8B-FF89-47BD818AC217}"/>
              </a:ext>
            </a:extLst>
          </p:cNvPr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6" name="Rounded Rectangle 45">
            <a:extLst>
              <a:ext uri="{FF2B5EF4-FFF2-40B4-BE49-F238E27FC236}">
                <a16:creationId xmlns:a16="http://schemas.microsoft.com/office/drawing/2014/main" id="{7F0D050B-1178-4D7A-8FE2-CFDCF6B20D9B}"/>
              </a:ext>
            </a:extLst>
          </p:cNvPr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>
            <a:extLst>
              <a:ext uri="{FF2B5EF4-FFF2-40B4-BE49-F238E27FC236}">
                <a16:creationId xmlns:a16="http://schemas.microsoft.com/office/drawing/2014/main" id="{FCE42792-DCF8-388A-BC67-4E2BF918D7D8}"/>
              </a:ext>
            </a:extLst>
          </p:cNvPr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>
            <a:extLst>
              <a:ext uri="{FF2B5EF4-FFF2-40B4-BE49-F238E27FC236}">
                <a16:creationId xmlns:a16="http://schemas.microsoft.com/office/drawing/2014/main" id="{75511934-662F-B9DF-A1D9-6E432CF0219C}"/>
              </a:ext>
            </a:extLst>
          </p:cNvPr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>
            <a:extLst>
              <a:ext uri="{FF2B5EF4-FFF2-40B4-BE49-F238E27FC236}">
                <a16:creationId xmlns:a16="http://schemas.microsoft.com/office/drawing/2014/main" id="{2422DC36-4916-DF82-90C1-97A100B4077E}"/>
              </a:ext>
            </a:extLst>
          </p:cNvPr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>
            <a:extLst>
              <a:ext uri="{FF2B5EF4-FFF2-40B4-BE49-F238E27FC236}">
                <a16:creationId xmlns:a16="http://schemas.microsoft.com/office/drawing/2014/main" id="{B72B207F-4BAD-C443-CCC7-051278A246A6}"/>
              </a:ext>
            </a:extLst>
          </p:cNvPr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>
            <a:extLst>
              <a:ext uri="{FF2B5EF4-FFF2-40B4-BE49-F238E27FC236}">
                <a16:creationId xmlns:a16="http://schemas.microsoft.com/office/drawing/2014/main" id="{049D150C-AAE3-35F9-5E63-56DE3A0F4D23}"/>
              </a:ext>
            </a:extLst>
          </p:cNvPr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>
            <a:extLst>
              <a:ext uri="{FF2B5EF4-FFF2-40B4-BE49-F238E27FC236}">
                <a16:creationId xmlns:a16="http://schemas.microsoft.com/office/drawing/2014/main" id="{62FDC2BC-FC3E-7C6F-1614-ED3287712F9B}"/>
              </a:ext>
            </a:extLst>
          </p:cNvPr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>
            <a:extLst>
              <a:ext uri="{FF2B5EF4-FFF2-40B4-BE49-F238E27FC236}">
                <a16:creationId xmlns:a16="http://schemas.microsoft.com/office/drawing/2014/main" id="{272182BB-846E-1150-2777-1DC2E571B843}"/>
              </a:ext>
            </a:extLst>
          </p:cNvPr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9453" y="2050461"/>
            <a:ext cx="7449590" cy="209579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0502" y="1380608"/>
            <a:ext cx="4782217" cy="57158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6477" y="4007239"/>
            <a:ext cx="5734850" cy="2724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732979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اللُّغة العربيَّة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836790" y="617411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</a:t>
            </a:r>
            <a:r>
              <a:rPr lang="ar-JO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َّ</a:t>
            </a:r>
            <a:r>
              <a:rPr lang="ar-SA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ف :</a:t>
            </a:r>
            <a:r>
              <a:rPr lang="ar-JO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االتاسع </a:t>
            </a:r>
            <a:r>
              <a:rPr lang="en-US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2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الثانية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َّ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رس 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القراءة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1638" y="1139785"/>
            <a:ext cx="1074350" cy="752288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JO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01:00</a:t>
              </a:r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 minutes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1322329" y="1174543"/>
            <a:ext cx="8143441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3200" b="1" dirty="0"/>
              <a:t>الت</a:t>
            </a:r>
            <a:r>
              <a:rPr lang="ar-JO" sz="3200" b="1" dirty="0"/>
              <a:t>َّ</a:t>
            </a:r>
            <a:r>
              <a:rPr lang="ar-SA" sz="3200" b="1" dirty="0"/>
              <a:t>قويم القبلي </a:t>
            </a:r>
            <a:r>
              <a:rPr lang="ar-SA" sz="4000" b="1" dirty="0"/>
              <a:t>:</a:t>
            </a:r>
            <a:endParaRPr lang="ar-JO" sz="4000" b="1" dirty="0"/>
          </a:p>
          <a:p>
            <a:pPr algn="r" rtl="1"/>
            <a:endParaRPr lang="ar-JO" sz="4000" b="1" dirty="0"/>
          </a:p>
          <a:p>
            <a:pPr algn="r" rtl="1"/>
            <a:r>
              <a:rPr lang="ar-JO" sz="2800" b="1" dirty="0"/>
              <a:t>يطلق لقب الملك الباني على :</a:t>
            </a:r>
          </a:p>
          <a:p>
            <a:pPr algn="r" rtl="1"/>
            <a:endParaRPr lang="ar-JO" sz="4000" b="1" dirty="0">
              <a:solidFill>
                <a:srgbClr val="FF0000"/>
              </a:solidFill>
            </a:endParaRPr>
          </a:p>
          <a:p>
            <a:pPr algn="r" rtl="1"/>
            <a:r>
              <a:rPr lang="ar-JO" sz="2800" b="1" dirty="0"/>
              <a:t>أ ) الملك الحسين بن طلال</a:t>
            </a:r>
          </a:p>
          <a:p>
            <a:pPr algn="r" rtl="1"/>
            <a:endParaRPr lang="ar-JO" sz="2800" b="1" dirty="0"/>
          </a:p>
          <a:p>
            <a:pPr algn="r" rtl="1"/>
            <a:r>
              <a:rPr lang="ar-JO" sz="2800" b="1" dirty="0"/>
              <a:t>ب ) الملك طلال بن عبد الله</a:t>
            </a:r>
          </a:p>
          <a:p>
            <a:pPr algn="r" rtl="1"/>
            <a:endParaRPr lang="ar-JO" sz="2800" b="1" dirty="0"/>
          </a:p>
          <a:p>
            <a:pPr algn="r" rtl="1"/>
            <a:r>
              <a:rPr lang="ar-JO" sz="2800" b="1" dirty="0"/>
              <a:t>ج ) الملك عبد الله الأول بن الحسين</a:t>
            </a:r>
          </a:p>
          <a:p>
            <a:pPr algn="r" rtl="1"/>
            <a:endParaRPr lang="ar-JO" sz="2800" b="1" dirty="0"/>
          </a:p>
          <a:p>
            <a:pPr algn="r" rtl="1"/>
            <a:r>
              <a:rPr lang="ar-JO" sz="2800" b="1" dirty="0"/>
              <a:t>د ) الملك عبد الله الثاني</a:t>
            </a:r>
          </a:p>
          <a:p>
            <a:pPr algn="r" rtl="1"/>
            <a:endParaRPr lang="ar-JO" sz="2800" b="1" dirty="0">
              <a:solidFill>
                <a:srgbClr val="FF0000"/>
              </a:solidFill>
            </a:endParaRPr>
          </a:p>
          <a:p>
            <a:pPr algn="r" rtl="1"/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44" name="Flowchart: Alternate Process 43"/>
          <p:cNvSpPr/>
          <p:nvPr/>
        </p:nvSpPr>
        <p:spPr>
          <a:xfrm>
            <a:off x="0" y="6511267"/>
            <a:ext cx="1322329" cy="346733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b="1" dirty="0"/>
              <a:t>ألواح صغيرة </a:t>
            </a:r>
            <a:endParaRPr lang="en-US" b="1" dirty="0"/>
          </a:p>
        </p:txBody>
      </p: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3D8344B-2A44-6730-6205-166C2C35A98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72640" y="2395760"/>
            <a:ext cx="1390008" cy="1396105"/>
          </a:xfrm>
          <a:prstGeom prst="rect">
            <a:avLst/>
          </a:prstGeom>
        </p:spPr>
      </p:pic>
      <p:sp>
        <p:nvSpPr>
          <p:cNvPr id="27" name="Flowchart: Alternate Process 26"/>
          <p:cNvSpPr/>
          <p:nvPr/>
        </p:nvSpPr>
        <p:spPr>
          <a:xfrm>
            <a:off x="41638" y="6080813"/>
            <a:ext cx="1024287" cy="346733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IRS</a:t>
            </a:r>
          </a:p>
        </p:txBody>
      </p:sp>
    </p:spTree>
    <p:extLst>
      <p:ext uri="{BB962C8B-B14F-4D97-AF65-F5344CB8AC3E}">
        <p14:creationId xmlns:p14="http://schemas.microsoft.com/office/powerpoint/2010/main" val="743101172"/>
      </p:ext>
    </p:extLst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اللُّغة العربيَّة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836790" y="617411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</a:t>
            </a:r>
            <a:r>
              <a:rPr lang="ar-JO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َّ</a:t>
            </a:r>
            <a:r>
              <a:rPr lang="ar-SA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ف :</a:t>
            </a:r>
            <a:r>
              <a:rPr lang="ar-JO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االتاسع </a:t>
            </a:r>
            <a:r>
              <a:rPr lang="en-US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2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الثانية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َّ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رس 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القراءة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1638" y="1139785"/>
            <a:ext cx="1074350" cy="752288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JO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01:00</a:t>
              </a:r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 minutes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1103882" y="1253565"/>
            <a:ext cx="8143441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3200" b="1" dirty="0"/>
              <a:t>الت</a:t>
            </a:r>
            <a:r>
              <a:rPr lang="ar-JO" sz="3200" b="1" dirty="0"/>
              <a:t>َّ</a:t>
            </a:r>
            <a:r>
              <a:rPr lang="ar-SA" sz="3200" b="1" dirty="0"/>
              <a:t>قويم القبلي </a:t>
            </a:r>
            <a:r>
              <a:rPr lang="ar-SA" sz="4000" b="1" dirty="0"/>
              <a:t>:</a:t>
            </a:r>
            <a:endParaRPr lang="ar-JO" sz="4000" b="1" dirty="0"/>
          </a:p>
          <a:p>
            <a:pPr algn="r" rtl="1"/>
            <a:endParaRPr lang="ar-JO" sz="4000" b="1" dirty="0"/>
          </a:p>
          <a:p>
            <a:pPr algn="r" rtl="1"/>
            <a:r>
              <a:rPr lang="ar-JO" sz="2800" b="1" dirty="0"/>
              <a:t>يطلق لقب الملك الباني على :</a:t>
            </a:r>
          </a:p>
          <a:p>
            <a:pPr algn="r" rtl="1"/>
            <a:endParaRPr lang="ar-JO" sz="4000" b="1" dirty="0">
              <a:solidFill>
                <a:srgbClr val="FF0000"/>
              </a:solidFill>
            </a:endParaRPr>
          </a:p>
          <a:p>
            <a:pPr algn="r" rtl="1"/>
            <a:r>
              <a:rPr lang="ar-JO" sz="2800" b="1" dirty="0">
                <a:solidFill>
                  <a:srgbClr val="FF0000"/>
                </a:solidFill>
              </a:rPr>
              <a:t>أ ) الملك الحسين بن طلال</a:t>
            </a:r>
          </a:p>
          <a:p>
            <a:pPr algn="r" rtl="1"/>
            <a:endParaRPr lang="ar-JO" sz="2800" b="1" dirty="0"/>
          </a:p>
          <a:p>
            <a:pPr algn="r" rtl="1"/>
            <a:r>
              <a:rPr lang="ar-JO" sz="2800" b="1" dirty="0"/>
              <a:t>ب ) الملك طلال بن عبد الله</a:t>
            </a:r>
          </a:p>
          <a:p>
            <a:pPr algn="r" rtl="1"/>
            <a:endParaRPr lang="ar-JO" sz="2800" b="1" dirty="0"/>
          </a:p>
          <a:p>
            <a:pPr algn="r" rtl="1"/>
            <a:r>
              <a:rPr lang="ar-JO" sz="2800" b="1" dirty="0"/>
              <a:t>ج ) الملك عبد الله الأول بن الحسين</a:t>
            </a:r>
          </a:p>
          <a:p>
            <a:pPr algn="r" rtl="1"/>
            <a:endParaRPr lang="ar-JO" sz="2800" b="1" dirty="0"/>
          </a:p>
          <a:p>
            <a:pPr algn="r" rtl="1"/>
            <a:r>
              <a:rPr lang="ar-JO" sz="2800" b="1" dirty="0"/>
              <a:t>د ) الملك عبد الله الثاني</a:t>
            </a:r>
          </a:p>
          <a:p>
            <a:pPr algn="r" rtl="1"/>
            <a:endParaRPr lang="ar-JO" sz="2800" b="1" dirty="0">
              <a:solidFill>
                <a:srgbClr val="FF0000"/>
              </a:solidFill>
            </a:endParaRPr>
          </a:p>
          <a:p>
            <a:pPr algn="r" rtl="1"/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44" name="Flowchart: Alternate Process 43"/>
          <p:cNvSpPr/>
          <p:nvPr/>
        </p:nvSpPr>
        <p:spPr>
          <a:xfrm>
            <a:off x="0" y="6511267"/>
            <a:ext cx="1322329" cy="346733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b="1" dirty="0"/>
              <a:t>ألواح صغيرة </a:t>
            </a:r>
            <a:endParaRPr lang="en-US" b="1" dirty="0"/>
          </a:p>
        </p:txBody>
      </p: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27" name="Flowchart: Alternate Process 26"/>
          <p:cNvSpPr/>
          <p:nvPr/>
        </p:nvSpPr>
        <p:spPr>
          <a:xfrm>
            <a:off x="41638" y="6080813"/>
            <a:ext cx="1024287" cy="346733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IRS</a:t>
            </a:r>
          </a:p>
        </p:txBody>
      </p:sp>
      <p:pic>
        <p:nvPicPr>
          <p:cNvPr id="1026" name="Picture 2" descr="رؤيا الإخباري | ولي العهد يستذكر الملك الحسين في ذكرى ميلاده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920" y="2334495"/>
            <a:ext cx="4545682" cy="2729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6370332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 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اللُّغة العربيَّة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974293" y="611164"/>
            <a:ext cx="1859392" cy="39952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</a:t>
            </a:r>
            <a:r>
              <a:rPr lang="ar-JO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َّ</a:t>
            </a:r>
            <a:r>
              <a:rPr lang="ar-SA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ف :</a:t>
            </a:r>
            <a:r>
              <a:rPr lang="ar-JO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التاسع </a:t>
            </a:r>
            <a:r>
              <a:rPr lang="en-US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2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الثانية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 القراءة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145173" y="271661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JO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08:00</a:t>
              </a:r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 minutes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4486551" y="40373"/>
            <a:ext cx="50860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3200" b="1" dirty="0">
                <a:solidFill>
                  <a:srgbClr val="C00000"/>
                </a:solidFill>
              </a:rPr>
              <a:t>الت</a:t>
            </a:r>
            <a:r>
              <a:rPr lang="ar-JO" sz="3200" b="1" dirty="0">
                <a:solidFill>
                  <a:srgbClr val="C00000"/>
                </a:solidFill>
              </a:rPr>
              <a:t>َّ</a:t>
            </a:r>
            <a:r>
              <a:rPr lang="ar-SA" sz="3200" b="1" dirty="0">
                <a:solidFill>
                  <a:srgbClr val="C00000"/>
                </a:solidFill>
              </a:rPr>
              <a:t>قديم :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2" name="Picture 3">
            <a:extLst>
              <a:ext uri="{FF2B5EF4-FFF2-40B4-BE49-F238E27FC236}">
                <a16:creationId xmlns:a16="http://schemas.microsoft.com/office/drawing/2014/main" id="{2FC3215C-D3B7-6906-CC1F-48C6B21661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072" y="6075101"/>
            <a:ext cx="1411744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986" y="1120984"/>
            <a:ext cx="7903928" cy="301498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9799" y="3911325"/>
            <a:ext cx="7744889" cy="272962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309512" y="1174543"/>
            <a:ext cx="68967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2400" dirty="0" smtClean="0">
                <a:solidFill>
                  <a:srgbClr val="FF0000"/>
                </a:solidFill>
              </a:rPr>
              <a:t>ص41+ 42  وضّح الفكرة العامّة من القصيدة من خلال جوّ النص.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3381581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 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اللُّغة العربيَّة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974293" y="611164"/>
            <a:ext cx="1859392" cy="39952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</a:t>
            </a:r>
            <a:r>
              <a:rPr lang="ar-JO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َّ</a:t>
            </a:r>
            <a:r>
              <a:rPr lang="ar-SA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ف :</a:t>
            </a:r>
            <a:r>
              <a:rPr lang="ar-JO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التاسع </a:t>
            </a:r>
            <a:r>
              <a:rPr lang="en-US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2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الثانية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القراءة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1638" y="1139784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JO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08:00</a:t>
              </a:r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 minutes</a:t>
              </a:r>
            </a:p>
          </p:txBody>
        </p:sp>
      </p:grp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2" name="Picture 3">
            <a:extLst>
              <a:ext uri="{FF2B5EF4-FFF2-40B4-BE49-F238E27FC236}">
                <a16:creationId xmlns:a16="http://schemas.microsoft.com/office/drawing/2014/main" id="{2FC3215C-D3B7-6906-CC1F-48C6B21661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849" y="6009635"/>
            <a:ext cx="1411744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624CE09-5DF4-93BE-7FF4-D6162CE7A61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9572" y="1980231"/>
            <a:ext cx="1673435" cy="1778677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7337778" y="1120986"/>
            <a:ext cx="2252432" cy="6807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/>
              <a:t>التقويم التكويني</a:t>
            </a:r>
            <a:endParaRPr lang="en-US" sz="28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BA97C4D-3E84-51D0-436D-EFE1788C6649}"/>
              </a:ext>
            </a:extLst>
          </p:cNvPr>
          <p:cNvSpPr txBox="1"/>
          <p:nvPr/>
        </p:nvSpPr>
        <p:spPr>
          <a:xfrm>
            <a:off x="2041664" y="2383728"/>
            <a:ext cx="7521250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ar-JO" sz="2400" b="1" dirty="0"/>
          </a:p>
          <a:p>
            <a:pPr algn="r"/>
            <a:r>
              <a:rPr lang="ar-JO" sz="2400" b="1" dirty="0" smtClean="0"/>
              <a:t>من دواوين الشاعر سعيد يعقوب: </a:t>
            </a:r>
          </a:p>
          <a:p>
            <a:pPr algn="r"/>
            <a:endParaRPr lang="ar-JO" sz="2400" b="1" dirty="0"/>
          </a:p>
          <a:p>
            <a:pPr marL="457200" indent="-457200" algn="r" rtl="1">
              <a:buAutoNum type="arabic1Minus"/>
            </a:pPr>
            <a:r>
              <a:rPr lang="ar-JO" sz="2400" b="1" dirty="0" smtClean="0"/>
              <a:t>قسمات عربيّة</a:t>
            </a:r>
          </a:p>
          <a:p>
            <a:pPr marL="457200" indent="-457200" algn="r" rtl="1">
              <a:buAutoNum type="arabic1Minus"/>
            </a:pPr>
            <a:endParaRPr lang="ar-JO" sz="2400" b="1" dirty="0"/>
          </a:p>
          <a:p>
            <a:pPr marL="457200" indent="-457200" algn="r" rtl="1">
              <a:buAutoNum type="arabic1Minus"/>
            </a:pPr>
            <a:r>
              <a:rPr lang="ar-JO" sz="2400" b="1" dirty="0" smtClean="0"/>
              <a:t>في حضرة الغياب</a:t>
            </a:r>
          </a:p>
          <a:p>
            <a:pPr marL="457200" indent="-457200" algn="r" rtl="1">
              <a:buAutoNum type="arabic1Minus"/>
            </a:pPr>
            <a:endParaRPr lang="ar-JO" sz="2400" b="1" dirty="0"/>
          </a:p>
          <a:p>
            <a:pPr algn="r" rtl="1"/>
            <a:r>
              <a:rPr lang="ar-JO" sz="2400" b="1" dirty="0" smtClean="0"/>
              <a:t>ج- الشوقيات</a:t>
            </a:r>
          </a:p>
          <a:p>
            <a:pPr algn="r" rtl="1"/>
            <a:endParaRPr lang="ar-JO" sz="2400" b="1" dirty="0"/>
          </a:p>
          <a:p>
            <a:pPr algn="r" rtl="1"/>
            <a:r>
              <a:rPr lang="ar-JO" sz="2400" b="1" dirty="0" smtClean="0"/>
              <a:t>د- قالت لي السمراء</a:t>
            </a:r>
            <a:endParaRPr lang="ar-JO" sz="2400" b="1" dirty="0"/>
          </a:p>
          <a:p>
            <a:pPr algn="r"/>
            <a:endParaRPr lang="ar-JO" sz="2400" dirty="0"/>
          </a:p>
          <a:p>
            <a:pPr algn="r"/>
            <a:endParaRPr lang="ar-JO" sz="2400" dirty="0"/>
          </a:p>
          <a:p>
            <a:pPr algn="r"/>
            <a:endParaRPr lang="ar-JO" sz="2400" dirty="0"/>
          </a:p>
          <a:p>
            <a:pPr algn="r"/>
            <a:endParaRPr lang="ar-JO" sz="2400" dirty="0"/>
          </a:p>
          <a:p>
            <a:pPr algn="r"/>
            <a:endParaRPr lang="ar-JO" dirty="0"/>
          </a:p>
          <a:p>
            <a:pPr algn="r"/>
            <a:endParaRPr lang="ar-JO" dirty="0"/>
          </a:p>
          <a:p>
            <a:pPr algn="r"/>
            <a:r>
              <a:rPr lang="ar-JO" dirty="0"/>
              <a:t> </a:t>
            </a:r>
          </a:p>
          <a:p>
            <a:endParaRPr lang="ar-JO" dirty="0"/>
          </a:p>
          <a:p>
            <a:pPr algn="r"/>
            <a:r>
              <a:rPr lang="ar-JO" dirty="0"/>
              <a:t>  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8887135"/>
      </p:ext>
    </p:extLst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 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اللُّغة العربيَّة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974293" y="611164"/>
            <a:ext cx="1859392" cy="39952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</a:t>
            </a:r>
            <a:r>
              <a:rPr lang="ar-JO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َّ</a:t>
            </a:r>
            <a:r>
              <a:rPr lang="ar-SA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ف :</a:t>
            </a:r>
            <a:r>
              <a:rPr lang="ar-JO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التاسع </a:t>
            </a:r>
            <a:r>
              <a:rPr lang="en-US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2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الثانية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القراءة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1638" y="1139784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JO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08:00</a:t>
              </a:r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 minutes</a:t>
              </a:r>
            </a:p>
          </p:txBody>
        </p:sp>
      </p:grp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2" name="Picture 3">
            <a:extLst>
              <a:ext uri="{FF2B5EF4-FFF2-40B4-BE49-F238E27FC236}">
                <a16:creationId xmlns:a16="http://schemas.microsoft.com/office/drawing/2014/main" id="{2FC3215C-D3B7-6906-CC1F-48C6B21661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849" y="6009635"/>
            <a:ext cx="1411744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624CE09-5DF4-93BE-7FF4-D6162CE7A61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0155" y="1957429"/>
            <a:ext cx="1673435" cy="1778677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7337778" y="1120986"/>
            <a:ext cx="2252432" cy="6807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/>
              <a:t>التقويم التكويني</a:t>
            </a:r>
            <a:endParaRPr lang="en-US" sz="28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BA97C4D-3E84-51D0-436D-EFE1788C6649}"/>
              </a:ext>
            </a:extLst>
          </p:cNvPr>
          <p:cNvSpPr txBox="1"/>
          <p:nvPr/>
        </p:nvSpPr>
        <p:spPr>
          <a:xfrm>
            <a:off x="2041664" y="2383728"/>
            <a:ext cx="7521250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ar-JO" sz="2400" b="1" dirty="0"/>
          </a:p>
          <a:p>
            <a:pPr algn="r"/>
            <a:r>
              <a:rPr lang="ar-JO" sz="2400" b="1" dirty="0" smtClean="0"/>
              <a:t>من دواوين الشاعر سعيد يعقوب: </a:t>
            </a:r>
          </a:p>
          <a:p>
            <a:pPr algn="r"/>
            <a:endParaRPr lang="ar-JO" sz="2400" b="1" dirty="0"/>
          </a:p>
          <a:p>
            <a:pPr marL="457200" indent="-457200" algn="r" rtl="1">
              <a:buAutoNum type="arabic1Minus"/>
            </a:pPr>
            <a:r>
              <a:rPr lang="ar-JO" sz="2400" b="1" dirty="0" smtClean="0">
                <a:solidFill>
                  <a:srgbClr val="FF0000"/>
                </a:solidFill>
              </a:rPr>
              <a:t>قسمات عربيّة</a:t>
            </a:r>
          </a:p>
          <a:p>
            <a:pPr marL="457200" indent="-457200" algn="r" rtl="1">
              <a:buAutoNum type="arabic1Minus"/>
            </a:pPr>
            <a:endParaRPr lang="ar-JO" sz="2400" b="1" dirty="0"/>
          </a:p>
          <a:p>
            <a:pPr marL="457200" indent="-457200" algn="r" rtl="1">
              <a:buAutoNum type="arabic1Minus"/>
            </a:pPr>
            <a:r>
              <a:rPr lang="ar-JO" sz="2400" b="1" dirty="0" smtClean="0"/>
              <a:t>في حضرة الغياب</a:t>
            </a:r>
          </a:p>
          <a:p>
            <a:pPr marL="457200" indent="-457200" algn="r" rtl="1">
              <a:buAutoNum type="arabic1Minus"/>
            </a:pPr>
            <a:endParaRPr lang="ar-JO" sz="2400" b="1" dirty="0"/>
          </a:p>
          <a:p>
            <a:pPr algn="r" rtl="1"/>
            <a:r>
              <a:rPr lang="ar-JO" sz="2400" b="1" dirty="0" smtClean="0"/>
              <a:t>ج- الشوقيات</a:t>
            </a:r>
          </a:p>
          <a:p>
            <a:pPr algn="r" rtl="1"/>
            <a:endParaRPr lang="ar-JO" sz="2400" b="1" dirty="0"/>
          </a:p>
          <a:p>
            <a:pPr algn="r" rtl="1"/>
            <a:r>
              <a:rPr lang="ar-JO" sz="2400" b="1" dirty="0" smtClean="0"/>
              <a:t>د- قالت لي السمراء</a:t>
            </a:r>
            <a:endParaRPr lang="ar-JO" sz="2400" b="1" dirty="0"/>
          </a:p>
          <a:p>
            <a:pPr algn="r"/>
            <a:endParaRPr lang="ar-JO" sz="2400" dirty="0"/>
          </a:p>
          <a:p>
            <a:pPr algn="r"/>
            <a:endParaRPr lang="ar-JO" sz="2400" dirty="0"/>
          </a:p>
          <a:p>
            <a:pPr algn="r"/>
            <a:endParaRPr lang="ar-JO" sz="2400" dirty="0"/>
          </a:p>
          <a:p>
            <a:pPr algn="r"/>
            <a:endParaRPr lang="ar-JO" sz="2400" dirty="0"/>
          </a:p>
          <a:p>
            <a:pPr algn="r"/>
            <a:endParaRPr lang="ar-JO" dirty="0"/>
          </a:p>
          <a:p>
            <a:pPr algn="r"/>
            <a:endParaRPr lang="ar-JO" dirty="0"/>
          </a:p>
          <a:p>
            <a:pPr algn="r"/>
            <a:r>
              <a:rPr lang="ar-JO" dirty="0"/>
              <a:t> </a:t>
            </a:r>
          </a:p>
          <a:p>
            <a:endParaRPr lang="ar-JO" dirty="0"/>
          </a:p>
          <a:p>
            <a:pPr algn="r"/>
            <a:r>
              <a:rPr lang="ar-JO" dirty="0"/>
              <a:t>    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3165" y="2631184"/>
            <a:ext cx="3689124" cy="3515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8948452"/>
      </p:ext>
    </p:extLst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 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اللُّغة العربية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</a:t>
            </a:r>
            <a:r>
              <a:rPr lang="ar-JO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َّف </a:t>
            </a:r>
            <a:r>
              <a:rPr lang="ar-SA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التاسع </a:t>
            </a: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الوحدة: 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الثانية  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َّ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رس 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القراءة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1638" y="1139784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  <a:r>
                <a:rPr lang="ar-JO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:00 minutes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4379720" y="1174543"/>
            <a:ext cx="50860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2800" b="1" dirty="0">
                <a:solidFill>
                  <a:srgbClr val="C00000"/>
                </a:solidFill>
              </a:rPr>
              <a:t>أسئلة التَّمايز- تتابع دائري </a:t>
            </a:r>
            <a:endParaRPr lang="ar-SA" sz="2800" b="1" dirty="0">
              <a:solidFill>
                <a:srgbClr val="C00000"/>
              </a:solidFill>
            </a:endParaRPr>
          </a:p>
        </p:txBody>
      </p: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grpSp>
        <p:nvGrpSpPr>
          <p:cNvPr id="27" name="Group 26"/>
          <p:cNvGrpSpPr/>
          <p:nvPr/>
        </p:nvGrpSpPr>
        <p:grpSpPr>
          <a:xfrm flipH="1">
            <a:off x="3701694" y="1584539"/>
            <a:ext cx="2287136" cy="4382095"/>
            <a:chOff x="6287512" y="2493050"/>
            <a:chExt cx="2055138" cy="4382095"/>
          </a:xfrm>
        </p:grpSpPr>
        <p:sp>
          <p:nvSpPr>
            <p:cNvPr id="29" name="Shape 2">
              <a:extLst>
                <a:ext uri="{FF2B5EF4-FFF2-40B4-BE49-F238E27FC236}">
                  <a16:creationId xmlns:a16="http://schemas.microsoft.com/office/drawing/2014/main" id="{E7AC2A34-6142-E906-338F-AEC60747B39E}"/>
                </a:ext>
              </a:extLst>
            </p:cNvPr>
            <p:cNvSpPr/>
            <p:nvPr/>
          </p:nvSpPr>
          <p:spPr>
            <a:xfrm>
              <a:off x="7292935" y="2493050"/>
              <a:ext cx="44410" cy="4382095"/>
            </a:xfrm>
            <a:prstGeom prst="rect">
              <a:avLst/>
            </a:prstGeom>
            <a:solidFill>
              <a:srgbClr val="D7A1F7"/>
            </a:solidFill>
            <a:ln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0" name="Shape 3">
              <a:extLst>
                <a:ext uri="{FF2B5EF4-FFF2-40B4-BE49-F238E27FC236}">
                  <a16:creationId xmlns:a16="http://schemas.microsoft.com/office/drawing/2014/main" id="{7F6B48C4-E63C-C065-BC44-13176ABDEC50}"/>
                </a:ext>
              </a:extLst>
            </p:cNvPr>
            <p:cNvSpPr/>
            <p:nvPr/>
          </p:nvSpPr>
          <p:spPr>
            <a:xfrm>
              <a:off x="7565053" y="2894350"/>
              <a:ext cx="777597" cy="44410"/>
            </a:xfrm>
            <a:prstGeom prst="rect">
              <a:avLst/>
            </a:prstGeom>
            <a:solidFill>
              <a:srgbClr val="D7A1F7"/>
            </a:solidFill>
            <a:ln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1" name="Shape 4">
              <a:extLst>
                <a:ext uri="{FF2B5EF4-FFF2-40B4-BE49-F238E27FC236}">
                  <a16:creationId xmlns:a16="http://schemas.microsoft.com/office/drawing/2014/main" id="{638B7FF1-2629-0300-ECCB-FEBEDB7A220B}"/>
                </a:ext>
              </a:extLst>
            </p:cNvPr>
            <p:cNvSpPr/>
            <p:nvPr/>
          </p:nvSpPr>
          <p:spPr>
            <a:xfrm>
              <a:off x="7076816" y="2655884"/>
              <a:ext cx="499943" cy="499943"/>
            </a:xfrm>
            <a:prstGeom prst="roundRect">
              <a:avLst>
                <a:gd name="adj" fmla="val 20000"/>
              </a:avLst>
            </a:prstGeom>
            <a:solidFill>
              <a:srgbClr val="EBD0FB"/>
            </a:solidFill>
            <a:ln w="13811">
              <a:solidFill>
                <a:srgbClr val="D7A1F7"/>
              </a:solidFill>
              <a:prstDash val="solid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2" name="Text 5">
              <a:extLst>
                <a:ext uri="{FF2B5EF4-FFF2-40B4-BE49-F238E27FC236}">
                  <a16:creationId xmlns:a16="http://schemas.microsoft.com/office/drawing/2014/main" id="{26859F2F-3E10-7852-2CE4-C439CF85BD63}"/>
                </a:ext>
              </a:extLst>
            </p:cNvPr>
            <p:cNvSpPr/>
            <p:nvPr/>
          </p:nvSpPr>
          <p:spPr>
            <a:xfrm>
              <a:off x="7223105" y="2708315"/>
              <a:ext cx="183952" cy="416481"/>
            </a:xfrm>
            <a:prstGeom prst="rect">
              <a:avLst/>
            </a:prstGeom>
            <a:noFill/>
            <a:ln/>
          </p:spPr>
          <p:txBody>
            <a:bodyPr wrap="none" rtlCol="0" anchor="t"/>
            <a:lstStyle/>
            <a:p>
              <a:pPr marL="0" marR="0" lvl="0" indent="0" algn="ctr" defTabSz="914400" eaLnBrk="1" fontAlgn="auto" latinLnBrk="0" hangingPunct="1">
                <a:lnSpc>
                  <a:spcPts val="3281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624" b="1" i="0" u="none" strike="noStrike" kern="0" cap="none" spc="-52" normalizeH="0" baseline="0" noProof="0" dirty="0">
                  <a:ln>
                    <a:noFill/>
                  </a:ln>
                  <a:solidFill>
                    <a:srgbClr val="272525"/>
                  </a:solidFill>
                  <a:effectLst/>
                  <a:uLnTx/>
                  <a:uFillTx/>
                  <a:latin typeface="adonis-web" pitchFamily="34" charset="0"/>
                  <a:ea typeface="adonis-web" pitchFamily="34" charset="-122"/>
                  <a:cs typeface="adonis-web" pitchFamily="34" charset="-120"/>
                </a:rPr>
                <a:t>1</a:t>
              </a:r>
              <a:endParaRPr kumimoji="0" lang="en-US" sz="2624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4" name="Shape 8">
              <a:extLst>
                <a:ext uri="{FF2B5EF4-FFF2-40B4-BE49-F238E27FC236}">
                  <a16:creationId xmlns:a16="http://schemas.microsoft.com/office/drawing/2014/main" id="{87F88120-07C1-DA73-FE01-511617E1C071}"/>
                </a:ext>
              </a:extLst>
            </p:cNvPr>
            <p:cNvSpPr/>
            <p:nvPr/>
          </p:nvSpPr>
          <p:spPr>
            <a:xfrm>
              <a:off x="6287512" y="4005203"/>
              <a:ext cx="777597" cy="44410"/>
            </a:xfrm>
            <a:prstGeom prst="rect">
              <a:avLst/>
            </a:prstGeom>
            <a:solidFill>
              <a:srgbClr val="D7A1F7"/>
            </a:solidFill>
            <a:ln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5" name="Shape 9">
              <a:extLst>
                <a:ext uri="{FF2B5EF4-FFF2-40B4-BE49-F238E27FC236}">
                  <a16:creationId xmlns:a16="http://schemas.microsoft.com/office/drawing/2014/main" id="{2BC01055-80C0-77E7-B6B8-79D5B3349246}"/>
                </a:ext>
              </a:extLst>
            </p:cNvPr>
            <p:cNvSpPr/>
            <p:nvPr/>
          </p:nvSpPr>
          <p:spPr>
            <a:xfrm>
              <a:off x="7065109" y="3777496"/>
              <a:ext cx="499943" cy="499943"/>
            </a:xfrm>
            <a:prstGeom prst="roundRect">
              <a:avLst>
                <a:gd name="adj" fmla="val 20000"/>
              </a:avLst>
            </a:prstGeom>
            <a:solidFill>
              <a:srgbClr val="EBD0FB"/>
            </a:solidFill>
            <a:ln w="13811">
              <a:solidFill>
                <a:srgbClr val="D7A1F7"/>
              </a:solidFill>
              <a:prstDash val="solid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4" name="Text 10">
              <a:extLst>
                <a:ext uri="{FF2B5EF4-FFF2-40B4-BE49-F238E27FC236}">
                  <a16:creationId xmlns:a16="http://schemas.microsoft.com/office/drawing/2014/main" id="{8EE93098-4EC1-B0BB-5A82-76A76BDDFABD}"/>
                </a:ext>
              </a:extLst>
            </p:cNvPr>
            <p:cNvSpPr/>
            <p:nvPr/>
          </p:nvSpPr>
          <p:spPr>
            <a:xfrm>
              <a:off x="7223105" y="3819168"/>
              <a:ext cx="183952" cy="416481"/>
            </a:xfrm>
            <a:prstGeom prst="rect">
              <a:avLst/>
            </a:prstGeom>
            <a:noFill/>
            <a:ln/>
          </p:spPr>
          <p:txBody>
            <a:bodyPr wrap="none" rtlCol="0" anchor="t"/>
            <a:lstStyle/>
            <a:p>
              <a:pPr marL="0" marR="0" lvl="0" indent="0" algn="ctr" defTabSz="914400" eaLnBrk="1" fontAlgn="auto" latinLnBrk="0" hangingPunct="1">
                <a:lnSpc>
                  <a:spcPts val="3281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624" b="1" i="0" u="none" strike="noStrike" kern="0" cap="none" spc="-52" normalizeH="0" baseline="0" noProof="0" dirty="0">
                  <a:ln>
                    <a:noFill/>
                  </a:ln>
                  <a:solidFill>
                    <a:srgbClr val="272525"/>
                  </a:solidFill>
                  <a:effectLst/>
                  <a:uLnTx/>
                  <a:uFillTx/>
                  <a:latin typeface="adonis-web" pitchFamily="34" charset="0"/>
                  <a:ea typeface="adonis-web" pitchFamily="34" charset="-122"/>
                  <a:cs typeface="adonis-web" pitchFamily="34" charset="-120"/>
                </a:rPr>
                <a:t>2</a:t>
              </a:r>
              <a:endParaRPr kumimoji="0" lang="en-US" sz="2624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5" name="Shape 13">
              <a:extLst>
                <a:ext uri="{FF2B5EF4-FFF2-40B4-BE49-F238E27FC236}">
                  <a16:creationId xmlns:a16="http://schemas.microsoft.com/office/drawing/2014/main" id="{90D2BED4-4E81-51D4-EEE9-283E9A341BA1}"/>
                </a:ext>
              </a:extLst>
            </p:cNvPr>
            <p:cNvSpPr/>
            <p:nvPr/>
          </p:nvSpPr>
          <p:spPr>
            <a:xfrm>
              <a:off x="7565053" y="5196423"/>
              <a:ext cx="777597" cy="44410"/>
            </a:xfrm>
            <a:prstGeom prst="rect">
              <a:avLst/>
            </a:prstGeom>
            <a:solidFill>
              <a:srgbClr val="D7A1F7"/>
            </a:solidFill>
            <a:ln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6" name="Shape 14">
              <a:extLst>
                <a:ext uri="{FF2B5EF4-FFF2-40B4-BE49-F238E27FC236}">
                  <a16:creationId xmlns:a16="http://schemas.microsoft.com/office/drawing/2014/main" id="{F1EEB422-CD7D-C49E-AE4A-0F50444C3C4E}"/>
                </a:ext>
              </a:extLst>
            </p:cNvPr>
            <p:cNvSpPr/>
            <p:nvPr/>
          </p:nvSpPr>
          <p:spPr>
            <a:xfrm>
              <a:off x="7065109" y="4968716"/>
              <a:ext cx="499943" cy="499943"/>
            </a:xfrm>
            <a:prstGeom prst="roundRect">
              <a:avLst>
                <a:gd name="adj" fmla="val 20000"/>
              </a:avLst>
            </a:prstGeom>
            <a:solidFill>
              <a:srgbClr val="EBD0FB"/>
            </a:solidFill>
            <a:ln w="13811">
              <a:solidFill>
                <a:srgbClr val="D7A1F7"/>
              </a:solidFill>
              <a:prstDash val="solid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7" name="Text 15">
              <a:extLst>
                <a:ext uri="{FF2B5EF4-FFF2-40B4-BE49-F238E27FC236}">
                  <a16:creationId xmlns:a16="http://schemas.microsoft.com/office/drawing/2014/main" id="{8595E128-06CD-8863-5C3A-72B76A9A0CD9}"/>
                </a:ext>
              </a:extLst>
            </p:cNvPr>
            <p:cNvSpPr/>
            <p:nvPr/>
          </p:nvSpPr>
          <p:spPr>
            <a:xfrm>
              <a:off x="7223105" y="5010388"/>
              <a:ext cx="183952" cy="416481"/>
            </a:xfrm>
            <a:prstGeom prst="rect">
              <a:avLst/>
            </a:prstGeom>
            <a:noFill/>
            <a:ln/>
          </p:spPr>
          <p:txBody>
            <a:bodyPr wrap="none" rtlCol="0" anchor="t"/>
            <a:lstStyle/>
            <a:p>
              <a:pPr marL="0" marR="0" lvl="0" indent="0" algn="ctr" defTabSz="914400" eaLnBrk="1" fontAlgn="auto" latinLnBrk="0" hangingPunct="1">
                <a:lnSpc>
                  <a:spcPts val="3281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624" b="1" i="0" u="none" strike="noStrike" kern="0" cap="none" spc="-52" normalizeH="0" baseline="0" noProof="0" dirty="0">
                  <a:ln>
                    <a:noFill/>
                  </a:ln>
                  <a:solidFill>
                    <a:srgbClr val="272525"/>
                  </a:solidFill>
                  <a:effectLst/>
                  <a:uLnTx/>
                  <a:uFillTx/>
                  <a:latin typeface="adonis-web" pitchFamily="34" charset="0"/>
                  <a:ea typeface="adonis-web" pitchFamily="34" charset="-122"/>
                  <a:cs typeface="adonis-web" pitchFamily="34" charset="-120"/>
                </a:rPr>
                <a:t>3</a:t>
              </a:r>
              <a:endParaRPr kumimoji="0" lang="en-US" sz="2624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8" name="Shape 4">
              <a:extLst>
                <a:ext uri="{FF2B5EF4-FFF2-40B4-BE49-F238E27FC236}">
                  <a16:creationId xmlns:a16="http://schemas.microsoft.com/office/drawing/2014/main" id="{575EAB91-AA07-F831-947E-C34E8C1F6743}"/>
                </a:ext>
              </a:extLst>
            </p:cNvPr>
            <p:cNvSpPr/>
            <p:nvPr/>
          </p:nvSpPr>
          <p:spPr>
            <a:xfrm>
              <a:off x="7065108" y="6224863"/>
              <a:ext cx="499943" cy="499943"/>
            </a:xfrm>
            <a:prstGeom prst="roundRect">
              <a:avLst>
                <a:gd name="adj" fmla="val 20000"/>
              </a:avLst>
            </a:prstGeom>
            <a:solidFill>
              <a:srgbClr val="EBD0FB"/>
            </a:solidFill>
            <a:ln w="13811">
              <a:solidFill>
                <a:srgbClr val="D7A1F7"/>
              </a:solidFill>
              <a:prstDash val="solid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 </a:t>
              </a:r>
              <a:r>
                <a:rPr kumimoji="0" lang="en-US" sz="24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4</a:t>
              </a:r>
              <a:endParaRPr kumimoji="0" lang="en-GB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9" name="Shape 8">
              <a:extLst>
                <a:ext uri="{FF2B5EF4-FFF2-40B4-BE49-F238E27FC236}">
                  <a16:creationId xmlns:a16="http://schemas.microsoft.com/office/drawing/2014/main" id="{0D5A7EAB-D4DB-CEAE-1EEA-5E1D2011FFD3}"/>
                </a:ext>
              </a:extLst>
            </p:cNvPr>
            <p:cNvSpPr/>
            <p:nvPr/>
          </p:nvSpPr>
          <p:spPr>
            <a:xfrm>
              <a:off x="6304181" y="6452629"/>
              <a:ext cx="777597" cy="44410"/>
            </a:xfrm>
            <a:prstGeom prst="rect">
              <a:avLst/>
            </a:prstGeom>
            <a:solidFill>
              <a:srgbClr val="D7A1F7"/>
            </a:solidFill>
            <a:ln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pic>
        <p:nvPicPr>
          <p:cNvPr id="3" name="Picture 3">
            <a:extLst>
              <a:ext uri="{FF2B5EF4-FFF2-40B4-BE49-F238E27FC236}">
                <a16:creationId xmlns:a16="http://schemas.microsoft.com/office/drawing/2014/main" id="{98CF3D2C-7518-1C59-07D2-D99D7D11CE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518" y="6009635"/>
            <a:ext cx="1411744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BF6B38B-CD6B-B074-60C2-276E96A6B0D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6844" y="2128027"/>
            <a:ext cx="1390008" cy="1396105"/>
          </a:xfrm>
          <a:prstGeom prst="rect">
            <a:avLst/>
          </a:prstGeom>
        </p:spPr>
      </p:pic>
      <p:sp>
        <p:nvSpPr>
          <p:cNvPr id="63" name="Rectangle: Diagonal Corners Rounded 6">
            <a:extLst>
              <a:ext uri="{FF2B5EF4-FFF2-40B4-BE49-F238E27FC236}">
                <a16:creationId xmlns:a16="http://schemas.microsoft.com/office/drawing/2014/main" id="{2480FEFC-EFBB-6848-AA0C-8DBD4372EF83}"/>
              </a:ext>
            </a:extLst>
          </p:cNvPr>
          <p:cNvSpPr/>
          <p:nvPr/>
        </p:nvSpPr>
        <p:spPr>
          <a:xfrm>
            <a:off x="1190171" y="3415547"/>
            <a:ext cx="2953471" cy="2594088"/>
          </a:xfrm>
          <a:prstGeom prst="round2Diag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ar-JO" sz="2400" b="1" dirty="0" smtClean="0">
                <a:solidFill>
                  <a:schemeClr val="tx1"/>
                </a:solidFill>
              </a:rPr>
              <a:t>اذكر أسماء ثلاثة دواوين أخرى كتبها الشاعر سعيد يعقوب غير التي ذُكرت في الدرس.</a:t>
            </a:r>
            <a:endParaRPr lang="ar-JO" sz="2400" b="1" dirty="0">
              <a:solidFill>
                <a:schemeClr val="tx1"/>
              </a:solidFill>
            </a:endParaRPr>
          </a:p>
        </p:txBody>
      </p:sp>
      <p:sp>
        <p:nvSpPr>
          <p:cNvPr id="64" name="Rectangle: Diagonal Corners Rounded 59">
            <a:extLst>
              <a:ext uri="{FF2B5EF4-FFF2-40B4-BE49-F238E27FC236}">
                <a16:creationId xmlns:a16="http://schemas.microsoft.com/office/drawing/2014/main" id="{042AC94C-7E38-4142-B2BC-EA7B19C0FCC7}"/>
              </a:ext>
            </a:extLst>
          </p:cNvPr>
          <p:cNvSpPr/>
          <p:nvPr/>
        </p:nvSpPr>
        <p:spPr>
          <a:xfrm>
            <a:off x="5711735" y="2211840"/>
            <a:ext cx="3195251" cy="2120482"/>
          </a:xfrm>
          <a:prstGeom prst="round2Diag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ar-JO" sz="2400" b="1" noProof="0" dirty="0" smtClean="0">
                <a:solidFill>
                  <a:srgbClr val="7030A0"/>
                </a:solidFill>
              </a:rPr>
              <a:t>اذكر أسماء شعراء كتبوا قصائد في مئوية المملكة الأردنية الهاشمية.</a:t>
            </a:r>
            <a:endParaRPr kumimoji="0" lang="ar-JO" sz="2400" b="1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0607956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3002</TotalTime>
  <Words>697</Words>
  <Application>Microsoft Office PowerPoint</Application>
  <PresentationFormat>Widescreen</PresentationFormat>
  <Paragraphs>292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4" baseType="lpstr">
      <vt:lpstr>Adobe Arabic</vt:lpstr>
      <vt:lpstr>adonis-web</vt:lpstr>
      <vt:lpstr>AF_Najed</vt:lpstr>
      <vt:lpstr>AGA Aladdin Regular</vt:lpstr>
      <vt:lpstr>AGA Battouta Regular</vt:lpstr>
      <vt:lpstr>Arial</vt:lpstr>
      <vt:lpstr>Calibri</vt:lpstr>
      <vt:lpstr>Calibri Light</vt:lpstr>
      <vt:lpstr>GE SS Text Bold</vt:lpstr>
      <vt:lpstr>HelveticaNeueLT Arabic 45 Light</vt:lpstr>
      <vt:lpstr>HelveticaNeueLT Arabic 55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Ghassan Hazza</dc:creator>
  <cp:lastModifiedBy>Maali</cp:lastModifiedBy>
  <cp:revision>320</cp:revision>
  <cp:lastPrinted>2024-02-20T07:15:00Z</cp:lastPrinted>
  <dcterms:created xsi:type="dcterms:W3CDTF">2019-06-13T08:00:41Z</dcterms:created>
  <dcterms:modified xsi:type="dcterms:W3CDTF">2025-09-26T18:00:45Z</dcterms:modified>
</cp:coreProperties>
</file>