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4"/>
    <p:sldMasterId id="2147483725" r:id="rId5"/>
    <p:sldMasterId id="2147483737" r:id="rId6"/>
    <p:sldMasterId id="2147483749" r:id="rId7"/>
    <p:sldMasterId id="2147483761" r:id="rId8"/>
    <p:sldMasterId id="2147483773" r:id="rId9"/>
    <p:sldMasterId id="2147483785" r:id="rId10"/>
    <p:sldMasterId id="2147483797" r:id="rId11"/>
    <p:sldMasterId id="2147483811" r:id="rId12"/>
    <p:sldMasterId id="2147483813" r:id="rId13"/>
    <p:sldMasterId id="2147483826" r:id="rId14"/>
    <p:sldMasterId id="2147483839" r:id="rId15"/>
    <p:sldMasterId id="2147483851" r:id="rId16"/>
    <p:sldMasterId id="2147483863" r:id="rId17"/>
    <p:sldMasterId id="2147483875" r:id="rId18"/>
    <p:sldMasterId id="2147483887" r:id="rId19"/>
    <p:sldMasterId id="2147483899" r:id="rId20"/>
    <p:sldMasterId id="2147483911" r:id="rId21"/>
    <p:sldMasterId id="2147483923" r:id="rId22"/>
    <p:sldMasterId id="2147483935" r:id="rId23"/>
  </p:sldMasterIdLst>
  <p:sldIdLst>
    <p:sldId id="263" r:id="rId24"/>
    <p:sldId id="264" r:id="rId25"/>
    <p:sldId id="265" r:id="rId26"/>
    <p:sldId id="266" r:id="rId27"/>
    <p:sldId id="267" r:id="rId28"/>
    <p:sldId id="268" r:id="rId29"/>
    <p:sldId id="269" r:id="rId30"/>
    <p:sldId id="271" r:id="rId31"/>
    <p:sldId id="272" r:id="rId32"/>
    <p:sldId id="273" r:id="rId33"/>
    <p:sldId id="274" r:id="rId34"/>
    <p:sldId id="258" r:id="rId35"/>
    <p:sldId id="261" r:id="rId36"/>
    <p:sldId id="276" r:id="rId37"/>
    <p:sldId id="277" r:id="rId38"/>
    <p:sldId id="278" r:id="rId39"/>
    <p:sldId id="279" r:id="rId40"/>
    <p:sldId id="280" r:id="rId41"/>
    <p:sldId id="285" r:id="rId42"/>
    <p:sldId id="284" r:id="rId43"/>
    <p:sldId id="281" r:id="rId44"/>
    <p:sldId id="283" r:id="rId45"/>
    <p:sldId id="282" r:id="rId46"/>
    <p:sldId id="286" r:id="rId47"/>
    <p:sldId id="287" r:id="rId48"/>
    <p:sldId id="288" r:id="rId49"/>
    <p:sldId id="298" r:id="rId50"/>
    <p:sldId id="289" r:id="rId51"/>
    <p:sldId id="290" r:id="rId52"/>
    <p:sldId id="299" r:id="rId53"/>
    <p:sldId id="291" r:id="rId54"/>
    <p:sldId id="292" r:id="rId55"/>
    <p:sldId id="293" r:id="rId56"/>
    <p:sldId id="305" r:id="rId57"/>
    <p:sldId id="294" r:id="rId58"/>
    <p:sldId id="295" r:id="rId59"/>
    <p:sldId id="296" r:id="rId60"/>
    <p:sldId id="309" r:id="rId61"/>
    <p:sldId id="297" r:id="rId62"/>
    <p:sldId id="302" r:id="rId63"/>
    <p:sldId id="308" r:id="rId64"/>
    <p:sldId id="300" r:id="rId65"/>
    <p:sldId id="303" r:id="rId66"/>
    <p:sldId id="304" r:id="rId67"/>
    <p:sldId id="301" r:id="rId68"/>
    <p:sldId id="307" r:id="rId69"/>
    <p:sldId id="306" r:id="rId70"/>
    <p:sldId id="310" r:id="rId71"/>
    <p:sldId id="311" r:id="rId72"/>
    <p:sldId id="313"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4F9A4A-78D3-48AF-B87B-382F654D0141}" v="4" dt="2020-12-07T09:01:21.486"/>
    <p1510:client id="{90B4F9D8-331D-D95B-0A73-C87BC6B7E4B1}" v="538" dt="2020-12-09T07:04:39.870"/>
    <p1510:client id="{B15A1891-05C5-372B-03DB-6E8188824F48}" v="838" dt="2020-12-07T11:18:20.0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67" d="100"/>
          <a:sy n="67" d="100"/>
        </p:scale>
        <p:origin x="3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18.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38.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28.xml"/><Relationship Id="rId72" Type="http://schemas.openxmlformats.org/officeDocument/2006/relationships/slide" Target="slides/slide4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17.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7.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48.xml"/><Relationship Id="rId2" Type="http://schemas.openxmlformats.org/officeDocument/2006/relationships/customXml" Target="../customXml/item2.xml"/><Relationship Id="rId29"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9/24/2023</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161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9/24/2023</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1528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30609327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38833053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1151712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14748807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17776402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7853830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36316759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11947048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9377576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250514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9/24/2023</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588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38382024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40187711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15921847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10943528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7105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6684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5591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0888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461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058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6223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51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0819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0452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9572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3579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1795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7986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8640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2951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964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3920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1288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8406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8896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5864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0587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1331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BCC1-DFC3-8C4A-8701-DC852478BE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
          </a:p>
        </p:txBody>
      </p:sp>
      <p:sp>
        <p:nvSpPr>
          <p:cNvPr id="3" name="Subtitle 2">
            <a:extLst>
              <a:ext uri="{FF2B5EF4-FFF2-40B4-BE49-F238E27FC236}">
                <a16:creationId xmlns:a16="http://schemas.microsoft.com/office/drawing/2014/main" id="{F88413BE-C3EB-3049-B7BA-8B645685FA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
          </a:p>
        </p:txBody>
      </p:sp>
      <p:sp>
        <p:nvSpPr>
          <p:cNvPr id="4" name="Date Placeholder 3">
            <a:extLst>
              <a:ext uri="{FF2B5EF4-FFF2-40B4-BE49-F238E27FC236}">
                <a16:creationId xmlns:a16="http://schemas.microsoft.com/office/drawing/2014/main" id="{8D27FBF9-B715-1B41-A4D6-86A5148188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AE0EB-08A3-9742-8BFD-13696362247B}" type="datetimeFigureOut">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09/24/2023</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D601113-5FB4-1B49-BDFD-BFD3D9B543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C74306-01F3-DC40-A5F5-057D38981C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9699A2-7304-7C46-AF35-8B6D6688AB87}" type="slidenum">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9005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AD7C-4844-AD47-B001-A1F456878BC4}"/>
              </a:ext>
            </a:extLst>
          </p:cNvPr>
          <p:cNvSpPr>
            <a:spLocks noGrp="1"/>
          </p:cNvSpPr>
          <p:nvPr>
            <p:ph type="title"/>
          </p:nvPr>
        </p:nvSpPr>
        <p:spPr/>
        <p:txBody>
          <a:bodyPr/>
          <a:lstStyle/>
          <a:p>
            <a:r>
              <a:rPr lang="en-US"/>
              <a:t>Click to edit Master title style</a:t>
            </a:r>
            <a:endParaRPr lang=""/>
          </a:p>
        </p:txBody>
      </p:sp>
      <p:sp>
        <p:nvSpPr>
          <p:cNvPr id="3" name="Content Placeholder 2">
            <a:extLst>
              <a:ext uri="{FF2B5EF4-FFF2-40B4-BE49-F238E27FC236}">
                <a16:creationId xmlns:a16="http://schemas.microsoft.com/office/drawing/2014/main" id="{1BD610C6-C2FE-EA49-8368-826066663C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4" name="Date Placeholder 3">
            <a:extLst>
              <a:ext uri="{FF2B5EF4-FFF2-40B4-BE49-F238E27FC236}">
                <a16:creationId xmlns:a16="http://schemas.microsoft.com/office/drawing/2014/main" id="{5807CEEF-C20C-9D41-AC24-379D9C1CEC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AE0EB-08A3-9742-8BFD-13696362247B}" type="datetimeFigureOut">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09/24/2023</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4E07D2A-B9EB-AF4E-83CE-FCA8721477A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9F8AFE-BC2B-814F-B5A0-07DFB220FE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9699A2-7304-7C46-AF35-8B6D6688AB87}" type="slidenum">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1493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BD51D-9192-E748-9185-8756AD4D98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
          </a:p>
        </p:txBody>
      </p:sp>
      <p:sp>
        <p:nvSpPr>
          <p:cNvPr id="3" name="Text Placeholder 2">
            <a:extLst>
              <a:ext uri="{FF2B5EF4-FFF2-40B4-BE49-F238E27FC236}">
                <a16:creationId xmlns:a16="http://schemas.microsoft.com/office/drawing/2014/main" id="{3DC968F5-F10C-384A-BEC1-F01789D9B8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05405F-1159-6941-A518-8BB73D0BC9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AE0EB-08A3-9742-8BFD-13696362247B}" type="datetimeFigureOut">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09/24/2023</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F48E26B-0600-6E42-A541-5159B3919C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B10C536-FC63-6F48-9C0D-B995485B8E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9699A2-7304-7C46-AF35-8B6D6688AB87}" type="slidenum">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2253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B318-49C1-0745-9CDF-F8C862F5730E}"/>
              </a:ext>
            </a:extLst>
          </p:cNvPr>
          <p:cNvSpPr>
            <a:spLocks noGrp="1"/>
          </p:cNvSpPr>
          <p:nvPr>
            <p:ph type="title"/>
          </p:nvPr>
        </p:nvSpPr>
        <p:spPr/>
        <p:txBody>
          <a:bodyPr/>
          <a:lstStyle/>
          <a:p>
            <a:r>
              <a:rPr lang="en-US"/>
              <a:t>Click to edit Master title style</a:t>
            </a:r>
            <a:endParaRPr lang=""/>
          </a:p>
        </p:txBody>
      </p:sp>
      <p:sp>
        <p:nvSpPr>
          <p:cNvPr id="3" name="Content Placeholder 2">
            <a:extLst>
              <a:ext uri="{FF2B5EF4-FFF2-40B4-BE49-F238E27FC236}">
                <a16:creationId xmlns:a16="http://schemas.microsoft.com/office/drawing/2014/main" id="{4DA41998-2744-B041-8096-09ACB01D76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4" name="Content Placeholder 3">
            <a:extLst>
              <a:ext uri="{FF2B5EF4-FFF2-40B4-BE49-F238E27FC236}">
                <a16:creationId xmlns:a16="http://schemas.microsoft.com/office/drawing/2014/main" id="{5EA418BD-99D8-C449-B5A4-22723095EB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5" name="Date Placeholder 4">
            <a:extLst>
              <a:ext uri="{FF2B5EF4-FFF2-40B4-BE49-F238E27FC236}">
                <a16:creationId xmlns:a16="http://schemas.microsoft.com/office/drawing/2014/main" id="{34CB6B47-E354-5143-82E6-05A24BC5CE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AE0EB-08A3-9742-8BFD-13696362247B}" type="datetimeFigureOut">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09/24/2023</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4BC7FEE-5C10-B341-B999-4285134D9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2A052D6-57FD-8E49-AF37-8571FE36A3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9699A2-7304-7C46-AF35-8B6D6688AB87}" type="slidenum">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030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1119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619EA-AB4B-E241-95F6-E3AB909FEBFF}"/>
              </a:ext>
            </a:extLst>
          </p:cNvPr>
          <p:cNvSpPr>
            <a:spLocks noGrp="1"/>
          </p:cNvSpPr>
          <p:nvPr>
            <p:ph type="title"/>
          </p:nvPr>
        </p:nvSpPr>
        <p:spPr>
          <a:xfrm>
            <a:off x="839788" y="365125"/>
            <a:ext cx="10515600" cy="1325563"/>
          </a:xfrm>
        </p:spPr>
        <p:txBody>
          <a:bodyPr/>
          <a:lstStyle/>
          <a:p>
            <a:r>
              <a:rPr lang="en-US"/>
              <a:t>Click to edit Master title style</a:t>
            </a:r>
            <a:endParaRPr lang=""/>
          </a:p>
        </p:txBody>
      </p:sp>
      <p:sp>
        <p:nvSpPr>
          <p:cNvPr id="3" name="Text Placeholder 2">
            <a:extLst>
              <a:ext uri="{FF2B5EF4-FFF2-40B4-BE49-F238E27FC236}">
                <a16:creationId xmlns:a16="http://schemas.microsoft.com/office/drawing/2014/main" id="{13BDA678-832E-FB4F-A397-1F7C67E71C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0FF2BA-6681-8748-8E91-7AD688FE13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5" name="Text Placeholder 4">
            <a:extLst>
              <a:ext uri="{FF2B5EF4-FFF2-40B4-BE49-F238E27FC236}">
                <a16:creationId xmlns:a16="http://schemas.microsoft.com/office/drawing/2014/main" id="{9F8E71E1-012B-EF45-93E9-BB8AECFD1A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24D1A8-AF26-AE42-A816-EE3F843156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7" name="Date Placeholder 6">
            <a:extLst>
              <a:ext uri="{FF2B5EF4-FFF2-40B4-BE49-F238E27FC236}">
                <a16:creationId xmlns:a16="http://schemas.microsoft.com/office/drawing/2014/main" id="{57B7530B-550D-5E4F-9090-0EF10E5505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AE0EB-08A3-9742-8BFD-13696362247B}" type="datetimeFigureOut">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09/24/2023</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7797D7E-B59A-7D40-B08E-A7DF1EBD1A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B5FA0AE-F507-5043-956D-4D2C12931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9699A2-7304-7C46-AF35-8B6D6688AB87}" type="slidenum">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7780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71D8-42BD-BA44-B970-501A4D7ED3A0}"/>
              </a:ext>
            </a:extLst>
          </p:cNvPr>
          <p:cNvSpPr>
            <a:spLocks noGrp="1"/>
          </p:cNvSpPr>
          <p:nvPr>
            <p:ph type="title"/>
          </p:nvPr>
        </p:nvSpPr>
        <p:spPr/>
        <p:txBody>
          <a:bodyPr/>
          <a:lstStyle/>
          <a:p>
            <a:r>
              <a:rPr lang="en-US"/>
              <a:t>Click to edit Master title style</a:t>
            </a:r>
            <a:endParaRPr lang=""/>
          </a:p>
        </p:txBody>
      </p:sp>
      <p:sp>
        <p:nvSpPr>
          <p:cNvPr id="3" name="Date Placeholder 2">
            <a:extLst>
              <a:ext uri="{FF2B5EF4-FFF2-40B4-BE49-F238E27FC236}">
                <a16:creationId xmlns:a16="http://schemas.microsoft.com/office/drawing/2014/main" id="{A28731EC-FB94-CF43-AC16-39598BF6A32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AE0EB-08A3-9742-8BFD-13696362247B}" type="datetimeFigureOut">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09/24/2023</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3A7FE3F-0B1F-7446-A311-2E6E3AD632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A636206-2B91-E746-87DE-4A34BE5537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9699A2-7304-7C46-AF35-8B6D6688AB87}" type="slidenum">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8407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A70F74-7BE3-5245-8894-B43374473A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AE0EB-08A3-9742-8BFD-13696362247B}" type="datetimeFigureOut">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09/24/2023</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E20AB47-CB0F-5F47-9F59-C8D4D12129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B7A9F799-40B3-704A-833A-22C7F0CA4E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9699A2-7304-7C46-AF35-8B6D6688AB87}" type="slidenum">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8746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2DC6-066A-B847-A73B-DFDD7919B1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
          </a:p>
        </p:txBody>
      </p:sp>
      <p:sp>
        <p:nvSpPr>
          <p:cNvPr id="3" name="Content Placeholder 2">
            <a:extLst>
              <a:ext uri="{FF2B5EF4-FFF2-40B4-BE49-F238E27FC236}">
                <a16:creationId xmlns:a16="http://schemas.microsoft.com/office/drawing/2014/main" id="{1DEDE085-D424-6744-B6BA-179225313C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4" name="Text Placeholder 3">
            <a:extLst>
              <a:ext uri="{FF2B5EF4-FFF2-40B4-BE49-F238E27FC236}">
                <a16:creationId xmlns:a16="http://schemas.microsoft.com/office/drawing/2014/main" id="{16B4B331-4CCB-DC43-BE17-97355109EA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14F60E-19AB-0544-A0D0-8598B4672A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AE0EB-08A3-9742-8BFD-13696362247B}" type="datetimeFigureOut">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09/24/2023</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8A8BC72-0A48-5844-9813-6578BC82E9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595CA1B-D3DD-9A46-A54A-502C2EDCEF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9699A2-7304-7C46-AF35-8B6D6688AB87}" type="slidenum">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0354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721CA-5B97-3F49-A23F-A49D177C4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
          </a:p>
        </p:txBody>
      </p:sp>
      <p:sp>
        <p:nvSpPr>
          <p:cNvPr id="3" name="Picture Placeholder 2">
            <a:extLst>
              <a:ext uri="{FF2B5EF4-FFF2-40B4-BE49-F238E27FC236}">
                <a16:creationId xmlns:a16="http://schemas.microsoft.com/office/drawing/2014/main" id="{7A4EE464-A91F-A745-AB9F-6BAC0768C9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
          </a:p>
        </p:txBody>
      </p:sp>
      <p:sp>
        <p:nvSpPr>
          <p:cNvPr id="4" name="Text Placeholder 3">
            <a:extLst>
              <a:ext uri="{FF2B5EF4-FFF2-40B4-BE49-F238E27FC236}">
                <a16:creationId xmlns:a16="http://schemas.microsoft.com/office/drawing/2014/main" id="{AB8CE49A-FB45-9341-B62C-7E7AF37E8E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7E883A-DC93-F74D-B62F-85691A6658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AE0EB-08A3-9742-8BFD-13696362247B}" type="datetimeFigureOut">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09/24/2023</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4937078-287B-234E-B61B-7174D66F03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5899026-579C-AF49-8052-89E2F9B4D9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9699A2-7304-7C46-AF35-8B6D6688AB87}" type="slidenum">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9486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A5484-3E59-A945-BB6C-79388E158765}"/>
              </a:ext>
            </a:extLst>
          </p:cNvPr>
          <p:cNvSpPr>
            <a:spLocks noGrp="1"/>
          </p:cNvSpPr>
          <p:nvPr>
            <p:ph type="title"/>
          </p:nvPr>
        </p:nvSpPr>
        <p:spPr/>
        <p:txBody>
          <a:bodyPr/>
          <a:lstStyle/>
          <a:p>
            <a:r>
              <a:rPr lang="en-US"/>
              <a:t>Click to edit Master title style</a:t>
            </a:r>
            <a:endParaRPr lang=""/>
          </a:p>
        </p:txBody>
      </p:sp>
      <p:sp>
        <p:nvSpPr>
          <p:cNvPr id="3" name="Vertical Text Placeholder 2">
            <a:extLst>
              <a:ext uri="{FF2B5EF4-FFF2-40B4-BE49-F238E27FC236}">
                <a16:creationId xmlns:a16="http://schemas.microsoft.com/office/drawing/2014/main" id="{FC954517-667B-D64F-BFCE-3393905E37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4" name="Date Placeholder 3">
            <a:extLst>
              <a:ext uri="{FF2B5EF4-FFF2-40B4-BE49-F238E27FC236}">
                <a16:creationId xmlns:a16="http://schemas.microsoft.com/office/drawing/2014/main" id="{86D6B1F3-0262-AB4B-9FE6-71073BFCB2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AE0EB-08A3-9742-8BFD-13696362247B}" type="datetimeFigureOut">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09/24/2023</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DDF6945-65E0-C841-A1CC-040B41C651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FCBFEC-A41F-DC48-A002-156D99253E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9699A2-7304-7C46-AF35-8B6D6688AB87}" type="slidenum">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0965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997F5C-97AF-1241-9E99-6109EE7FB7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
          </a:p>
        </p:txBody>
      </p:sp>
      <p:sp>
        <p:nvSpPr>
          <p:cNvPr id="3" name="Vertical Text Placeholder 2">
            <a:extLst>
              <a:ext uri="{FF2B5EF4-FFF2-40B4-BE49-F238E27FC236}">
                <a16:creationId xmlns:a16="http://schemas.microsoft.com/office/drawing/2014/main" id="{815BC332-8A1E-CA4A-8AF2-225FD8F2C7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4" name="Date Placeholder 3">
            <a:extLst>
              <a:ext uri="{FF2B5EF4-FFF2-40B4-BE49-F238E27FC236}">
                <a16:creationId xmlns:a16="http://schemas.microsoft.com/office/drawing/2014/main" id="{F3C63AD1-C4D1-6749-97E7-FE1031BACE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7AE0EB-08A3-9742-8BFD-13696362247B}" type="datetimeFigureOut">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09/24/2023</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7926B57-486B-224C-8E04-42F601972B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2115F6F-EF86-8440-B24E-F943FABD77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9699A2-7304-7C46-AF35-8B6D6688AB87}" type="slidenum">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3678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2012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9508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256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1689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423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6033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99960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3921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5281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6553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5092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8689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3991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209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1515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654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3192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8496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69020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0883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899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8902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4720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1658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A6662E-FAF4-44BC-88B5-85A7CBFB6D30}" type="datetime1">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3631298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2831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55F08A-1E71-4B2B-BB49-E743F2903911}" type="datetime1">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17724958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417D9E-721A-44BB-8863-9873FE64DA75}" type="datetime1">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37359259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1DA2F-80B8-49CF-99FB-5ABCA53A607A}" type="datetime1">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23623017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852172-E6C9-4B6C-929A-A9DE3837BBF1}" type="datetime1">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32894753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B41CFF-90C9-47B3-9DA1-F2BF8D839F7E}" type="datetime1">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2235956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6048FA-06AB-4884-A69B-986B96E68A24}" type="datetime1">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4968082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B7ABA-0172-4F9C-889D-567164F66BCD}" type="datetime1">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2654031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AC6A5B-8AE7-4A41-B5A7-9ADC6686DC18}" type="datetime1">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3684099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C559632-1575-4E14-B53B-3DC3D5ED3947}" type="datetime1">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31295581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4A6868-2568-4CC9-B302-F37117B01A6E}" type="datetime1">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258287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3840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424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72819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5443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71409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5873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80736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5842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048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9579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468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74374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347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0339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4539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36188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72654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1907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3565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4230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576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3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9/24/2023</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423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10564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9938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68411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04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76482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62297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5186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60236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7034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41788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914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5693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4036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64224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05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750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161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206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990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730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951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743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314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9/24/2023</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378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303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56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2757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486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898F52-2787-4BA2-BBBC-9395E9F86D50}" type="datetimeFigureOut">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B8A27-DF03-4546-BA93-21C967D57E5C}" type="slidenum">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Tree>
    <p:extLst>
      <p:ext uri="{BB962C8B-B14F-4D97-AF65-F5344CB8AC3E}">
        <p14:creationId xmlns:p14="http://schemas.microsoft.com/office/powerpoint/2010/main" val="2051323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898F52-2787-4BA2-BBBC-9395E9F86D50}" type="datetimeFigureOut">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B8A27-DF03-4546-BA93-21C967D57E5C}" type="slidenum">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323232"/>
              </a:solidFill>
              <a:effectLst/>
              <a:uLnTx/>
              <a:uFillTx/>
              <a:latin typeface="Avenir Next LT Pro"/>
              <a:ea typeface="+mn-ea"/>
              <a:cs typeface="+mn-cs"/>
            </a:endParaRPr>
          </a:p>
        </p:txBody>
      </p:sp>
    </p:spTree>
    <p:extLst>
      <p:ext uri="{BB962C8B-B14F-4D97-AF65-F5344CB8AC3E}">
        <p14:creationId xmlns:p14="http://schemas.microsoft.com/office/powerpoint/2010/main" val="3046127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898F52-2787-4BA2-BBBC-9395E9F86D50}" type="datetimeFigureOut">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B8A27-DF03-4546-BA93-21C967D57E5C}" type="slidenum">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Tree>
    <p:extLst>
      <p:ext uri="{BB962C8B-B14F-4D97-AF65-F5344CB8AC3E}">
        <p14:creationId xmlns:p14="http://schemas.microsoft.com/office/powerpoint/2010/main" val="41385562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898F52-2787-4BA2-BBBC-9395E9F86D50}" type="datetimeFigureOut">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B8A27-DF03-4546-BA93-21C967D57E5C}" type="slidenum">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Tree>
    <p:extLst>
      <p:ext uri="{BB962C8B-B14F-4D97-AF65-F5344CB8AC3E}">
        <p14:creationId xmlns:p14="http://schemas.microsoft.com/office/powerpoint/2010/main" val="1866308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898F52-2787-4BA2-BBBC-9395E9F86D50}" type="datetimeFigureOut">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B8A27-DF03-4546-BA93-21C967D57E5C}" type="slidenum">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Tree>
    <p:extLst>
      <p:ext uri="{BB962C8B-B14F-4D97-AF65-F5344CB8AC3E}">
        <p14:creationId xmlns:p14="http://schemas.microsoft.com/office/powerpoint/2010/main" val="3924914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898F52-2787-4BA2-BBBC-9395E9F86D50}" type="datetimeFigureOut">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B8A27-DF03-4546-BA93-21C967D57E5C}" type="slidenum">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Tree>
    <p:extLst>
      <p:ext uri="{BB962C8B-B14F-4D97-AF65-F5344CB8AC3E}">
        <p14:creationId xmlns:p14="http://schemas.microsoft.com/office/powerpoint/2010/main" val="2848841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9/24/2023</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9705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898F52-2787-4BA2-BBBC-9395E9F86D50}" type="datetimeFigureOut">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B8A27-DF03-4546-BA93-21C967D57E5C}" type="slidenum">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Tree>
    <p:extLst>
      <p:ext uri="{BB962C8B-B14F-4D97-AF65-F5344CB8AC3E}">
        <p14:creationId xmlns:p14="http://schemas.microsoft.com/office/powerpoint/2010/main" val="2499331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898F52-2787-4BA2-BBBC-9395E9F86D50}" type="datetimeFigureOut">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B8A27-DF03-4546-BA93-21C967D57E5C}" type="slidenum">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Tree>
    <p:extLst>
      <p:ext uri="{BB962C8B-B14F-4D97-AF65-F5344CB8AC3E}">
        <p14:creationId xmlns:p14="http://schemas.microsoft.com/office/powerpoint/2010/main" val="3325722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898F52-2787-4BA2-BBBC-9395E9F86D50}" type="datetimeFigureOut">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B8A27-DF03-4546-BA93-21C967D57E5C}" type="slidenum">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Tree>
    <p:extLst>
      <p:ext uri="{BB962C8B-B14F-4D97-AF65-F5344CB8AC3E}">
        <p14:creationId xmlns:p14="http://schemas.microsoft.com/office/powerpoint/2010/main" val="3494311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898F52-2787-4BA2-BBBC-9395E9F86D50}" type="datetimeFigureOut">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B8A27-DF03-4546-BA93-21C967D57E5C}" type="slidenum">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Tree>
    <p:extLst>
      <p:ext uri="{BB962C8B-B14F-4D97-AF65-F5344CB8AC3E}">
        <p14:creationId xmlns:p14="http://schemas.microsoft.com/office/powerpoint/2010/main" val="349359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898F52-2787-4BA2-BBBC-9395E9F86D50}" type="datetimeFigureOut">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B8A27-DF03-4546-BA93-21C967D57E5C}" type="slidenum">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Tree>
    <p:extLst>
      <p:ext uri="{BB962C8B-B14F-4D97-AF65-F5344CB8AC3E}">
        <p14:creationId xmlns:p14="http://schemas.microsoft.com/office/powerpoint/2010/main" val="27748002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49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565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0308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7822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274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9/24/2023</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7239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003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7367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0169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6446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7882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8138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panose="02020404030301010803"/>
              <a:ea typeface="+mn-ea"/>
              <a:cs typeface="+mn-cs"/>
            </a:endParaRPr>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A0C0817-A112-4847-8014-A94B7D2A4EA3}" type="datetime1">
              <a:rPr kumimoji="0" lang="en-US" sz="1300" b="0" i="0" u="none" strike="noStrike" kern="1200" cap="none" spc="0" normalizeH="0" baseline="0" noProof="0" smtClean="0">
                <a:ln>
                  <a:noFill/>
                </a:ln>
                <a:solidFill>
                  <a:srgbClr val="FFFFFF"/>
                </a:solidFill>
                <a:effectLst/>
                <a:uLnTx/>
                <a:uFillTx/>
                <a:latin typeface="Georgia Pro" panose="020204040303010108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9/24/2023</a:t>
            </a:fld>
            <a:endParaRPr kumimoji="0" lang="en-US" sz="1300" b="0" i="0" u="none" strike="noStrike" kern="1200" cap="none" spc="0" normalizeH="0" baseline="0" noProof="0" dirty="0">
              <a:ln>
                <a:noFill/>
              </a:ln>
              <a:solidFill>
                <a:srgbClr val="FFFFFF"/>
              </a:solidFill>
              <a:effectLst/>
              <a:uLnTx/>
              <a:uFillTx/>
              <a:latin typeface="Georgia Pro" panose="02020404030301010803"/>
              <a:ea typeface="+mn-ea"/>
              <a:cs typeface="+mn-cs"/>
            </a:endParaRPr>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85000"/>
                  <a:lumOff val="15000"/>
                </a:prstClr>
              </a:solidFill>
              <a:effectLst/>
              <a:uLnTx/>
              <a:uFillTx/>
              <a:latin typeface="Georgia Pro" panose="02020404030301010803"/>
              <a:ea typeface="+mn-ea"/>
              <a:cs typeface="+mn-cs"/>
            </a:endParaRPr>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000" b="0" i="0" u="none" strike="noStrike" kern="1200" cap="none" spc="0" normalizeH="0" baseline="0" noProof="0" smtClean="0">
                <a:ln>
                  <a:noFill/>
                </a:ln>
                <a:solidFill>
                  <a:prstClr val="black">
                    <a:lumMod val="85000"/>
                    <a:lumOff val="1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85000"/>
                  <a:lumOff val="15000"/>
                </a:prstClr>
              </a:solidFill>
              <a:effectLst/>
              <a:uLnTx/>
              <a:uFillTx/>
              <a:latin typeface="Georgia Pro" panose="02020404030301010803"/>
              <a:ea typeface="+mn-ea"/>
              <a:cs typeface="+mn-cs"/>
            </a:endParaRPr>
          </a:p>
        </p:txBody>
      </p:sp>
    </p:spTree>
    <p:extLst>
      <p:ext uri="{BB962C8B-B14F-4D97-AF65-F5344CB8AC3E}">
        <p14:creationId xmlns:p14="http://schemas.microsoft.com/office/powerpoint/2010/main" val="42621053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2B432-ACDA-4023-A761-2BAB76577B62}" type="datetime1">
              <a:rPr kumimoji="0" lang="en-US" sz="800" b="0" i="0" u="none" strike="noStrike" kern="1200" cap="none" spc="0" normalizeH="0" baseline="0" noProof="0" smtClean="0">
                <a:ln>
                  <a:noFill/>
                </a:ln>
                <a:solidFill>
                  <a:prstClr val="black">
                    <a:lumMod val="75000"/>
                    <a:lumOff val="2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9/24/2023</a:t>
            </a:fld>
            <a:endParaRPr kumimoji="0" lang="en-US" sz="800" b="0" i="0" u="none" strike="noStrike" kern="1200" cap="none" spc="0" normalizeH="0" baseline="0" noProof="0">
              <a:ln>
                <a:noFill/>
              </a:ln>
              <a:solidFill>
                <a:prstClr val="black">
                  <a:lumMod val="75000"/>
                  <a:lumOff val="25000"/>
                </a:prstClr>
              </a:solidFill>
              <a:effectLst/>
              <a:uLnTx/>
              <a:uFillTx/>
              <a:latin typeface="Georgia Pro"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85000"/>
                  <a:lumOff val="15000"/>
                </a:prstClr>
              </a:solidFill>
              <a:effectLst/>
              <a:uLnTx/>
              <a:uFillTx/>
              <a:latin typeface="Georgia Pro"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000" b="0" i="0" u="none" strike="noStrike" kern="1200" cap="none" spc="0" normalizeH="0" baseline="0" noProof="0" smtClean="0">
                <a:ln>
                  <a:noFill/>
                </a:ln>
                <a:solidFill>
                  <a:prstClr val="black">
                    <a:lumMod val="75000"/>
                    <a:lumOff val="2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75000"/>
                  <a:lumOff val="25000"/>
                </a:prstClr>
              </a:solidFill>
              <a:effectLst/>
              <a:uLnTx/>
              <a:uFillTx/>
              <a:latin typeface="Georgia Pro" panose="02020404030301010803"/>
              <a:ea typeface="+mn-ea"/>
              <a:cs typeface="+mn-cs"/>
            </a:endParaRPr>
          </a:p>
        </p:txBody>
      </p:sp>
    </p:spTree>
    <p:extLst>
      <p:ext uri="{BB962C8B-B14F-4D97-AF65-F5344CB8AC3E}">
        <p14:creationId xmlns:p14="http://schemas.microsoft.com/office/powerpoint/2010/main" val="18477010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panose="02020404030301010803"/>
              <a:ea typeface="+mn-ea"/>
              <a:cs typeface="+mn-cs"/>
            </a:endParaRPr>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C646AA-F36E-4540-911D-FFFC0A0EF24A}" type="datetime1">
              <a:rPr kumimoji="0" lang="en-US" sz="1300" b="0" i="0" u="none" strike="noStrike" kern="1200" cap="none" spc="0" normalizeH="0" baseline="0" noProof="0" smtClean="0">
                <a:ln>
                  <a:noFill/>
                </a:ln>
                <a:solidFill>
                  <a:srgbClr val="FFFFFF"/>
                </a:solidFill>
                <a:effectLst/>
                <a:uLnTx/>
                <a:uFillTx/>
                <a:latin typeface="Georgia Pro" panose="020204040303010108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9/24/2023</a:t>
            </a:fld>
            <a:endParaRPr kumimoji="0" lang="en-US" sz="1300" b="0" i="0" u="none" strike="noStrike" kern="1200" cap="none" spc="0" normalizeH="0" baseline="0" noProof="0" dirty="0">
              <a:ln>
                <a:noFill/>
              </a:ln>
              <a:solidFill>
                <a:srgbClr val="FFFFFF"/>
              </a:solidFill>
              <a:effectLst/>
              <a:uLnTx/>
              <a:uFillTx/>
              <a:latin typeface="Georgia Pro" panose="02020404030301010803"/>
              <a:ea typeface="+mn-ea"/>
              <a:cs typeface="+mn-cs"/>
            </a:endParaRPr>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85000"/>
                  <a:lumOff val="15000"/>
                </a:prstClr>
              </a:solidFill>
              <a:effectLst/>
              <a:uLnTx/>
              <a:uFillTx/>
              <a:latin typeface="Georgia Pro" panose="02020404030301010803"/>
              <a:ea typeface="+mn-ea"/>
              <a:cs typeface="+mn-cs"/>
            </a:endParaRPr>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000" b="0" i="0" u="none" strike="noStrike" kern="1200" cap="none" spc="0" normalizeH="0" baseline="0" noProof="0" smtClean="0">
                <a:ln>
                  <a:noFill/>
                </a:ln>
                <a:solidFill>
                  <a:prstClr val="black">
                    <a:lumMod val="85000"/>
                    <a:lumOff val="1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lumMod val="85000"/>
                  <a:lumOff val="15000"/>
                </a:prstClr>
              </a:solidFill>
              <a:effectLst/>
              <a:uLnTx/>
              <a:uFillTx/>
              <a:latin typeface="Georgia Pro" panose="02020404030301010803"/>
              <a:ea typeface="+mn-ea"/>
              <a:cs typeface="+mn-cs"/>
            </a:endParaRPr>
          </a:p>
        </p:txBody>
      </p:sp>
    </p:spTree>
    <p:extLst>
      <p:ext uri="{BB962C8B-B14F-4D97-AF65-F5344CB8AC3E}">
        <p14:creationId xmlns:p14="http://schemas.microsoft.com/office/powerpoint/2010/main" val="41905190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86D26-FA5F-4637-B602-B7C2DC34CFD4}" type="datetime1">
              <a:rPr kumimoji="0" lang="en-US" sz="800" b="0" i="0" u="none" strike="noStrike" kern="1200" cap="none" spc="0" normalizeH="0" baseline="0" noProof="0" smtClean="0">
                <a:ln>
                  <a:noFill/>
                </a:ln>
                <a:solidFill>
                  <a:prstClr val="black">
                    <a:lumMod val="75000"/>
                    <a:lumOff val="2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9/24/2023</a:t>
            </a:fld>
            <a:endParaRPr kumimoji="0" lang="en-US" sz="800" b="0" i="0" u="none" strike="noStrike" kern="1200" cap="none" spc="0" normalizeH="0" baseline="0" noProof="0">
              <a:ln>
                <a:noFill/>
              </a:ln>
              <a:solidFill>
                <a:prstClr val="black">
                  <a:lumMod val="75000"/>
                  <a:lumOff val="25000"/>
                </a:prstClr>
              </a:solidFill>
              <a:effectLst/>
              <a:uLnTx/>
              <a:uFillTx/>
              <a:latin typeface="Georgia Pro"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85000"/>
                  <a:lumOff val="15000"/>
                </a:prstClr>
              </a:solidFill>
              <a:effectLst/>
              <a:uLnTx/>
              <a:uFillTx/>
              <a:latin typeface="Georgia Pro"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000" b="0" i="0" u="none" strike="noStrike" kern="1200" cap="none" spc="0" normalizeH="0" baseline="0" noProof="0" smtClean="0">
                <a:ln>
                  <a:noFill/>
                </a:ln>
                <a:solidFill>
                  <a:prstClr val="black">
                    <a:lumMod val="75000"/>
                    <a:lumOff val="2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75000"/>
                  <a:lumOff val="25000"/>
                </a:prstClr>
              </a:solidFill>
              <a:effectLst/>
              <a:uLnTx/>
              <a:uFillTx/>
              <a:latin typeface="Georgia Pro" panose="02020404030301010803"/>
              <a:ea typeface="+mn-ea"/>
              <a:cs typeface="+mn-cs"/>
            </a:endParaRPr>
          </a:p>
        </p:txBody>
      </p:sp>
    </p:spTree>
    <p:extLst>
      <p:ext uri="{BB962C8B-B14F-4D97-AF65-F5344CB8AC3E}">
        <p14:creationId xmlns:p14="http://schemas.microsoft.com/office/powerpoint/2010/main" val="882329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9/24/2023</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8952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F15D8-96D1-4781-BC50-CA8A088B2FE4}" type="datetime1">
              <a:rPr kumimoji="0" lang="en-US" sz="800" b="0" i="0" u="none" strike="noStrike" kern="1200" cap="none" spc="0" normalizeH="0" baseline="0" noProof="0" smtClean="0">
                <a:ln>
                  <a:noFill/>
                </a:ln>
                <a:solidFill>
                  <a:prstClr val="black">
                    <a:lumMod val="75000"/>
                    <a:lumOff val="2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9/24/2023</a:t>
            </a:fld>
            <a:endParaRPr kumimoji="0" lang="en-US" sz="800" b="0" i="0" u="none" strike="noStrike" kern="1200" cap="none" spc="0" normalizeH="0" baseline="0" noProof="0">
              <a:ln>
                <a:noFill/>
              </a:ln>
              <a:solidFill>
                <a:prstClr val="black">
                  <a:lumMod val="75000"/>
                  <a:lumOff val="25000"/>
                </a:prstClr>
              </a:solidFill>
              <a:effectLst/>
              <a:uLnTx/>
              <a:uFillTx/>
              <a:latin typeface="Georgia Pro" panose="020204040303010108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85000"/>
                  <a:lumOff val="15000"/>
                </a:prstClr>
              </a:solidFill>
              <a:effectLst/>
              <a:uLnTx/>
              <a:uFillTx/>
              <a:latin typeface="Georgia Pro" panose="020204040303010108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000" b="0" i="0" u="none" strike="noStrike" kern="1200" cap="none" spc="0" normalizeH="0" baseline="0" noProof="0" smtClean="0">
                <a:ln>
                  <a:noFill/>
                </a:ln>
                <a:solidFill>
                  <a:prstClr val="black">
                    <a:lumMod val="75000"/>
                    <a:lumOff val="2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75000"/>
                  <a:lumOff val="25000"/>
                </a:prstClr>
              </a:solidFill>
              <a:effectLst/>
              <a:uLnTx/>
              <a:uFillTx/>
              <a:latin typeface="Georgia Pro" panose="02020404030301010803"/>
              <a:ea typeface="+mn-ea"/>
              <a:cs typeface="+mn-cs"/>
            </a:endParaRPr>
          </a:p>
        </p:txBody>
      </p:sp>
    </p:spTree>
    <p:extLst>
      <p:ext uri="{BB962C8B-B14F-4D97-AF65-F5344CB8AC3E}">
        <p14:creationId xmlns:p14="http://schemas.microsoft.com/office/powerpoint/2010/main" val="3333053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A96C99-B8F8-4528-BD05-0E16E943DC09}" type="datetime1">
              <a:rPr kumimoji="0" lang="en-US" sz="800" b="0" i="0" u="none" strike="noStrike" kern="1200" cap="none" spc="0" normalizeH="0" baseline="0" noProof="0" smtClean="0">
                <a:ln>
                  <a:noFill/>
                </a:ln>
                <a:solidFill>
                  <a:prstClr val="black">
                    <a:lumMod val="75000"/>
                    <a:lumOff val="2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9/24/2023</a:t>
            </a:fld>
            <a:endParaRPr kumimoji="0" lang="en-US" sz="800" b="0" i="0" u="none" strike="noStrike" kern="1200" cap="none" spc="0" normalizeH="0" baseline="0" noProof="0">
              <a:ln>
                <a:noFill/>
              </a:ln>
              <a:solidFill>
                <a:prstClr val="black">
                  <a:lumMod val="75000"/>
                  <a:lumOff val="25000"/>
                </a:prstClr>
              </a:solidFill>
              <a:effectLst/>
              <a:uLnTx/>
              <a:uFillTx/>
              <a:latin typeface="Georgia Pro" panose="020204040303010108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85000"/>
                  <a:lumOff val="15000"/>
                </a:prstClr>
              </a:solidFill>
              <a:effectLst/>
              <a:uLnTx/>
              <a:uFillTx/>
              <a:latin typeface="Georgia Pro" panose="020204040303010108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000" b="0" i="0" u="none" strike="noStrike" kern="1200" cap="none" spc="0" normalizeH="0" baseline="0" noProof="0" smtClean="0">
                <a:ln>
                  <a:noFill/>
                </a:ln>
                <a:solidFill>
                  <a:prstClr val="black">
                    <a:lumMod val="75000"/>
                    <a:lumOff val="2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75000"/>
                  <a:lumOff val="25000"/>
                </a:prstClr>
              </a:solidFill>
              <a:effectLst/>
              <a:uLnTx/>
              <a:uFillTx/>
              <a:latin typeface="Georgia Pro" panose="02020404030301010803"/>
              <a:ea typeface="+mn-ea"/>
              <a:cs typeface="+mn-cs"/>
            </a:endParaRPr>
          </a:p>
        </p:txBody>
      </p:sp>
    </p:spTree>
    <p:extLst>
      <p:ext uri="{BB962C8B-B14F-4D97-AF65-F5344CB8AC3E}">
        <p14:creationId xmlns:p14="http://schemas.microsoft.com/office/powerpoint/2010/main" val="23728923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36942-C211-4B28-8DBD-C953E00AF71B}" type="datetime1">
              <a:rPr kumimoji="0" lang="en-US" sz="800" b="0" i="0" u="none" strike="noStrike" kern="1200" cap="none" spc="0" normalizeH="0" baseline="0" noProof="0" smtClean="0">
                <a:ln>
                  <a:noFill/>
                </a:ln>
                <a:solidFill>
                  <a:prstClr val="black">
                    <a:lumMod val="75000"/>
                    <a:lumOff val="2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9/24/2023</a:t>
            </a:fld>
            <a:endParaRPr kumimoji="0" lang="en-US" sz="800" b="0" i="0" u="none" strike="noStrike" kern="1200" cap="none" spc="0" normalizeH="0" baseline="0" noProof="0">
              <a:ln>
                <a:noFill/>
              </a:ln>
              <a:solidFill>
                <a:prstClr val="black">
                  <a:lumMod val="75000"/>
                  <a:lumOff val="25000"/>
                </a:prstClr>
              </a:solidFill>
              <a:effectLst/>
              <a:uLnTx/>
              <a:uFillTx/>
              <a:latin typeface="Georgia Pro" panose="020204040303010108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85000"/>
                  <a:lumOff val="15000"/>
                </a:prstClr>
              </a:solidFill>
              <a:effectLst/>
              <a:uLnTx/>
              <a:uFillTx/>
              <a:latin typeface="Georgia Pro" panose="020204040303010108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000" b="0" i="0" u="none" strike="noStrike" kern="1200" cap="none" spc="0" normalizeH="0" baseline="0" noProof="0" smtClean="0">
                <a:ln>
                  <a:noFill/>
                </a:ln>
                <a:solidFill>
                  <a:prstClr val="black">
                    <a:lumMod val="75000"/>
                    <a:lumOff val="2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75000"/>
                  <a:lumOff val="25000"/>
                </a:prstClr>
              </a:solidFill>
              <a:effectLst/>
              <a:uLnTx/>
              <a:uFillTx/>
              <a:latin typeface="Georgia Pro" panose="02020404030301010803"/>
              <a:ea typeface="+mn-ea"/>
              <a:cs typeface="+mn-cs"/>
            </a:endParaRPr>
          </a:p>
        </p:txBody>
      </p:sp>
    </p:spTree>
    <p:extLst>
      <p:ext uri="{BB962C8B-B14F-4D97-AF65-F5344CB8AC3E}">
        <p14:creationId xmlns:p14="http://schemas.microsoft.com/office/powerpoint/2010/main" val="15728195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8D12A6-918A-48BD-8CB9-CA713993B0EA}" type="datetime1">
              <a:rPr kumimoji="0" lang="en-US" sz="800" b="0" i="0" u="none" strike="noStrike" kern="1200" cap="none" spc="0" normalizeH="0" baseline="0" noProof="0" smtClean="0">
                <a:ln>
                  <a:noFill/>
                </a:ln>
                <a:solidFill>
                  <a:prstClr val="black">
                    <a:lumMod val="85000"/>
                    <a:lumOff val="1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9/24/2023</a:t>
            </a:fld>
            <a:endParaRPr kumimoji="0" lang="en-US" sz="800" b="0" i="0" u="none" strike="noStrike" kern="1200" cap="none" spc="0" normalizeH="0" baseline="0" noProof="0">
              <a:ln>
                <a:noFill/>
              </a:ln>
              <a:solidFill>
                <a:prstClr val="black">
                  <a:lumMod val="85000"/>
                  <a:lumOff val="15000"/>
                </a:prstClr>
              </a:solidFill>
              <a:effectLst/>
              <a:uLnTx/>
              <a:uFillTx/>
              <a:latin typeface="Georgia Pro" panose="02020404030301010803"/>
              <a:ea typeface="+mn-ea"/>
              <a:cs typeface="+mn-cs"/>
            </a:endParaRPr>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85000"/>
                  <a:lumOff val="15000"/>
                </a:prstClr>
              </a:solidFill>
              <a:effectLst/>
              <a:uLnTx/>
              <a:uFillTx/>
              <a:latin typeface="Georgia Pro" panose="02020404030301010803"/>
              <a:ea typeface="+mn-ea"/>
              <a:cs typeface="+mn-cs"/>
            </a:endParaRPr>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000" b="0" i="0" u="none" strike="noStrike" kern="1200" cap="none" spc="0" normalizeH="0" baseline="0" noProof="0" smtClean="0">
                <a:ln>
                  <a:noFill/>
                </a:ln>
                <a:solidFill>
                  <a:prstClr val="black">
                    <a:lumMod val="85000"/>
                    <a:lumOff val="1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85000"/>
                  <a:lumOff val="15000"/>
                </a:prstClr>
              </a:solidFill>
              <a:effectLst/>
              <a:uLnTx/>
              <a:uFillTx/>
              <a:latin typeface="Georgia Pro" panose="02020404030301010803"/>
              <a:ea typeface="+mn-ea"/>
              <a:cs typeface="+mn-cs"/>
            </a:endParaRPr>
          </a:p>
        </p:txBody>
      </p:sp>
    </p:spTree>
    <p:extLst>
      <p:ext uri="{BB962C8B-B14F-4D97-AF65-F5344CB8AC3E}">
        <p14:creationId xmlns:p14="http://schemas.microsoft.com/office/powerpoint/2010/main" val="19843274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78CE86-875F-4587-BCF6-FA054AFC0D53}" type="datetime1">
              <a:rPr kumimoji="0" lang="en-US" sz="800" b="1" i="0" u="none" strike="noStrike" kern="1200" cap="none" spc="0" normalizeH="0" baseline="0" noProof="0" smtClean="0">
                <a:ln>
                  <a:noFill/>
                </a:ln>
                <a:solidFill>
                  <a:srgbClr val="FFFFFF"/>
                </a:solidFill>
                <a:effectLst>
                  <a:outerShdw blurRad="19050" dist="6350" dir="2700000" algn="tl" rotWithShape="0">
                    <a:prstClr val="black">
                      <a:alpha val="40000"/>
                    </a:prstClr>
                  </a:outerShdw>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9/24/2023</a:t>
            </a:fld>
            <a:endParaRPr kumimoji="0" lang="en-US" sz="800" b="1" i="0" u="none" strike="noStrike" kern="1200" cap="none" spc="0" normalizeH="0" baseline="0" noProof="0" dirty="0">
              <a:ln>
                <a:noFill/>
              </a:ln>
              <a:solidFill>
                <a:srgbClr val="FFFFFF"/>
              </a:solidFill>
              <a:effectLst>
                <a:outerShdw blurRad="19050" dist="6350" dir="2700000" algn="tl" rotWithShape="0">
                  <a:prstClr val="black">
                    <a:alpha val="40000"/>
                  </a:prstClr>
                </a:outerShdw>
              </a:effectLst>
              <a:uLnTx/>
              <a:uFillTx/>
              <a:latin typeface="Georgia Pro" panose="02020404030301010803"/>
              <a:ea typeface="+mn-ea"/>
              <a:cs typeface="+mn-cs"/>
            </a:endParaRPr>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FFFFFF"/>
              </a:solidFill>
              <a:effectLst>
                <a:outerShdw blurRad="19050" dist="6350" dir="2700000" algn="tl" rotWithShape="0">
                  <a:prstClr val="black">
                    <a:alpha val="40000"/>
                  </a:prstClr>
                </a:outerShdw>
              </a:effectLst>
              <a:uLnTx/>
              <a:uFillTx/>
              <a:latin typeface="Georgia Pro" panose="02020404030301010803"/>
              <a:ea typeface="+mn-ea"/>
              <a:cs typeface="+mn-cs"/>
            </a:endParaRPr>
          </a:p>
        </p:txBody>
      </p:sp>
      <p:sp>
        <p:nvSpPr>
          <p:cNvPr id="7" name="Slide Number Placeholder 6"/>
          <p:cNvSpPr>
            <a:spLocks noGrp="1"/>
          </p:cNvSpPr>
          <p:nvPr>
            <p:ph type="sldNum" sz="quarter" idx="12"/>
          </p:nvPr>
        </p:nvSpPr>
        <p:spPr>
          <a:xfrm>
            <a:off x="10396728" y="6035040"/>
            <a:ext cx="1225296" cy="36576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000" b="0" i="0" u="none" strike="noStrike" kern="1200" cap="none" spc="0" normalizeH="0" baseline="0" noProof="0" smtClean="0">
                <a:ln>
                  <a:noFill/>
                </a:ln>
                <a:solidFill>
                  <a:prstClr val="black">
                    <a:lumMod val="75000"/>
                    <a:lumOff val="2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75000"/>
                  <a:lumOff val="25000"/>
                </a:prstClr>
              </a:solidFill>
              <a:effectLst/>
              <a:uLnTx/>
              <a:uFillTx/>
              <a:latin typeface="Georgia Pro" panose="02020404030301010803"/>
              <a:ea typeface="+mn-ea"/>
              <a:cs typeface="+mn-cs"/>
            </a:endParaRPr>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65394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4F40B7-36AB-4376-BE14-EF7004D79BB9}" type="datetime1">
              <a:rPr kumimoji="0" lang="en-US" sz="800" b="0" i="0" u="none" strike="noStrike" kern="1200" cap="none" spc="0" normalizeH="0" baseline="0" noProof="0" smtClean="0">
                <a:ln>
                  <a:noFill/>
                </a:ln>
                <a:solidFill>
                  <a:prstClr val="black">
                    <a:lumMod val="75000"/>
                    <a:lumOff val="2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9/24/2023</a:t>
            </a:fld>
            <a:endParaRPr kumimoji="0" lang="en-US" sz="800" b="0" i="0" u="none" strike="noStrike" kern="1200" cap="none" spc="0" normalizeH="0" baseline="0" noProof="0">
              <a:ln>
                <a:noFill/>
              </a:ln>
              <a:solidFill>
                <a:prstClr val="black">
                  <a:lumMod val="75000"/>
                  <a:lumOff val="25000"/>
                </a:prstClr>
              </a:solidFill>
              <a:effectLst/>
              <a:uLnTx/>
              <a:uFillTx/>
              <a:latin typeface="Georgia Pro"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85000"/>
                  <a:lumOff val="15000"/>
                </a:prstClr>
              </a:solidFill>
              <a:effectLst/>
              <a:uLnTx/>
              <a:uFillTx/>
              <a:latin typeface="Georgia Pro"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000" b="0" i="0" u="none" strike="noStrike" kern="1200" cap="none" spc="0" normalizeH="0" baseline="0" noProof="0" smtClean="0">
                <a:ln>
                  <a:noFill/>
                </a:ln>
                <a:solidFill>
                  <a:prstClr val="black">
                    <a:lumMod val="75000"/>
                    <a:lumOff val="2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75000"/>
                  <a:lumOff val="25000"/>
                </a:prstClr>
              </a:solidFill>
              <a:effectLst/>
              <a:uLnTx/>
              <a:uFillTx/>
              <a:latin typeface="Georgia Pro" panose="02020404030301010803"/>
              <a:ea typeface="+mn-ea"/>
              <a:cs typeface="+mn-cs"/>
            </a:endParaRPr>
          </a:p>
        </p:txBody>
      </p:sp>
    </p:spTree>
    <p:extLst>
      <p:ext uri="{BB962C8B-B14F-4D97-AF65-F5344CB8AC3E}">
        <p14:creationId xmlns:p14="http://schemas.microsoft.com/office/powerpoint/2010/main" val="26048260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87CAB8-DCAE-46A5-AADA-B3FAD11A54E0}" type="datetime1">
              <a:rPr kumimoji="0" lang="en-US" sz="800" b="0" i="0" u="none" strike="noStrike" kern="1200" cap="none" spc="0" normalizeH="0" baseline="0" noProof="0" smtClean="0">
                <a:ln>
                  <a:noFill/>
                </a:ln>
                <a:solidFill>
                  <a:prstClr val="black">
                    <a:lumMod val="75000"/>
                    <a:lumOff val="2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9/24/2023</a:t>
            </a:fld>
            <a:endParaRPr kumimoji="0" lang="en-US" sz="800" b="0" i="0" u="none" strike="noStrike" kern="1200" cap="none" spc="0" normalizeH="0" baseline="0" noProof="0">
              <a:ln>
                <a:noFill/>
              </a:ln>
              <a:solidFill>
                <a:prstClr val="black">
                  <a:lumMod val="75000"/>
                  <a:lumOff val="25000"/>
                </a:prstClr>
              </a:solidFill>
              <a:effectLst/>
              <a:uLnTx/>
              <a:uFillTx/>
              <a:latin typeface="Georgia Pro"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85000"/>
                  <a:lumOff val="15000"/>
                </a:prstClr>
              </a:solidFill>
              <a:effectLst/>
              <a:uLnTx/>
              <a:uFillTx/>
              <a:latin typeface="Georgia Pro"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000" b="0" i="0" u="none" strike="noStrike" kern="1200" cap="none" spc="0" normalizeH="0" baseline="0" noProof="0" smtClean="0">
                <a:ln>
                  <a:noFill/>
                </a:ln>
                <a:solidFill>
                  <a:prstClr val="black">
                    <a:lumMod val="75000"/>
                    <a:lumOff val="2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75000"/>
                  <a:lumOff val="25000"/>
                </a:prstClr>
              </a:solidFill>
              <a:effectLst/>
              <a:uLnTx/>
              <a:uFillTx/>
              <a:latin typeface="Georgia Pro" panose="02020404030301010803"/>
              <a:ea typeface="+mn-ea"/>
              <a:cs typeface="+mn-cs"/>
            </a:endParaRPr>
          </a:p>
        </p:txBody>
      </p:sp>
    </p:spTree>
    <p:extLst>
      <p:ext uri="{BB962C8B-B14F-4D97-AF65-F5344CB8AC3E}">
        <p14:creationId xmlns:p14="http://schemas.microsoft.com/office/powerpoint/2010/main" val="36344834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3736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8874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004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9/24/2023</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8544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0994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7961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1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8381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7830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4138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2888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5064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9195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149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9/24/2023</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9906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4305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0694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9596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1654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5790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4280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6786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8302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8709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EDB8D0-98ED-4B86-9D5F-E61ADC70144D}" type="datetimeFigureOut">
              <a:rPr kumimoji="0" lang="en-US" sz="1200" b="0" i="0" u="none" strike="noStrike" kern="1200" cap="none" spc="0" normalizeH="0" baseline="0" noProof="0" smtClean="0">
                <a:ln>
                  <a:noFill/>
                </a:ln>
                <a:solidFill>
                  <a:prstClr val="black">
                    <a:tint val="75000"/>
                  </a:prstClr>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dirty="0">
              <a:ln>
                <a:noFill/>
              </a:ln>
              <a:solidFill>
                <a:prstClr val="black">
                  <a:tint val="75000"/>
                </a:prstClr>
              </a:solidFill>
              <a:effectLst/>
              <a:uLnTx/>
              <a:uFillTx/>
              <a:latin typeface="Avenir Next LT Pro"/>
              <a:ea typeface="+mn-ea"/>
              <a:cs typeface="+mn-cs"/>
            </a:endParaRPr>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4181D-6920-4594-9A5D-6CE56DC9F8B2}" type="slidenum">
              <a:rPr kumimoji="0" lang="en-US" sz="1200" b="0" i="0" u="none" strike="noStrike" kern="1200" cap="none" spc="0" normalizeH="0" baseline="0" noProof="0" smtClean="0">
                <a:ln>
                  <a:noFill/>
                </a:ln>
                <a:solidFill>
                  <a:prstClr val="black">
                    <a:tint val="7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02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9/24/2023</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8092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16371989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38264669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34847374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34124635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31044067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29832324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6436970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21304441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26241750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267524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10.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1.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2.pn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9/24/2023</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152278217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13" r:id="rId5"/>
    <p:sldLayoutId id="2147483718" r:id="rId6"/>
    <p:sldLayoutId id="2147483714" r:id="rId7"/>
    <p:sldLayoutId id="2147483715" r:id="rId8"/>
    <p:sldLayoutId id="2147483716" r:id="rId9"/>
    <p:sldLayoutId id="2147483717" r:id="rId10"/>
    <p:sldLayoutId id="2147483719"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63189194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C04E684-10F4-4CC3-A0B9-F03AA7BE37CF}" type="datetimeFigureOut">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845F5A-061D-4825-9AE9-D7794091C6CF}" type="slidenum">
              <a:rPr kumimoji="0" lang="en-US" sz="1200"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13556157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25718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33729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97F288-8AC7-DE46-A40B-853D25B57F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
          </a:p>
        </p:txBody>
      </p:sp>
      <p:sp>
        <p:nvSpPr>
          <p:cNvPr id="3" name="Text Placeholder 2">
            <a:extLst>
              <a:ext uri="{FF2B5EF4-FFF2-40B4-BE49-F238E27FC236}">
                <a16:creationId xmlns:a16="http://schemas.microsoft.com/office/drawing/2014/main" id="{1972AF48-9AA5-A64F-8D6A-52C65EC793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4" name="Date Placeholder 3">
            <a:extLst>
              <a:ext uri="{FF2B5EF4-FFF2-40B4-BE49-F238E27FC236}">
                <a16:creationId xmlns:a16="http://schemas.microsoft.com/office/drawing/2014/main" id="{9EE5B60E-DD29-9A42-9665-E24D13A9B2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7AE0EB-08A3-9742-8BFD-13696362247B}" type="datetimeFigureOut">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09/24/2023</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1B3B800-67BA-E446-9753-07546A56A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61C4484-3BC7-DE45-9997-4B1A2E0A2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69699A2-7304-7C46-AF35-8B6D6688AB87}" type="slidenum">
              <a:rPr kumimoji="0" lang=""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278402"/>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79764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618049"/>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E0CF6C-748E-4B7A-BC8B-3011EF78ED13}" type="datetime1">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white">
                    <a:alpha val="60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alpha val="60000"/>
                </a:prstClr>
              </a:solidFill>
              <a:effectLst/>
              <a:uLnTx/>
              <a:uFillTx/>
              <a:latin typeface="Avenir Next LT Pro"/>
              <a:ea typeface="+mn-ea"/>
              <a:cs typeface="+mn-cs"/>
            </a:endParaRPr>
          </a:p>
        </p:txBody>
      </p:sp>
    </p:spTree>
    <p:extLst>
      <p:ext uri="{BB962C8B-B14F-4D97-AF65-F5344CB8AC3E}">
        <p14:creationId xmlns:p14="http://schemas.microsoft.com/office/powerpoint/2010/main" val="70744710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75689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23590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99502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117743"/>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43861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3232"/>
                </a:solidFill>
                <a:effectLst/>
                <a:uLnTx/>
                <a:uFillTx/>
                <a:latin typeface="Avenir Next LT Pro"/>
                <a:ea typeface="+mn-ea"/>
                <a:cs typeface="+mn-cs"/>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5898F52-2787-4BA2-BBBC-9395E9F86D50}" type="datetimeFigureOut">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050" b="0" i="0" u="none" strike="noStrike" kern="1200" cap="none" spc="0" normalizeH="0" baseline="0" noProof="0" dirty="0">
              <a:ln>
                <a:noFill/>
              </a:ln>
              <a:solidFill>
                <a:srgbClr val="323232"/>
              </a:solidFill>
              <a:effectLst/>
              <a:uLnTx/>
              <a:uFillTx/>
              <a:latin typeface="Avenir Next LT Pro"/>
              <a:ea typeface="+mn-ea"/>
              <a:cs typeface="+mn-cs"/>
            </a:endParaRPr>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323232"/>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8B8A27-DF03-4546-BA93-21C967D57E5C}" type="slidenum">
              <a:rPr kumimoji="0" lang="en-US" sz="1050" b="0" i="0" u="none" strike="noStrike" kern="1200" cap="none" spc="0" normalizeH="0" baseline="0" noProof="0" smtClean="0">
                <a:ln>
                  <a:noFill/>
                </a:ln>
                <a:solidFill>
                  <a:srgbClr val="323232"/>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323232"/>
              </a:solidFill>
              <a:effectLst/>
              <a:uLnTx/>
              <a:uFillTx/>
              <a:latin typeface="Avenir Next LT Pro"/>
              <a:ea typeface="+mn-ea"/>
              <a:cs typeface="+mn-cs"/>
            </a:endParaRPr>
          </a:p>
        </p:txBody>
      </p:sp>
    </p:spTree>
    <p:extLst>
      <p:ext uri="{BB962C8B-B14F-4D97-AF65-F5344CB8AC3E}">
        <p14:creationId xmlns:p14="http://schemas.microsoft.com/office/powerpoint/2010/main" val="378338582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69370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ro" panose="02020404030301010803"/>
              <a:ea typeface="+mn-ea"/>
              <a:cs typeface="+mn-cs"/>
            </a:endParaRPr>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FA2B21-3FCD-4721-B95C-427943F61125}" type="datetime1">
              <a:rPr kumimoji="0" lang="en-US" sz="800" b="0" i="0" u="none" strike="noStrike" kern="1200" cap="none" spc="0" normalizeH="0" baseline="0" noProof="0" smtClean="0">
                <a:ln>
                  <a:noFill/>
                </a:ln>
                <a:solidFill>
                  <a:prstClr val="black">
                    <a:lumMod val="75000"/>
                    <a:lumOff val="2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9/24/2023</a:t>
            </a:fld>
            <a:endParaRPr kumimoji="0" lang="en-US" sz="800" b="0" i="0" u="none" strike="noStrike" kern="1200" cap="none" spc="0" normalizeH="0" baseline="0" noProof="0">
              <a:ln>
                <a:noFill/>
              </a:ln>
              <a:solidFill>
                <a:prstClr val="black">
                  <a:lumMod val="75000"/>
                  <a:lumOff val="25000"/>
                </a:prstClr>
              </a:solidFill>
              <a:effectLst/>
              <a:uLnTx/>
              <a:uFillTx/>
              <a:latin typeface="Georgia Pro" panose="02020404030301010803"/>
              <a:ea typeface="+mn-ea"/>
              <a:cs typeface="+mn-cs"/>
            </a:endParaRPr>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85000"/>
                  <a:lumOff val="15000"/>
                </a:prstClr>
              </a:solidFill>
              <a:effectLst/>
              <a:uLnTx/>
              <a:uFillTx/>
              <a:latin typeface="Georgia Pro" panose="02020404030301010803"/>
              <a:ea typeface="+mn-ea"/>
              <a:cs typeface="+mn-cs"/>
            </a:endParaRPr>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B7E4EF-A1BD-40F4-AB7B-04F084DD991D}" type="slidenum">
              <a:rPr kumimoji="0" lang="en-US" sz="1000" b="0" i="0" u="none" strike="noStrike" kern="1200" cap="none" spc="0" normalizeH="0" baseline="0" noProof="0" smtClean="0">
                <a:ln>
                  <a:noFill/>
                </a:ln>
                <a:solidFill>
                  <a:prstClr val="black">
                    <a:lumMod val="75000"/>
                    <a:lumOff val="25000"/>
                  </a:prstClr>
                </a:solidFill>
                <a:effectLst/>
                <a:uLnTx/>
                <a:uFillTx/>
                <a:latin typeface="Georgia Pro"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75000"/>
                  <a:lumOff val="25000"/>
                </a:prstClr>
              </a:solidFill>
              <a:effectLst/>
              <a:uLnTx/>
              <a:uFillTx/>
              <a:latin typeface="Georgia Pro" panose="02020404030301010803"/>
              <a:ea typeface="+mn-ea"/>
              <a:cs typeface="+mn-cs"/>
            </a:endParaRPr>
          </a:p>
        </p:txBody>
      </p:sp>
    </p:spTree>
    <p:extLst>
      <p:ext uri="{BB962C8B-B14F-4D97-AF65-F5344CB8AC3E}">
        <p14:creationId xmlns:p14="http://schemas.microsoft.com/office/powerpoint/2010/main" val="340846675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hf sldNum="0" hdr="0" ftr="0" dt="0"/>
  <p:txStyles>
    <p:titleStyle>
      <a:lvl1pPr algn="l" defTabSz="914400" rtl="0" eaLnBrk="1" latinLnBrk="0" hangingPunct="1">
        <a:lnSpc>
          <a:spcPct val="90000"/>
        </a:lnSpc>
        <a:spcBef>
          <a:spcPct val="0"/>
        </a:spcBef>
        <a:buNone/>
        <a:defRPr lang="en-US" sz="3800" i="1" kern="1200" cap="none" spc="-7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91619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6CE7D5-CF57-46EF-B807-FDD0502418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036745"/>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EDB8D0-98ED-4B86-9D5F-E61ADC70144D}" type="datetimeFigureOut">
              <a:rPr kumimoji="0" lang="en-US" sz="1200" b="0" i="0" u="none" strike="noStrike" kern="1200" cap="none" spc="0" normalizeH="0" baseline="0" noProof="0" smtClean="0">
                <a:ln>
                  <a:noFill/>
                </a:ln>
                <a:solidFill>
                  <a:prstClr val="black">
                    <a:tint val="75000"/>
                  </a:prstClr>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9/24/2023</a:t>
            </a:fld>
            <a:endParaRPr kumimoji="0" lang="en-US" sz="1200" b="0" i="0" u="none" strike="noStrike" kern="1200" cap="none" spc="0" normalizeH="0" baseline="0" noProof="0" dirty="0">
              <a:ln>
                <a:noFill/>
              </a:ln>
              <a:solidFill>
                <a:prstClr val="black">
                  <a:tint val="75000"/>
                </a:prstClr>
              </a:solidFill>
              <a:effectLst/>
              <a:uLnTx/>
              <a:uFillTx/>
              <a:latin typeface="Avenir Next LT Pro"/>
              <a:ea typeface="+mn-ea"/>
              <a:cs typeface="+mn-cs"/>
            </a:endParaRPr>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54181D-6920-4594-9A5D-6CE56DC9F8B2}" type="slidenum">
              <a:rPr kumimoji="0" lang="en-US" sz="1200" b="0" i="0" u="none" strike="noStrike" kern="1200" cap="none" spc="0" normalizeH="0" baseline="0" noProof="0" smtClean="0">
                <a:ln>
                  <a:noFill/>
                </a:ln>
                <a:solidFill>
                  <a:prstClr val="black">
                    <a:tint val="75000"/>
                  </a:prst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venir Next LT Pro"/>
              <a:ea typeface="+mn-ea"/>
              <a:cs typeface="+mn-cs"/>
            </a:endParaRPr>
          </a:p>
        </p:txBody>
      </p:sp>
    </p:spTree>
    <p:extLst>
      <p:ext uri="{BB962C8B-B14F-4D97-AF65-F5344CB8AC3E}">
        <p14:creationId xmlns:p14="http://schemas.microsoft.com/office/powerpoint/2010/main" val="2282706493"/>
      </p:ext>
    </p:extLst>
  </p:cSld>
  <p:clrMap bg1="lt1" tx1="dk1" bg2="lt2" tx2="dk2" accent1="accent1" accent2="accent2" accent3="accent3" accent4="accent4" accent5="accent5" accent6="accent6" hlink="hlink" folHlink="folHlink"/>
  <p:sldLayoutIdLst>
    <p:sldLayoutId id="21474838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1.pn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8.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8.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69.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91.xml"/><Relationship Id="rId5" Type="http://schemas.openxmlformats.org/officeDocument/2006/relationships/image" Target="../media/image35.pn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80.xml"/><Relationship Id="rId5" Type="http://schemas.openxmlformats.org/officeDocument/2006/relationships/image" Target="../media/image39.jpe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1.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1.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1.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1.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1.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1.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1.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1.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1.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1.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1.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1.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1.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1.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1.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1.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1.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1.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1.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1.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1.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1.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1.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1.png"/><Relationship Id="rId1" Type="http://schemas.openxmlformats.org/officeDocument/2006/relationships/slideLayout" Target="../slideLayouts/slideLayout169.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4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8.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4"/>
              </a:gs>
              <a:gs pos="25000">
                <a:schemeClr val="accent4"/>
              </a:gs>
              <a:gs pos="94000">
                <a:schemeClr val="accent2"/>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1F80796-AA19-41C2-9DE2-5BE0DE1E12E6}"/>
              </a:ext>
            </a:extLst>
          </p:cNvPr>
          <p:cNvSpPr>
            <a:spLocks noGrp="1"/>
          </p:cNvSpPr>
          <p:nvPr>
            <p:ph type="title"/>
          </p:nvPr>
        </p:nvSpPr>
        <p:spPr>
          <a:xfrm>
            <a:off x="2954237" y="2997590"/>
            <a:ext cx="6105194" cy="3982731"/>
          </a:xfrm>
        </p:spPr>
        <p:txBody>
          <a:bodyPr vert="horz" lIns="91440" tIns="45720" rIns="91440" bIns="45720" rtlCol="0" anchor="b">
            <a:noAutofit/>
          </a:bodyPr>
          <a:lstStyle/>
          <a:p>
            <a:pPr algn="ctr"/>
            <a:r>
              <a:rPr lang="en-US" b="1" u="sng" kern="1200" dirty="0" smtClean="0">
                <a:solidFill>
                  <a:schemeClr val="accent3">
                    <a:lumMod val="20000"/>
                    <a:lumOff val="80000"/>
                  </a:schemeClr>
                </a:solidFill>
                <a:latin typeface="Segoe Print"/>
              </a:rPr>
              <a:t>Idiom of the Day</a:t>
            </a:r>
            <a:r>
              <a:rPr lang="en-US" sz="3200" b="1" i="1" u="sng" kern="1200" dirty="0" smtClean="0">
                <a:solidFill>
                  <a:schemeClr val="accent3">
                    <a:lumMod val="20000"/>
                    <a:lumOff val="80000"/>
                  </a:schemeClr>
                </a:solidFill>
                <a:latin typeface="Segoe Print"/>
              </a:rPr>
              <a:t/>
            </a:r>
            <a:br>
              <a:rPr lang="en-US" sz="3200" b="1" i="1" u="sng" kern="1200" dirty="0" smtClean="0">
                <a:solidFill>
                  <a:schemeClr val="accent3">
                    <a:lumMod val="20000"/>
                    <a:lumOff val="80000"/>
                  </a:schemeClr>
                </a:solidFill>
                <a:latin typeface="Segoe Print"/>
              </a:rPr>
            </a:br>
            <a:r>
              <a:rPr lang="en-US" sz="1800" b="1" u="sng" kern="1200" dirty="0" smtClean="0">
                <a:solidFill>
                  <a:srgbClr val="C00000"/>
                </a:solidFill>
                <a:latin typeface="Segoe Print"/>
              </a:rPr>
              <a:t/>
            </a:r>
            <a:br>
              <a:rPr lang="en-US" sz="1800" b="1" u="sng" kern="1200" dirty="0" smtClean="0">
                <a:solidFill>
                  <a:srgbClr val="C00000"/>
                </a:solidFill>
                <a:latin typeface="Segoe Print"/>
              </a:rPr>
            </a:br>
            <a:r>
              <a:rPr lang="en-US" sz="4800" b="1" i="1" dirty="0" smtClean="0">
                <a:solidFill>
                  <a:srgbClr val="7030A0"/>
                </a:solidFill>
                <a:latin typeface="Segoe Print"/>
              </a:rPr>
              <a:t>crystal clear </a:t>
            </a:r>
            <a:r>
              <a:rPr lang="en-US" sz="3200" b="1" dirty="0" smtClean="0">
                <a:solidFill>
                  <a:schemeClr val="accent3">
                    <a:lumMod val="20000"/>
                    <a:lumOff val="80000"/>
                  </a:schemeClr>
                </a:solidFill>
                <a:latin typeface="Segoe Print"/>
              </a:rPr>
              <a:t>= completely clear and understood</a:t>
            </a:r>
            <a:br>
              <a:rPr lang="en-US" sz="3200" b="1" dirty="0" smtClean="0">
                <a:solidFill>
                  <a:schemeClr val="accent3">
                    <a:lumMod val="20000"/>
                    <a:lumOff val="80000"/>
                  </a:schemeClr>
                </a:solidFill>
                <a:latin typeface="Segoe Print"/>
              </a:rPr>
            </a:br>
            <a:r>
              <a:rPr lang="en-US" sz="3200" b="1" dirty="0" smtClean="0">
                <a:solidFill>
                  <a:schemeClr val="accent3">
                    <a:lumMod val="20000"/>
                    <a:lumOff val="80000"/>
                  </a:schemeClr>
                </a:solidFill>
                <a:latin typeface="Segoe Print"/>
              </a:rPr>
              <a:t/>
            </a:r>
            <a:br>
              <a:rPr lang="en-US" sz="3200" b="1" dirty="0" smtClean="0">
                <a:solidFill>
                  <a:schemeClr val="accent3">
                    <a:lumMod val="20000"/>
                    <a:lumOff val="80000"/>
                  </a:schemeClr>
                </a:solidFill>
                <a:latin typeface="Segoe Print"/>
              </a:rPr>
            </a:br>
            <a:r>
              <a:rPr lang="en-US" sz="3200" b="1" u="sng" dirty="0" smtClean="0">
                <a:solidFill>
                  <a:schemeClr val="accent3">
                    <a:lumMod val="20000"/>
                    <a:lumOff val="80000"/>
                  </a:schemeClr>
                </a:solidFill>
                <a:latin typeface="Segoe Print"/>
              </a:rPr>
              <a:t>example</a:t>
            </a:r>
            <a:r>
              <a:rPr lang="en-US" sz="3200" b="1" dirty="0" smtClean="0">
                <a:solidFill>
                  <a:schemeClr val="accent3">
                    <a:lumMod val="20000"/>
                    <a:lumOff val="80000"/>
                  </a:schemeClr>
                </a:solidFill>
                <a:latin typeface="Segoe Print"/>
              </a:rPr>
              <a:t>: </a:t>
            </a:r>
            <a:br>
              <a:rPr lang="en-US" sz="3200" b="1" dirty="0" smtClean="0">
                <a:solidFill>
                  <a:schemeClr val="accent3">
                    <a:lumMod val="20000"/>
                    <a:lumOff val="80000"/>
                  </a:schemeClr>
                </a:solidFill>
                <a:latin typeface="Segoe Print"/>
              </a:rPr>
            </a:br>
            <a:r>
              <a:rPr lang="en-US" sz="3200" b="1" dirty="0" smtClean="0">
                <a:solidFill>
                  <a:schemeClr val="accent3">
                    <a:lumMod val="20000"/>
                    <a:lumOff val="80000"/>
                  </a:schemeClr>
                </a:solidFill>
                <a:latin typeface="Segoe Print"/>
              </a:rPr>
              <a:t>- Was my question clear?</a:t>
            </a:r>
            <a:br>
              <a:rPr lang="en-US" sz="3200" b="1" dirty="0" smtClean="0">
                <a:solidFill>
                  <a:schemeClr val="accent3">
                    <a:lumMod val="20000"/>
                    <a:lumOff val="80000"/>
                  </a:schemeClr>
                </a:solidFill>
                <a:latin typeface="Segoe Print"/>
              </a:rPr>
            </a:br>
            <a:r>
              <a:rPr lang="en-US" sz="3200" b="1" dirty="0" smtClean="0">
                <a:solidFill>
                  <a:schemeClr val="accent3">
                    <a:lumMod val="20000"/>
                    <a:lumOff val="80000"/>
                  </a:schemeClr>
                </a:solidFill>
                <a:latin typeface="Segoe Print"/>
              </a:rPr>
              <a:t>- Yes, </a:t>
            </a:r>
            <a:r>
              <a:rPr lang="en-US" sz="4800" b="1" i="1" dirty="0" smtClean="0">
                <a:solidFill>
                  <a:srgbClr val="7030A0"/>
                </a:solidFill>
                <a:latin typeface="Segoe Print"/>
              </a:rPr>
              <a:t>crystal clear</a:t>
            </a:r>
            <a:r>
              <a:rPr lang="en-US" sz="3200" b="1" dirty="0" smtClean="0">
                <a:solidFill>
                  <a:schemeClr val="accent3">
                    <a:lumMod val="20000"/>
                    <a:lumOff val="80000"/>
                  </a:schemeClr>
                </a:solidFill>
                <a:latin typeface="Segoe Print"/>
              </a:rPr>
              <a:t>!</a:t>
            </a:r>
            <a:r>
              <a:rPr lang="en-US" sz="3200" b="1" i="1" u="sng" kern="1200" dirty="0" smtClean="0">
                <a:solidFill>
                  <a:schemeClr val="accent3">
                    <a:lumMod val="20000"/>
                    <a:lumOff val="80000"/>
                  </a:schemeClr>
                </a:solidFill>
                <a:latin typeface="Segoe Print"/>
              </a:rPr>
              <a:t/>
            </a:r>
            <a:br>
              <a:rPr lang="en-US" sz="3200" b="1" i="1" u="sng" kern="1200" dirty="0" smtClean="0">
                <a:solidFill>
                  <a:schemeClr val="accent3">
                    <a:lumMod val="20000"/>
                    <a:lumOff val="80000"/>
                  </a:schemeClr>
                </a:solidFill>
                <a:latin typeface="Segoe Print"/>
              </a:rPr>
            </a:br>
            <a:r>
              <a:rPr lang="en-US" sz="3200" b="1" i="1" u="sng" dirty="0">
                <a:solidFill>
                  <a:schemeClr val="accent3">
                    <a:lumMod val="20000"/>
                    <a:lumOff val="80000"/>
                  </a:schemeClr>
                </a:solidFill>
                <a:latin typeface="Segoe Print"/>
              </a:rPr>
              <a:t/>
            </a:r>
            <a:br>
              <a:rPr lang="en-US" sz="3200" b="1" i="1" u="sng" dirty="0">
                <a:solidFill>
                  <a:schemeClr val="accent3">
                    <a:lumMod val="20000"/>
                    <a:lumOff val="80000"/>
                  </a:schemeClr>
                </a:solidFill>
                <a:latin typeface="Segoe Print"/>
              </a:rPr>
            </a:br>
            <a:r>
              <a:rPr lang="en-US" sz="3200" b="1" i="1" u="sng" kern="1200" dirty="0" smtClean="0">
                <a:solidFill>
                  <a:schemeClr val="accent3">
                    <a:lumMod val="20000"/>
                    <a:lumOff val="80000"/>
                  </a:schemeClr>
                </a:solidFill>
                <a:latin typeface="Segoe Print"/>
              </a:rPr>
              <a:t/>
            </a:r>
            <a:br>
              <a:rPr lang="en-US" sz="3200" b="1" i="1" u="sng" kern="1200" dirty="0" smtClean="0">
                <a:solidFill>
                  <a:schemeClr val="accent3">
                    <a:lumMod val="20000"/>
                    <a:lumOff val="80000"/>
                  </a:schemeClr>
                </a:solidFill>
                <a:latin typeface="Segoe Print"/>
              </a:rPr>
            </a:br>
            <a:endParaRPr lang="en-US" sz="3200" b="1" u="sng" kern="1200" dirty="0">
              <a:solidFill>
                <a:schemeClr val="accent3">
                  <a:lumMod val="20000"/>
                  <a:lumOff val="80000"/>
                </a:schemeClr>
              </a:solidFill>
              <a:latin typeface="Segoe Print"/>
            </a:endParaRPr>
          </a:p>
        </p:txBody>
      </p:sp>
    </p:spTree>
    <p:extLst>
      <p:ext uri="{BB962C8B-B14F-4D97-AF65-F5344CB8AC3E}">
        <p14:creationId xmlns:p14="http://schemas.microsoft.com/office/powerpoint/2010/main" val="33413854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1813" y="1902206"/>
            <a:ext cx="7279640" cy="4551533"/>
          </a:xfrm>
          <a:noFill/>
        </p:spPr>
        <p:txBody>
          <a:bodyPr anchor="ctr">
            <a:normAutofit fontScale="90000"/>
          </a:bodyPr>
          <a:lstStyle/>
          <a:p>
            <a:r>
              <a:rPr lang="en-US" sz="6700" b="1" i="0" dirty="0" smtClean="0">
                <a:solidFill>
                  <a:schemeClr val="accent3">
                    <a:lumMod val="75000"/>
                  </a:schemeClr>
                </a:solidFill>
                <a:latin typeface="Segoe Print"/>
              </a:rPr>
              <a:t>    </a:t>
            </a:r>
            <a:r>
              <a:rPr lang="en-US" sz="6000" b="1" i="0" u="sng" dirty="0" smtClean="0">
                <a:solidFill>
                  <a:schemeClr val="accent5">
                    <a:lumMod val="75000"/>
                  </a:schemeClr>
                </a:solidFill>
                <a:latin typeface="Segoe Print"/>
              </a:rPr>
              <a:t>play it by ear</a:t>
            </a:r>
            <a:r>
              <a:rPr lang="en-US" sz="4000" b="1" i="0" u="sng" dirty="0">
                <a:solidFill>
                  <a:schemeClr val="accent3">
                    <a:lumMod val="75000"/>
                  </a:schemeClr>
                </a:solidFill>
                <a:latin typeface="Segoe Print"/>
              </a:rPr>
              <a:t/>
            </a:r>
            <a:br>
              <a:rPr lang="en-US" sz="4000" b="1" i="0" u="sng" dirty="0">
                <a:solidFill>
                  <a:schemeClr val="accent3">
                    <a:lumMod val="75000"/>
                  </a:schemeClr>
                </a:solidFill>
                <a:latin typeface="Segoe Print"/>
              </a:rPr>
            </a:br>
            <a:r>
              <a:rPr lang="en-US" sz="1600" b="1" i="0" u="sng" dirty="0">
                <a:solidFill>
                  <a:schemeClr val="accent3">
                    <a:lumMod val="75000"/>
                  </a:schemeClr>
                </a:solidFill>
                <a:latin typeface="Segoe Print"/>
              </a:rPr>
              <a:t/>
            </a:r>
            <a:br>
              <a:rPr lang="en-US" sz="1600" b="1" i="0" u="sng" dirty="0">
                <a:solidFill>
                  <a:schemeClr val="accent3">
                    <a:lumMod val="75000"/>
                  </a:schemeClr>
                </a:solidFill>
                <a:latin typeface="Segoe Print"/>
              </a:rPr>
            </a:br>
            <a:r>
              <a:rPr lang="en-US" sz="3100" b="1" i="0" dirty="0">
                <a:solidFill>
                  <a:schemeClr val="accent3">
                    <a:lumMod val="75000"/>
                  </a:schemeClr>
                </a:solidFill>
                <a:latin typeface="Segoe Print"/>
              </a:rPr>
              <a:t>= </a:t>
            </a:r>
            <a:r>
              <a:rPr lang="en-US" sz="3100" b="1" i="0" dirty="0" smtClean="0">
                <a:solidFill>
                  <a:schemeClr val="accent3">
                    <a:lumMod val="75000"/>
                  </a:schemeClr>
                </a:solidFill>
                <a:latin typeface="Segoe Print"/>
              </a:rPr>
              <a:t>to decide what to do depending on the situation without planning ahead</a:t>
            </a:r>
            <a:r>
              <a:rPr lang="en-US" sz="3100" b="1" dirty="0">
                <a:solidFill>
                  <a:schemeClr val="accent3">
                    <a:lumMod val="75000"/>
                  </a:schemeClr>
                </a:solidFill>
                <a:latin typeface="Segoe Print"/>
              </a:rPr>
              <a:t/>
            </a:r>
            <a:br>
              <a:rPr lang="en-US" sz="3100" b="1" dirty="0">
                <a:solidFill>
                  <a:schemeClr val="accent3">
                    <a:lumMod val="75000"/>
                  </a:schemeClr>
                </a:solidFill>
                <a:latin typeface="Segoe Print"/>
              </a:rPr>
            </a:br>
            <a:r>
              <a:rPr lang="en-US" sz="1200" b="1" dirty="0">
                <a:solidFill>
                  <a:schemeClr val="accent3">
                    <a:lumMod val="75000"/>
                  </a:schemeClr>
                </a:solidFill>
                <a:latin typeface="Segoe Print"/>
              </a:rPr>
              <a:t/>
            </a:r>
            <a:br>
              <a:rPr lang="en-US" sz="1200" b="1" dirty="0">
                <a:solidFill>
                  <a:schemeClr val="accent3">
                    <a:lumMod val="75000"/>
                  </a:schemeClr>
                </a:solidFill>
                <a:latin typeface="Segoe Print"/>
              </a:rPr>
            </a:br>
            <a:r>
              <a:rPr lang="en-US" sz="2700" b="1" u="sng" dirty="0" smtClean="0">
                <a:solidFill>
                  <a:schemeClr val="accent3">
                    <a:lumMod val="75000"/>
                  </a:schemeClr>
                </a:solidFill>
                <a:latin typeface="Segoe Print"/>
              </a:rPr>
              <a:t>examples</a:t>
            </a:r>
            <a:r>
              <a:rPr lang="en-US" sz="2200" b="1" u="sng" dirty="0" smtClean="0">
                <a:solidFill>
                  <a:schemeClr val="accent3">
                    <a:lumMod val="75000"/>
                  </a:schemeClr>
                </a:solidFill>
                <a:latin typeface="Segoe Print"/>
              </a:rPr>
              <a:t>:</a:t>
            </a:r>
            <a:r>
              <a:rPr lang="en-US" sz="2200" b="1" u="sng" dirty="0">
                <a:solidFill>
                  <a:schemeClr val="accent3">
                    <a:lumMod val="75000"/>
                  </a:schemeClr>
                </a:solidFill>
                <a:latin typeface="Segoe Print"/>
              </a:rPr>
              <a:t/>
            </a:r>
            <a:br>
              <a:rPr lang="en-US" sz="2200" b="1" u="sng" dirty="0">
                <a:solidFill>
                  <a:schemeClr val="accent3">
                    <a:lumMod val="75000"/>
                  </a:schemeClr>
                </a:solidFill>
                <a:latin typeface="Segoe Print"/>
              </a:rPr>
            </a:br>
            <a:r>
              <a:rPr lang="en-US" sz="1100" b="1" u="sng" dirty="0">
                <a:solidFill>
                  <a:schemeClr val="accent3">
                    <a:lumMod val="75000"/>
                  </a:schemeClr>
                </a:solidFill>
                <a:latin typeface="Segoe Print"/>
              </a:rPr>
              <a:t/>
            </a:r>
            <a:br>
              <a:rPr lang="en-US" sz="1100" b="1" u="sng" dirty="0">
                <a:solidFill>
                  <a:schemeClr val="accent3">
                    <a:lumMod val="75000"/>
                  </a:schemeClr>
                </a:solidFill>
                <a:latin typeface="Segoe Print"/>
              </a:rPr>
            </a:br>
            <a:r>
              <a:rPr lang="en-US" sz="3100" b="1" dirty="0">
                <a:solidFill>
                  <a:schemeClr val="accent3">
                    <a:lumMod val="75000"/>
                  </a:schemeClr>
                </a:solidFill>
                <a:latin typeface="Segoe Print"/>
              </a:rPr>
              <a:t>- </a:t>
            </a:r>
            <a:r>
              <a:rPr lang="en-US" sz="3100" b="1" dirty="0" smtClean="0">
                <a:solidFill>
                  <a:schemeClr val="accent3">
                    <a:lumMod val="75000"/>
                  </a:schemeClr>
                </a:solidFill>
                <a:latin typeface="Segoe Print"/>
              </a:rPr>
              <a:t>We’ll see what’s the weather like and </a:t>
            </a:r>
            <a:r>
              <a:rPr lang="en-US" sz="4000" b="1" u="sng" dirty="0" smtClean="0">
                <a:solidFill>
                  <a:schemeClr val="accent5">
                    <a:lumMod val="75000"/>
                  </a:schemeClr>
                </a:solidFill>
                <a:latin typeface="Segoe Print"/>
              </a:rPr>
              <a:t>play it by ear. </a:t>
            </a:r>
            <a:r>
              <a:rPr lang="en-US" sz="3100" b="1" dirty="0">
                <a:solidFill>
                  <a:schemeClr val="accent3">
                    <a:lumMod val="75000"/>
                  </a:schemeClr>
                </a:solidFill>
                <a:latin typeface="Segoe Print"/>
              </a:rPr>
              <a:t/>
            </a:r>
            <a:br>
              <a:rPr lang="en-US" sz="3100" b="1" dirty="0">
                <a:solidFill>
                  <a:schemeClr val="accent3">
                    <a:lumMod val="75000"/>
                  </a:schemeClr>
                </a:solidFill>
                <a:latin typeface="Segoe Print"/>
              </a:rPr>
            </a:br>
            <a:r>
              <a:rPr lang="en-US" sz="3100" b="1" dirty="0">
                <a:solidFill>
                  <a:schemeClr val="accent3">
                    <a:lumMod val="75000"/>
                  </a:schemeClr>
                </a:solidFill>
                <a:latin typeface="Segoe Print"/>
              </a:rPr>
              <a:t/>
            </a:r>
            <a:br>
              <a:rPr lang="en-US" sz="3100" b="1" dirty="0">
                <a:solidFill>
                  <a:schemeClr val="accent3">
                    <a:lumMod val="75000"/>
                  </a:schemeClr>
                </a:solidFill>
                <a:latin typeface="Segoe Print"/>
              </a:rPr>
            </a:br>
            <a:r>
              <a:rPr lang="en-US" sz="3100" b="1" dirty="0">
                <a:solidFill>
                  <a:schemeClr val="accent3">
                    <a:lumMod val="75000"/>
                  </a:schemeClr>
                </a:solidFill>
                <a:latin typeface="Segoe Print"/>
              </a:rPr>
              <a:t>- </a:t>
            </a:r>
            <a:r>
              <a:rPr lang="en-US" sz="3100" b="1" dirty="0" smtClean="0">
                <a:solidFill>
                  <a:schemeClr val="accent3">
                    <a:lumMod val="75000"/>
                  </a:schemeClr>
                </a:solidFill>
                <a:latin typeface="Segoe Print"/>
              </a:rPr>
              <a:t>I decided to </a:t>
            </a:r>
            <a:r>
              <a:rPr lang="en-US" sz="4000" b="1" u="sng" dirty="0" smtClean="0">
                <a:solidFill>
                  <a:schemeClr val="accent5">
                    <a:lumMod val="75000"/>
                  </a:schemeClr>
                </a:solidFill>
                <a:latin typeface="Segoe Print"/>
              </a:rPr>
              <a:t>play it by ear </a:t>
            </a:r>
            <a:r>
              <a:rPr lang="en-US" sz="3100" b="1" dirty="0" smtClean="0">
                <a:solidFill>
                  <a:schemeClr val="accent3">
                    <a:lumMod val="75000"/>
                  </a:schemeClr>
                </a:solidFill>
                <a:latin typeface="Segoe Print"/>
              </a:rPr>
              <a:t>when I went to the interview.</a:t>
            </a:r>
            <a:br>
              <a:rPr lang="en-US" sz="3100" b="1" dirty="0" smtClean="0">
                <a:solidFill>
                  <a:schemeClr val="accent3">
                    <a:lumMod val="75000"/>
                  </a:schemeClr>
                </a:solidFill>
                <a:latin typeface="Segoe Print"/>
              </a:rPr>
            </a:br>
            <a:r>
              <a:rPr lang="en-US" sz="3100" b="1" dirty="0">
                <a:solidFill>
                  <a:schemeClr val="accent3">
                    <a:lumMod val="75000"/>
                  </a:schemeClr>
                </a:solidFill>
                <a:latin typeface="Segoe Print"/>
              </a:rPr>
              <a:t/>
            </a:r>
            <a:br>
              <a:rPr lang="en-US" sz="3100" b="1" dirty="0">
                <a:solidFill>
                  <a:schemeClr val="accent3">
                    <a:lumMod val="75000"/>
                  </a:schemeClr>
                </a:solidFill>
                <a:latin typeface="Segoe Print"/>
              </a:rPr>
            </a:br>
            <a:r>
              <a:rPr lang="en-US" sz="3100" b="1" dirty="0">
                <a:solidFill>
                  <a:schemeClr val="accent3">
                    <a:lumMod val="75000"/>
                  </a:schemeClr>
                </a:solidFill>
                <a:latin typeface="Segoe Print"/>
              </a:rPr>
              <a:t>-  I don't know exactly what I'm going to do this weekend; I'm going to </a:t>
            </a:r>
            <a:r>
              <a:rPr lang="en-US" sz="4000" b="1" u="sng" dirty="0">
                <a:solidFill>
                  <a:schemeClr val="accent5">
                    <a:lumMod val="75000"/>
                  </a:schemeClr>
                </a:solidFill>
                <a:latin typeface="Segoe Print"/>
              </a:rPr>
              <a:t>play it by ear</a:t>
            </a:r>
            <a:r>
              <a:rPr lang="en-US" sz="3600" b="1" dirty="0">
                <a:solidFill>
                  <a:schemeClr val="accent5">
                    <a:lumMod val="75000"/>
                  </a:schemeClr>
                </a:solidFill>
                <a:latin typeface="Segoe Print"/>
              </a:rPr>
              <a:t>. </a:t>
            </a:r>
            <a:r>
              <a:rPr lang="en-US" dirty="0"/>
              <a:t/>
            </a:r>
            <a:br>
              <a:rPr lang="en-US" dirty="0"/>
            </a:br>
            <a:r>
              <a:rPr lang="en-US" dirty="0">
                <a:solidFill>
                  <a:srgbClr val="FFFFFF"/>
                </a:solidFill>
              </a:rPr>
              <a:t/>
            </a:r>
            <a:br>
              <a:rPr lang="en-US" dirty="0">
                <a:solidFill>
                  <a:srgbClr val="FFFFFF"/>
                </a:solidFill>
              </a:rPr>
            </a:br>
            <a:r>
              <a:rPr lang="en-US" dirty="0">
                <a:solidFill>
                  <a:srgbClr val="FFFFFF"/>
                </a:solidFill>
              </a:rPr>
              <a:t/>
            </a:r>
            <a:br>
              <a:rPr lang="en-US" dirty="0">
                <a:solidFill>
                  <a:srgbClr val="FFFFFF"/>
                </a:solidFill>
              </a:rPr>
            </a:br>
            <a:endParaRPr lang="en-US" dirty="0">
              <a:solidFill>
                <a:srgbClr val="FFFFFF"/>
              </a:solidFill>
            </a:endParaRPr>
          </a:p>
        </p:txBody>
      </p:sp>
      <p:pic>
        <p:nvPicPr>
          <p:cNvPr id="3" name="Picture 2" descr="Let's &lt;strong&gt;play it by ear&lt;/strong&gt;. | Figurative Language | Pinterest ..."/>
          <p:cNvPicPr>
            <a:picLocks noChangeAspect="1"/>
          </p:cNvPicPr>
          <p:nvPr/>
        </p:nvPicPr>
        <p:blipFill rotWithShape="1">
          <a:blip r:embed="rId2">
            <a:extLst>
              <a:ext uri="{28A0092B-C50C-407E-A947-70E740481C1C}">
                <a14:useLocalDpi xmlns:a14="http://schemas.microsoft.com/office/drawing/2010/main" val="0"/>
              </a:ext>
            </a:extLst>
          </a:blip>
          <a:srcRect l="6025" t="3842" r="4939" b="5060"/>
          <a:stretch/>
        </p:blipFill>
        <p:spPr>
          <a:xfrm>
            <a:off x="7498081" y="827773"/>
            <a:ext cx="4572000" cy="4677878"/>
          </a:xfrm>
          <a:prstGeom prst="rect">
            <a:avLst/>
          </a:prstGeom>
          <a:ln>
            <a:noFill/>
          </a:ln>
          <a:effectLst>
            <a:softEdge rad="112500"/>
          </a:effectLst>
        </p:spPr>
      </p:pic>
    </p:spTree>
    <p:extLst>
      <p:ext uri="{BB962C8B-B14F-4D97-AF65-F5344CB8AC3E}">
        <p14:creationId xmlns:p14="http://schemas.microsoft.com/office/powerpoint/2010/main" val="1219050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2542EEC-4F7C-4AE2-933E-EAC8EB3FA3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6588091" y="1289048"/>
            <a:ext cx="5466409" cy="5055505"/>
          </a:xfrm>
        </p:spPr>
        <p:txBody>
          <a:bodyPr anchor="b">
            <a:noAutofit/>
          </a:bodyPr>
          <a:lstStyle/>
          <a:p>
            <a:pPr algn="l"/>
            <a:r>
              <a:rPr lang="en-US" sz="2200" b="1" dirty="0">
                <a:solidFill>
                  <a:schemeClr val="accent1">
                    <a:lumMod val="75000"/>
                  </a:schemeClr>
                </a:solidFill>
                <a:latin typeface="Segoe Print"/>
                <a:cs typeface="Calibri"/>
              </a:rPr>
              <a:t>When something </a:t>
            </a:r>
            <a:r>
              <a:rPr lang="en-US" b="1" u="sng" dirty="0">
                <a:solidFill>
                  <a:schemeClr val="accent4">
                    <a:lumMod val="75000"/>
                  </a:schemeClr>
                </a:solidFill>
                <a:latin typeface="Segoe Print"/>
                <a:cs typeface="Calibri"/>
              </a:rPr>
              <a:t>"rings a bell"</a:t>
            </a:r>
            <a:r>
              <a:rPr lang="en-US" sz="2200" b="1" dirty="0">
                <a:solidFill>
                  <a:schemeClr val="accent1">
                    <a:lumMod val="75000"/>
                  </a:schemeClr>
                </a:solidFill>
                <a:latin typeface="Segoe Print"/>
                <a:cs typeface="Calibri"/>
              </a:rPr>
              <a:t>, it reminds you of something you have heard before. You don't remember many details but you know it sounds familiar.</a:t>
            </a:r>
          </a:p>
          <a:p>
            <a:pPr algn="l"/>
            <a:endParaRPr lang="en-US" sz="1200" b="1" dirty="0">
              <a:solidFill>
                <a:schemeClr val="accent1">
                  <a:lumMod val="75000"/>
                </a:schemeClr>
              </a:solidFill>
              <a:latin typeface="Segoe Print"/>
              <a:cs typeface="Calibri"/>
            </a:endParaRPr>
          </a:p>
          <a:p>
            <a:pPr algn="l"/>
            <a:r>
              <a:rPr lang="en-US" sz="2200" b="1" i="1" u="sng" dirty="0">
                <a:solidFill>
                  <a:schemeClr val="accent1">
                    <a:lumMod val="75000"/>
                  </a:schemeClr>
                </a:solidFill>
                <a:latin typeface="Segoe Print"/>
                <a:cs typeface="Calibri"/>
              </a:rPr>
              <a:t>examples</a:t>
            </a:r>
            <a:r>
              <a:rPr lang="en-US" sz="2200" b="1" dirty="0">
                <a:solidFill>
                  <a:schemeClr val="accent1">
                    <a:lumMod val="75000"/>
                  </a:schemeClr>
                </a:solidFill>
                <a:latin typeface="Segoe Print"/>
                <a:cs typeface="Calibri"/>
              </a:rPr>
              <a:t>:</a:t>
            </a:r>
          </a:p>
          <a:p>
            <a:pPr algn="l"/>
            <a:r>
              <a:rPr lang="en-US" sz="2200" b="1" dirty="0">
                <a:solidFill>
                  <a:schemeClr val="accent1">
                    <a:lumMod val="75000"/>
                  </a:schemeClr>
                </a:solidFill>
                <a:latin typeface="Segoe Print"/>
                <a:cs typeface="Calibri"/>
              </a:rPr>
              <a:t>-Her name </a:t>
            </a:r>
            <a:r>
              <a:rPr lang="en-US" b="1" u="sng" dirty="0">
                <a:solidFill>
                  <a:schemeClr val="accent4">
                    <a:lumMod val="75000"/>
                  </a:schemeClr>
                </a:solidFill>
                <a:latin typeface="Segoe Print"/>
                <a:cs typeface="Calibri"/>
              </a:rPr>
              <a:t>rings a bell</a:t>
            </a:r>
            <a:r>
              <a:rPr lang="en-US" sz="2200" b="1" dirty="0">
                <a:solidFill>
                  <a:schemeClr val="accent1">
                    <a:lumMod val="75000"/>
                  </a:schemeClr>
                </a:solidFill>
                <a:latin typeface="Segoe Print"/>
                <a:cs typeface="Calibri"/>
              </a:rPr>
              <a:t>, but I can't remember her face.</a:t>
            </a:r>
          </a:p>
          <a:p>
            <a:pPr algn="l"/>
            <a:r>
              <a:rPr lang="en-US" sz="2200" b="1" dirty="0">
                <a:solidFill>
                  <a:schemeClr val="accent1">
                    <a:lumMod val="75000"/>
                  </a:schemeClr>
                </a:solidFill>
                <a:latin typeface="Segoe Print"/>
                <a:cs typeface="Calibri"/>
              </a:rPr>
              <a:t>- Her name is Anne. Does that </a:t>
            </a:r>
            <a:r>
              <a:rPr lang="en-US" b="1" u="sng" dirty="0">
                <a:solidFill>
                  <a:schemeClr val="accent4">
                    <a:lumMod val="75000"/>
                  </a:schemeClr>
                </a:solidFill>
                <a:latin typeface="Segoe Print"/>
                <a:cs typeface="Calibri"/>
              </a:rPr>
              <a:t>ring a bell</a:t>
            </a:r>
            <a:r>
              <a:rPr lang="en-US" sz="2200" b="1" dirty="0">
                <a:solidFill>
                  <a:schemeClr val="accent1">
                    <a:lumMod val="75000"/>
                  </a:schemeClr>
                </a:solidFill>
                <a:latin typeface="Segoe Print"/>
                <a:cs typeface="Calibri"/>
              </a:rPr>
              <a:t>?</a:t>
            </a:r>
          </a:p>
          <a:p>
            <a:pPr algn="l"/>
            <a:r>
              <a:rPr lang="en-US" sz="2200" b="1" dirty="0">
                <a:solidFill>
                  <a:schemeClr val="accent1">
                    <a:lumMod val="75000"/>
                  </a:schemeClr>
                </a:solidFill>
                <a:latin typeface="Segoe Print"/>
                <a:cs typeface="Calibri"/>
              </a:rPr>
              <a:t>- Do you remember Steve from second grade? Hmm the name </a:t>
            </a:r>
            <a:r>
              <a:rPr lang="en-US" b="1" u="sng" dirty="0">
                <a:solidFill>
                  <a:schemeClr val="accent4">
                    <a:lumMod val="75000"/>
                  </a:schemeClr>
                </a:solidFill>
                <a:latin typeface="Segoe Print"/>
                <a:cs typeface="Calibri"/>
              </a:rPr>
              <a:t>doesn't ring a bell</a:t>
            </a:r>
            <a:r>
              <a:rPr lang="en-US" sz="2200" b="1" dirty="0">
                <a:solidFill>
                  <a:schemeClr val="accent1">
                    <a:lumMod val="75000"/>
                  </a:schemeClr>
                </a:solidFill>
                <a:latin typeface="Segoe Print"/>
                <a:cs typeface="Calibri"/>
              </a:rPr>
              <a:t> with me.</a:t>
            </a:r>
          </a:p>
        </p:txBody>
      </p:sp>
      <p:sp>
        <p:nvSpPr>
          <p:cNvPr id="11" name="Rectangle 10">
            <a:extLst>
              <a:ext uri="{FF2B5EF4-FFF2-40B4-BE49-F238E27FC236}">
                <a16:creationId xmlns:a16="http://schemas.microsoft.com/office/drawing/2014/main"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Miss L's English blog » Idiom of the week : 4">
            <a:extLst>
              <a:ext uri="{FF2B5EF4-FFF2-40B4-BE49-F238E27FC236}">
                <a16:creationId xmlns:a16="http://schemas.microsoft.com/office/drawing/2014/main" id="{A51F1DEF-0571-48A2-8F5E-99E332652C2B}"/>
              </a:ext>
            </a:extLst>
          </p:cNvPr>
          <p:cNvPicPr>
            <a:picLocks noChangeAspect="1"/>
          </p:cNvPicPr>
          <p:nvPr/>
        </p:nvPicPr>
        <p:blipFill rotWithShape="1">
          <a:blip r:embed="rId2"/>
          <a:srcRect r="-2" b="269"/>
          <a:stretch/>
        </p:blipFill>
        <p:spPr>
          <a:xfrm>
            <a:off x="578726" y="500040"/>
            <a:ext cx="5512189" cy="5394354"/>
          </a:xfrm>
          <a:prstGeom prst="rect">
            <a:avLst/>
          </a:prstGeom>
        </p:spPr>
      </p:pic>
      <p:grpSp>
        <p:nvGrpSpPr>
          <p:cNvPr id="15" name="Group 14">
            <a:extLst>
              <a:ext uri="{FF2B5EF4-FFF2-40B4-BE49-F238E27FC236}">
                <a16:creationId xmlns:a16="http://schemas.microsoft.com/office/drawing/2014/main"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3154317"/>
            <a:ext cx="731521" cy="673460"/>
            <a:chOff x="3940602" y="308034"/>
            <a:chExt cx="2116791" cy="3428999"/>
          </a:xfrm>
          <a:solidFill>
            <a:schemeClr val="accent4"/>
          </a:solidFill>
        </p:grpSpPr>
        <p:sp>
          <p:nvSpPr>
            <p:cNvPr id="16" name="Rectangle 15">
              <a:extLst>
                <a:ext uri="{FF2B5EF4-FFF2-40B4-BE49-F238E27FC236}">
                  <a16:creationId xmlns:a16="http://schemas.microsoft.com/office/drawing/2014/main"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6">
            <a:extLst>
              <a:ext uri="{FF2B5EF4-FFF2-40B4-BE49-F238E27FC236}">
                <a16:creationId xmlns:a16="http://schemas.microsoft.com/office/drawing/2014/main" id="{2C0DCC97-F6A8-44B1-85E0-D9F7672B37FB}"/>
              </a:ext>
            </a:extLst>
          </p:cNvPr>
          <p:cNvPicPr>
            <a:picLocks noChangeAspect="1"/>
          </p:cNvPicPr>
          <p:nvPr/>
        </p:nvPicPr>
        <p:blipFill>
          <a:blip r:embed="rId3"/>
          <a:stretch>
            <a:fillRect/>
          </a:stretch>
        </p:blipFill>
        <p:spPr>
          <a:xfrm>
            <a:off x="6967538" y="114301"/>
            <a:ext cx="4543423" cy="1378742"/>
          </a:xfrm>
          <a:prstGeom prst="rect">
            <a:avLst/>
          </a:prstGeom>
          <a:ln>
            <a:noFill/>
          </a:ln>
          <a:effectLst>
            <a:softEdge rad="112500"/>
          </a:effectLst>
        </p:spPr>
      </p:pic>
      <p:sp>
        <p:nvSpPr>
          <p:cNvPr id="2" name="Title 1"/>
          <p:cNvSpPr>
            <a:spLocks noGrp="1"/>
          </p:cNvSpPr>
          <p:nvPr>
            <p:ph type="ctrTitle"/>
          </p:nvPr>
        </p:nvSpPr>
        <p:spPr>
          <a:xfrm>
            <a:off x="3208045" y="4054008"/>
            <a:ext cx="3524363" cy="887412"/>
          </a:xfrm>
        </p:spPr>
        <p:txBody>
          <a:bodyPr anchor="t">
            <a:noAutofit/>
          </a:bodyPr>
          <a:lstStyle/>
          <a:p>
            <a:pPr algn="l"/>
            <a:r>
              <a:rPr lang="en-US" sz="4900" b="1" dirty="0">
                <a:solidFill>
                  <a:schemeClr val="accent4">
                    <a:lumMod val="75000"/>
                  </a:schemeClr>
                </a:solidFill>
                <a:latin typeface="Segoe Print"/>
                <a:cs typeface="Calibri Light"/>
              </a:rPr>
              <a:t>Idiom of the Day</a:t>
            </a:r>
          </a:p>
        </p:txBody>
      </p:sp>
    </p:spTree>
    <p:extLst>
      <p:ext uri="{BB962C8B-B14F-4D97-AF65-F5344CB8AC3E}">
        <p14:creationId xmlns:p14="http://schemas.microsoft.com/office/powerpoint/2010/main" val="33490509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926990-4FED-4490-B159-53E4EC3EF252}"/>
              </a:ext>
            </a:extLst>
          </p:cNvPr>
          <p:cNvSpPr>
            <a:spLocks noGrp="1"/>
          </p:cNvSpPr>
          <p:nvPr>
            <p:ph type="title"/>
          </p:nvPr>
        </p:nvSpPr>
        <p:spPr>
          <a:xfrm>
            <a:off x="702826" y="1135056"/>
            <a:ext cx="4224428" cy="4166010"/>
          </a:xfrm>
        </p:spPr>
        <p:txBody>
          <a:bodyPr>
            <a:normAutofit/>
          </a:bodyPr>
          <a:lstStyle/>
          <a:p>
            <a:pPr algn="ctr"/>
            <a:r>
              <a:rPr lang="en-US" sz="6000" b="1" dirty="0">
                <a:solidFill>
                  <a:srgbClr val="FFFFFF"/>
                </a:solidFill>
                <a:latin typeface="Segoe Print"/>
                <a:cs typeface="Aharoni"/>
              </a:rPr>
              <a:t>Idiom of</a:t>
            </a:r>
            <a:br>
              <a:rPr lang="en-US" sz="6000" b="1" dirty="0">
                <a:solidFill>
                  <a:srgbClr val="FFFFFF"/>
                </a:solidFill>
                <a:latin typeface="Segoe Print"/>
                <a:cs typeface="Aharoni"/>
              </a:rPr>
            </a:br>
            <a:r>
              <a:rPr lang="en-US" sz="6000" b="1" dirty="0">
                <a:solidFill>
                  <a:srgbClr val="FFFFFF"/>
                </a:solidFill>
                <a:latin typeface="Segoe Print"/>
                <a:cs typeface="Aharoni"/>
              </a:rPr>
              <a:t> the Day</a:t>
            </a:r>
            <a:endParaRPr lang="en-US" sz="3600" b="1" dirty="0">
              <a:solidFill>
                <a:srgbClr val="FFFFFF"/>
              </a:solidFill>
              <a:latin typeface="Segoe Print"/>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566D6E1-03A1-4D73-A4E0-35D74D568A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F835A99-04AC-494A-A572-AFE8413CC9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2D2964BB-484D-45AE-AD66-D407D06296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691AC69-A76E-4DAB-B565-468B6B87AC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2" descr="Surprise clipart wow pictures on Cliparts Pub 2020!">
            <a:extLst>
              <a:ext uri="{FF2B5EF4-FFF2-40B4-BE49-F238E27FC236}">
                <a16:creationId xmlns:a16="http://schemas.microsoft.com/office/drawing/2014/main" id="{CB23E703-FFB3-42CB-B935-AD0E03460C01}"/>
              </a:ext>
            </a:extLst>
          </p:cNvPr>
          <p:cNvPicPr>
            <a:picLocks noChangeAspect="1"/>
          </p:cNvPicPr>
          <p:nvPr/>
        </p:nvPicPr>
        <p:blipFill>
          <a:blip r:embed="rId2"/>
          <a:stretch>
            <a:fillRect/>
          </a:stretch>
        </p:blipFill>
        <p:spPr>
          <a:xfrm>
            <a:off x="8643454" y="2474837"/>
            <a:ext cx="1409874" cy="1193779"/>
          </a:xfrm>
          <a:prstGeom prst="rect">
            <a:avLst/>
          </a:prstGeom>
        </p:spPr>
      </p:pic>
      <p:sp>
        <p:nvSpPr>
          <p:cNvPr id="13" name="TextBox 12">
            <a:extLst>
              <a:ext uri="{FF2B5EF4-FFF2-40B4-BE49-F238E27FC236}">
                <a16:creationId xmlns:a16="http://schemas.microsoft.com/office/drawing/2014/main" id="{D702E3C9-AD64-43D1-B78E-A83B35FC8642}"/>
              </a:ext>
            </a:extLst>
          </p:cNvPr>
          <p:cNvSpPr txBox="1"/>
          <p:nvPr/>
        </p:nvSpPr>
        <p:spPr>
          <a:xfrm>
            <a:off x="5938493" y="481634"/>
            <a:ext cx="579050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dirty="0">
                <a:solidFill>
                  <a:schemeClr val="accent5"/>
                </a:solidFill>
                <a:latin typeface="Segoe Print"/>
              </a:rPr>
              <a:t>out of the blue</a:t>
            </a:r>
          </a:p>
        </p:txBody>
      </p:sp>
      <p:sp>
        <p:nvSpPr>
          <p:cNvPr id="15" name="TextBox 14">
            <a:extLst>
              <a:ext uri="{FF2B5EF4-FFF2-40B4-BE49-F238E27FC236}">
                <a16:creationId xmlns:a16="http://schemas.microsoft.com/office/drawing/2014/main" id="{72B50561-077D-4499-8620-B79627BD7EB1}"/>
              </a:ext>
            </a:extLst>
          </p:cNvPr>
          <p:cNvSpPr txBox="1"/>
          <p:nvPr/>
        </p:nvSpPr>
        <p:spPr>
          <a:xfrm>
            <a:off x="5379245" y="1462088"/>
            <a:ext cx="6541292" cy="54591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dirty="0">
                <a:solidFill>
                  <a:schemeClr val="tx1">
                    <a:lumMod val="65000"/>
                    <a:lumOff val="35000"/>
                  </a:schemeClr>
                </a:solidFill>
                <a:latin typeface="Segoe Print"/>
              </a:rPr>
              <a:t>If something happens </a:t>
            </a:r>
            <a:r>
              <a:rPr lang="en-US" sz="2400" b="1" dirty="0">
                <a:solidFill>
                  <a:schemeClr val="accent5"/>
                </a:solidFill>
                <a:latin typeface="Segoe Print"/>
              </a:rPr>
              <a:t>"out of the blue"</a:t>
            </a:r>
            <a:r>
              <a:rPr lang="en-US" sz="2000" b="1" dirty="0">
                <a:solidFill>
                  <a:schemeClr val="tx1">
                    <a:lumMod val="65000"/>
                    <a:lumOff val="35000"/>
                  </a:schemeClr>
                </a:solidFill>
                <a:latin typeface="Segoe Print"/>
              </a:rPr>
              <a:t>, it happens suddenly and unexpectedly; without warning; very surprising</a:t>
            </a:r>
            <a:endParaRPr lang="en-US" sz="2000" dirty="0">
              <a:solidFill>
                <a:schemeClr val="tx1">
                  <a:lumMod val="65000"/>
                  <a:lumOff val="35000"/>
                </a:schemeClr>
              </a:solidFill>
            </a:endParaRPr>
          </a:p>
          <a:p>
            <a:pPr>
              <a:lnSpc>
                <a:spcPct val="150000"/>
              </a:lnSpc>
            </a:pPr>
            <a:endParaRPr lang="en-US" sz="1050" b="1" dirty="0">
              <a:solidFill>
                <a:schemeClr val="tx1">
                  <a:lumMod val="65000"/>
                  <a:lumOff val="35000"/>
                </a:schemeClr>
              </a:solidFill>
              <a:latin typeface="Segoe Print"/>
            </a:endParaRPr>
          </a:p>
          <a:p>
            <a:pPr>
              <a:lnSpc>
                <a:spcPct val="150000"/>
              </a:lnSpc>
            </a:pPr>
            <a:r>
              <a:rPr lang="en-US" sz="2000" b="1" i="1" u="sng" dirty="0">
                <a:solidFill>
                  <a:schemeClr val="tx1">
                    <a:lumMod val="65000"/>
                    <a:lumOff val="35000"/>
                  </a:schemeClr>
                </a:solidFill>
                <a:latin typeface="Segoe Print"/>
              </a:rPr>
              <a:t>examples</a:t>
            </a:r>
            <a:r>
              <a:rPr lang="en-US" sz="2000" b="1" dirty="0">
                <a:solidFill>
                  <a:schemeClr val="tx1">
                    <a:lumMod val="65000"/>
                    <a:lumOff val="35000"/>
                  </a:schemeClr>
                </a:solidFill>
                <a:latin typeface="Segoe Print"/>
              </a:rPr>
              <a:t>:</a:t>
            </a:r>
          </a:p>
          <a:p>
            <a:pPr>
              <a:lnSpc>
                <a:spcPct val="150000"/>
              </a:lnSpc>
            </a:pPr>
            <a:r>
              <a:rPr lang="en-US" sz="2000" b="1" dirty="0">
                <a:solidFill>
                  <a:schemeClr val="tx1">
                    <a:lumMod val="65000"/>
                    <a:lumOff val="35000"/>
                  </a:schemeClr>
                </a:solidFill>
                <a:latin typeface="Segoe Print"/>
              </a:rPr>
              <a:t>- It was </a:t>
            </a:r>
            <a:r>
              <a:rPr lang="en-US" sz="2000" b="1">
                <a:solidFill>
                  <a:schemeClr val="tx1">
                    <a:lumMod val="65000"/>
                    <a:lumOff val="35000"/>
                  </a:schemeClr>
                </a:solidFill>
                <a:latin typeface="Segoe Print"/>
              </a:rPr>
              <a:t>sunny,</a:t>
            </a:r>
            <a:r>
              <a:rPr lang="en-US" sz="2000" b="1" dirty="0">
                <a:solidFill>
                  <a:schemeClr val="tx1">
                    <a:lumMod val="65000"/>
                    <a:lumOff val="35000"/>
                  </a:schemeClr>
                </a:solidFill>
                <a:latin typeface="Segoe Print"/>
              </a:rPr>
              <a:t> and the sky was clear for most of the day, but it started raining </a:t>
            </a:r>
            <a:r>
              <a:rPr lang="en-US" sz="2400" b="1" dirty="0">
                <a:solidFill>
                  <a:schemeClr val="accent5"/>
                </a:solidFill>
                <a:latin typeface="Segoe Print"/>
              </a:rPr>
              <a:t>out of the blue</a:t>
            </a:r>
            <a:r>
              <a:rPr lang="en-US" sz="2000" b="1" dirty="0">
                <a:solidFill>
                  <a:schemeClr val="tx1">
                    <a:lumMod val="65000"/>
                    <a:lumOff val="35000"/>
                  </a:schemeClr>
                </a:solidFill>
                <a:latin typeface="Segoe Print"/>
              </a:rPr>
              <a:t> in the evening.</a:t>
            </a:r>
          </a:p>
          <a:p>
            <a:pPr>
              <a:lnSpc>
                <a:spcPct val="150000"/>
              </a:lnSpc>
            </a:pPr>
            <a:endParaRPr lang="en-US" sz="600" b="1" dirty="0">
              <a:solidFill>
                <a:schemeClr val="accent5"/>
              </a:solidFill>
              <a:latin typeface="Segoe Print"/>
            </a:endParaRPr>
          </a:p>
          <a:p>
            <a:pPr>
              <a:lnSpc>
                <a:spcPct val="150000"/>
              </a:lnSpc>
            </a:pPr>
            <a:r>
              <a:rPr lang="en-US" sz="2000" b="1" dirty="0">
                <a:solidFill>
                  <a:schemeClr val="tx1">
                    <a:lumMod val="65000"/>
                    <a:lumOff val="35000"/>
                  </a:schemeClr>
                </a:solidFill>
                <a:latin typeface="Segoe Print"/>
              </a:rPr>
              <a:t>- I was driving at night when </a:t>
            </a:r>
            <a:r>
              <a:rPr lang="en-US" sz="2400" b="1" dirty="0">
                <a:solidFill>
                  <a:schemeClr val="accent5"/>
                </a:solidFill>
                <a:latin typeface="Segoe Print"/>
              </a:rPr>
              <a:t>out of the blue</a:t>
            </a:r>
            <a:r>
              <a:rPr lang="en-US" sz="2000" b="1" dirty="0">
                <a:solidFill>
                  <a:schemeClr val="tx1">
                    <a:lumMod val="65000"/>
                    <a:lumOff val="35000"/>
                  </a:schemeClr>
                </a:solidFill>
                <a:latin typeface="Segoe Print"/>
              </a:rPr>
              <a:t>, a deer jumped in front of my car. </a:t>
            </a:r>
          </a:p>
          <a:p>
            <a:endParaRPr lang="en-US" sz="2400" b="1" dirty="0">
              <a:solidFill>
                <a:schemeClr val="accent5"/>
              </a:solidFill>
              <a:latin typeface="Segoe Print"/>
            </a:endParaRPr>
          </a:p>
        </p:txBody>
      </p:sp>
    </p:spTree>
    <p:extLst>
      <p:ext uri="{BB962C8B-B14F-4D97-AF65-F5344CB8AC3E}">
        <p14:creationId xmlns:p14="http://schemas.microsoft.com/office/powerpoint/2010/main" val="1615436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EB492CD-616E-47F8-933B-5E2D952A05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Arc 28">
            <a:extLst>
              <a:ext uri="{FF2B5EF4-FFF2-40B4-BE49-F238E27FC236}">
                <a16:creationId xmlns:a16="http://schemas.microsoft.com/office/drawing/2014/main" id="{59383CF9-23B5-4335-9B21-1791C4CF1C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926990-4FED-4490-B159-53E4EC3EF252}"/>
              </a:ext>
            </a:extLst>
          </p:cNvPr>
          <p:cNvSpPr>
            <a:spLocks noGrp="1"/>
          </p:cNvSpPr>
          <p:nvPr>
            <p:ph type="title"/>
          </p:nvPr>
        </p:nvSpPr>
        <p:spPr>
          <a:xfrm>
            <a:off x="472614" y="369058"/>
            <a:ext cx="6253968" cy="961129"/>
          </a:xfrm>
        </p:spPr>
        <p:txBody>
          <a:bodyPr vert="horz" lIns="91440" tIns="45720" rIns="91440" bIns="45720" rtlCol="0" anchor="ctr">
            <a:normAutofit/>
          </a:bodyPr>
          <a:lstStyle/>
          <a:p>
            <a:r>
              <a:rPr lang="en-US" sz="5400" b="1" kern="1200" dirty="0">
                <a:latin typeface="Segoe Print"/>
              </a:rPr>
              <a:t>Idiom of the Day</a:t>
            </a:r>
          </a:p>
        </p:txBody>
      </p:sp>
      <p:sp>
        <p:nvSpPr>
          <p:cNvPr id="31" name="Freeform: Shape 30">
            <a:extLst>
              <a:ext uri="{FF2B5EF4-FFF2-40B4-BE49-F238E27FC236}">
                <a16:creationId xmlns:a16="http://schemas.microsoft.com/office/drawing/2014/main" id="{0007FE00-9498-4706-B255-6437B0252C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2B50561-077D-4499-8620-B79627BD7EB1}"/>
              </a:ext>
            </a:extLst>
          </p:cNvPr>
          <p:cNvSpPr txBox="1"/>
          <p:nvPr/>
        </p:nvSpPr>
        <p:spPr>
          <a:xfrm>
            <a:off x="5025855" y="1384785"/>
            <a:ext cx="6905726" cy="58477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Aft>
                <a:spcPts val="600"/>
              </a:spcAft>
            </a:pPr>
            <a:r>
              <a:rPr lang="en-US" sz="2000" b="1" dirty="0">
                <a:latin typeface="Segoe Print"/>
                <a:ea typeface="+mn-lt"/>
                <a:cs typeface="+mn-lt"/>
              </a:rPr>
              <a:t>If you say that you are </a:t>
            </a:r>
            <a:r>
              <a:rPr lang="en-US" sz="2800" b="1" i="1" dirty="0">
                <a:solidFill>
                  <a:schemeClr val="accent4"/>
                </a:solidFill>
                <a:latin typeface="Segoe Print"/>
                <a:ea typeface="+mn-lt"/>
                <a:cs typeface="+mn-lt"/>
              </a:rPr>
              <a:t>"under the weather"</a:t>
            </a:r>
            <a:r>
              <a:rPr lang="en-US" sz="2000" b="1" dirty="0">
                <a:latin typeface="Segoe Print"/>
                <a:ea typeface="+mn-lt"/>
                <a:cs typeface="+mn-lt"/>
              </a:rPr>
              <a:t>, you mean that you feel sick; you don't feel well. </a:t>
            </a:r>
            <a:r>
              <a:rPr lang="en-US" sz="2000" b="1" dirty="0">
                <a:solidFill>
                  <a:srgbClr val="000000"/>
                </a:solidFill>
                <a:latin typeface="Segoe Print"/>
              </a:rPr>
              <a:t>A person can</a:t>
            </a:r>
            <a:r>
              <a:rPr lang="en-US" sz="2400" b="1" u="sng" dirty="0">
                <a:solidFill>
                  <a:schemeClr val="accent4"/>
                </a:solidFill>
                <a:latin typeface="Segoe Print"/>
              </a:rPr>
              <a:t> be </a:t>
            </a:r>
            <a:r>
              <a:rPr lang="en-US" sz="2000" b="1" dirty="0">
                <a:solidFill>
                  <a:schemeClr val="accent4"/>
                </a:solidFill>
                <a:latin typeface="Segoe Print"/>
              </a:rPr>
              <a:t>under the weather</a:t>
            </a:r>
            <a:r>
              <a:rPr lang="en-US" sz="2000" b="1" dirty="0">
                <a:solidFill>
                  <a:srgbClr val="000000"/>
                </a:solidFill>
                <a:latin typeface="Segoe Print"/>
              </a:rPr>
              <a:t> or </a:t>
            </a:r>
            <a:r>
              <a:rPr lang="en-US" sz="2400" b="1" u="sng" dirty="0">
                <a:solidFill>
                  <a:schemeClr val="accent4"/>
                </a:solidFill>
                <a:latin typeface="Segoe Print"/>
              </a:rPr>
              <a:t>feel </a:t>
            </a:r>
            <a:r>
              <a:rPr lang="en-US" sz="2000" b="1" dirty="0">
                <a:solidFill>
                  <a:schemeClr val="accent4"/>
                </a:solidFill>
                <a:latin typeface="Segoe Print"/>
              </a:rPr>
              <a:t>under the weather</a:t>
            </a:r>
            <a:r>
              <a:rPr lang="en-US" sz="2000" b="1" dirty="0">
                <a:solidFill>
                  <a:srgbClr val="000000"/>
                </a:solidFill>
                <a:latin typeface="Segoe Print"/>
              </a:rPr>
              <a:t>. </a:t>
            </a:r>
            <a:endParaRPr lang="en-US" b="1" dirty="0">
              <a:solidFill>
                <a:srgbClr val="000000"/>
              </a:solidFill>
              <a:latin typeface="Segoe Print"/>
            </a:endParaRPr>
          </a:p>
          <a:p>
            <a:pPr>
              <a:lnSpc>
                <a:spcPct val="150000"/>
              </a:lnSpc>
              <a:spcAft>
                <a:spcPts val="600"/>
              </a:spcAft>
            </a:pPr>
            <a:r>
              <a:rPr lang="en-US" sz="2000" b="1" i="1" u="sng" dirty="0">
                <a:solidFill>
                  <a:schemeClr val="tx1">
                    <a:lumMod val="65000"/>
                    <a:lumOff val="35000"/>
                  </a:schemeClr>
                </a:solidFill>
                <a:latin typeface="Segoe Print"/>
              </a:rPr>
              <a:t>examples</a:t>
            </a:r>
            <a:r>
              <a:rPr lang="en-US" sz="2000" b="1" dirty="0">
                <a:solidFill>
                  <a:schemeClr val="tx1">
                    <a:lumMod val="65000"/>
                    <a:lumOff val="35000"/>
                  </a:schemeClr>
                </a:solidFill>
                <a:latin typeface="Segoe Print"/>
              </a:rPr>
              <a:t>:</a:t>
            </a:r>
            <a:endParaRPr lang="en-US" sz="2000" b="1">
              <a:solidFill>
                <a:schemeClr val="tx1">
                  <a:lumMod val="65000"/>
                  <a:lumOff val="35000"/>
                </a:schemeClr>
              </a:solidFill>
              <a:latin typeface="Segoe Print"/>
            </a:endParaRPr>
          </a:p>
          <a:p>
            <a:pPr>
              <a:lnSpc>
                <a:spcPct val="150000"/>
              </a:lnSpc>
              <a:spcAft>
                <a:spcPts val="600"/>
              </a:spcAft>
            </a:pPr>
            <a:r>
              <a:rPr lang="en-US" sz="2000" b="1" dirty="0">
                <a:solidFill>
                  <a:schemeClr val="tx1">
                    <a:lumMod val="65000"/>
                    <a:lumOff val="35000"/>
                  </a:schemeClr>
                </a:solidFill>
                <a:latin typeface="Segoe Print"/>
              </a:rPr>
              <a:t>- Yeah, I was </a:t>
            </a:r>
            <a:r>
              <a:rPr lang="en-US" sz="2800" b="1" i="1" dirty="0">
                <a:solidFill>
                  <a:schemeClr val="accent4"/>
                </a:solidFill>
                <a:latin typeface="Segoe Print"/>
              </a:rPr>
              <a:t>under the weather</a:t>
            </a:r>
            <a:r>
              <a:rPr lang="en-US" sz="2000" b="1" dirty="0">
                <a:solidFill>
                  <a:schemeClr val="accent4"/>
                </a:solidFill>
                <a:latin typeface="Segoe Print"/>
              </a:rPr>
              <a:t> </a:t>
            </a:r>
            <a:r>
              <a:rPr lang="en-US" sz="2000" b="1" dirty="0">
                <a:solidFill>
                  <a:schemeClr val="tx1">
                    <a:lumMod val="65000"/>
                    <a:lumOff val="35000"/>
                  </a:schemeClr>
                </a:solidFill>
                <a:latin typeface="Segoe Print"/>
              </a:rPr>
              <a:t>last week, but I'm feeling much better now.</a:t>
            </a:r>
          </a:p>
          <a:p>
            <a:pPr>
              <a:lnSpc>
                <a:spcPct val="150000"/>
              </a:lnSpc>
              <a:spcAft>
                <a:spcPts val="600"/>
              </a:spcAft>
            </a:pPr>
            <a:r>
              <a:rPr lang="en-US" sz="2000" b="1" dirty="0">
                <a:solidFill>
                  <a:schemeClr val="tx1">
                    <a:lumMod val="65000"/>
                    <a:lumOff val="35000"/>
                  </a:schemeClr>
                </a:solidFill>
                <a:latin typeface="Segoe Print"/>
              </a:rPr>
              <a:t>- I feel a little </a:t>
            </a:r>
            <a:r>
              <a:rPr lang="en-US" sz="2800" b="1" i="1" dirty="0">
                <a:solidFill>
                  <a:schemeClr val="accent4"/>
                </a:solidFill>
                <a:latin typeface="Segoe Print"/>
              </a:rPr>
              <a:t>under the weather,</a:t>
            </a:r>
            <a:r>
              <a:rPr lang="en-US" sz="2000" b="1" dirty="0">
                <a:solidFill>
                  <a:schemeClr val="tx1">
                    <a:lumMod val="65000"/>
                    <a:lumOff val="35000"/>
                  </a:schemeClr>
                </a:solidFill>
                <a:latin typeface="Segoe Print"/>
              </a:rPr>
              <a:t> so I don't think I will go out tonight. </a:t>
            </a:r>
          </a:p>
          <a:p>
            <a:pPr>
              <a:spcAft>
                <a:spcPts val="600"/>
              </a:spcAft>
            </a:pPr>
            <a:endParaRPr lang="en-US" sz="2400" b="1">
              <a:solidFill>
                <a:srgbClr val="3C86D4"/>
              </a:solidFill>
              <a:latin typeface="Segoe Print"/>
            </a:endParaRPr>
          </a:p>
        </p:txBody>
      </p:sp>
      <p:pic>
        <p:nvPicPr>
          <p:cNvPr id="4" name="Picture 4" descr="Logo&#10;&#10;Description automatically generated">
            <a:extLst>
              <a:ext uri="{FF2B5EF4-FFF2-40B4-BE49-F238E27FC236}">
                <a16:creationId xmlns:a16="http://schemas.microsoft.com/office/drawing/2014/main" id="{81C01DB0-B1B8-46F1-85D2-C7699D751508}"/>
              </a:ext>
            </a:extLst>
          </p:cNvPr>
          <p:cNvPicPr>
            <a:picLocks noChangeAspect="1"/>
          </p:cNvPicPr>
          <p:nvPr/>
        </p:nvPicPr>
        <p:blipFill>
          <a:blip r:embed="rId2"/>
          <a:stretch>
            <a:fillRect/>
          </a:stretch>
        </p:blipFill>
        <p:spPr>
          <a:xfrm>
            <a:off x="158440" y="1237267"/>
            <a:ext cx="4862511" cy="4250597"/>
          </a:xfrm>
          <a:prstGeom prst="rect">
            <a:avLst/>
          </a:prstGeom>
        </p:spPr>
      </p:pic>
    </p:spTree>
    <p:extLst>
      <p:ext uri="{BB962C8B-B14F-4D97-AF65-F5344CB8AC3E}">
        <p14:creationId xmlns:p14="http://schemas.microsoft.com/office/powerpoint/2010/main" val="3206250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645785-430C-4C8E-B114-405E708998BC}"/>
              </a:ext>
            </a:extLst>
          </p:cNvPr>
          <p:cNvSpPr>
            <a:spLocks noGrp="1"/>
          </p:cNvSpPr>
          <p:nvPr>
            <p:ph type="title"/>
          </p:nvPr>
        </p:nvSpPr>
        <p:spPr>
          <a:xfrm>
            <a:off x="121743" y="1156350"/>
            <a:ext cx="4157264" cy="729600"/>
          </a:xfrm>
        </p:spPr>
        <p:txBody>
          <a:bodyPr>
            <a:normAutofit/>
          </a:bodyPr>
          <a:lstStyle/>
          <a:p>
            <a:pPr algn="ctr"/>
            <a:r>
              <a:rPr lang="en-US" sz="3200" b="1" u="sng" dirty="0" smtClean="0">
                <a:solidFill>
                  <a:srgbClr val="FFFFFF"/>
                </a:solidFill>
                <a:latin typeface="Segoe Print"/>
                <a:cs typeface="Calibri Light"/>
              </a:rPr>
              <a:t>Idiom of the Day</a:t>
            </a:r>
            <a:endParaRPr lang="en-US" sz="3200" b="1" u="sng" dirty="0">
              <a:solidFill>
                <a:srgbClr val="FFFFFF"/>
              </a:solidFill>
              <a:latin typeface="Segoe Print"/>
              <a:cs typeface="Calibri Light"/>
            </a:endParaRPr>
          </a:p>
        </p:txBody>
      </p:sp>
      <p:sp>
        <p:nvSpPr>
          <p:cNvPr id="7" name="Rectangle 6"/>
          <p:cNvSpPr/>
          <p:nvPr/>
        </p:nvSpPr>
        <p:spPr>
          <a:xfrm>
            <a:off x="5642918" y="216564"/>
            <a:ext cx="4967089"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smtClean="0">
                <a:ln w="12700">
                  <a:solidFill>
                    <a:schemeClr val="accent6">
                      <a:lumMod val="75000"/>
                    </a:schemeClr>
                  </a:solidFill>
                  <a:prstDash val="solid"/>
                </a:ln>
                <a:solidFill>
                  <a:schemeClr val="accent6">
                    <a:lumMod val="75000"/>
                  </a:schemeClr>
                </a:solidFill>
                <a:effectLst>
                  <a:outerShdw dist="38100" dir="2640000" algn="bl" rotWithShape="0">
                    <a:schemeClr val="tx2">
                      <a:lumMod val="75000"/>
                    </a:schemeClr>
                  </a:outerShdw>
                </a:effectLst>
                <a:latin typeface="Segoe Print" panose="02000600000000000000" pitchFamily="2" charset="0"/>
              </a:rPr>
              <a:t>in a pickle</a:t>
            </a:r>
            <a:endParaRPr kumimoji="0" lang="en-US" sz="7200" b="1" i="0" u="none" strike="noStrike" kern="1200" normalizeH="0" baseline="0" noProof="0" dirty="0">
              <a:ln w="12700">
                <a:solidFill>
                  <a:schemeClr val="accent6">
                    <a:lumMod val="75000"/>
                  </a:schemeClr>
                </a:solidFill>
                <a:prstDash val="solid"/>
              </a:ln>
              <a:solidFill>
                <a:schemeClr val="accent6">
                  <a:lumMod val="75000"/>
                </a:schemeClr>
              </a:solidFill>
              <a:effectLst>
                <a:outerShdw dist="38100" dir="2640000" algn="bl" rotWithShape="0">
                  <a:schemeClr val="tx2">
                    <a:lumMod val="75000"/>
                  </a:schemeClr>
                </a:outerShdw>
              </a:effectLst>
              <a:uLnTx/>
              <a:uFillTx/>
              <a:latin typeface="Segoe Print" panose="02000600000000000000" pitchFamily="2" charset="0"/>
            </a:endParaRPr>
          </a:p>
        </p:txBody>
      </p:sp>
      <p:sp>
        <p:nvSpPr>
          <p:cNvPr id="9" name="TextBox 8"/>
          <p:cNvSpPr txBox="1"/>
          <p:nvPr/>
        </p:nvSpPr>
        <p:spPr>
          <a:xfrm>
            <a:off x="5038722" y="1235917"/>
            <a:ext cx="7058027" cy="50629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chemeClr val="bg2">
                    <a:lumMod val="50000"/>
                  </a:schemeClr>
                </a:solidFill>
                <a:effectLst/>
                <a:uLnTx/>
                <a:uFillTx/>
                <a:latin typeface="Segoe Print" panose="02000600000000000000" pitchFamily="2" charset="0"/>
                <a:ea typeface="+mn-ea"/>
                <a:cs typeface="+mn-cs"/>
              </a:rPr>
              <a:t>= in</a:t>
            </a:r>
            <a:r>
              <a:rPr kumimoji="0" lang="en-US" sz="4000" b="1" i="0" u="none" strike="noStrike" kern="1200" cap="none" spc="0" normalizeH="0" noProof="0" dirty="0" smtClean="0">
                <a:ln>
                  <a:noFill/>
                </a:ln>
                <a:solidFill>
                  <a:schemeClr val="bg2">
                    <a:lumMod val="50000"/>
                  </a:schemeClr>
                </a:solidFill>
                <a:effectLst/>
                <a:uLnTx/>
                <a:uFillTx/>
                <a:latin typeface="Segoe Print" panose="02000600000000000000" pitchFamily="2" charset="0"/>
                <a:ea typeface="+mn-ea"/>
                <a:cs typeface="+mn-cs"/>
              </a:rPr>
              <a:t> a bad situation; in trouble; has a big problem</a:t>
            </a:r>
            <a:endParaRPr kumimoji="0" lang="en-US" sz="4000" b="1" i="0" u="none" strike="noStrike" kern="1200" cap="none" spc="0" normalizeH="0" baseline="0" noProof="0" dirty="0" smtClean="0">
              <a:ln>
                <a:noFill/>
              </a:ln>
              <a:solidFill>
                <a:schemeClr val="bg2">
                  <a:lumMod val="50000"/>
                </a:schemeClr>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schemeClr val="bg2">
                    <a:lumMod val="50000"/>
                  </a:schemeClr>
                </a:solidFill>
                <a:effectLst/>
                <a:uLnTx/>
                <a:uFillTx/>
                <a:latin typeface="Segoe Print" panose="02000600000000000000" pitchFamily="2" charset="0"/>
                <a:ea typeface="+mn-ea"/>
                <a:cs typeface="+mn-cs"/>
              </a:rPr>
              <a:t>e</a:t>
            </a:r>
            <a:r>
              <a:rPr kumimoji="0" lang="en-US" sz="2800" b="1" i="1" u="sng" strike="noStrike" kern="1200" cap="none" spc="0" normalizeH="0" baseline="0" noProof="0" dirty="0" smtClean="0">
                <a:ln>
                  <a:noFill/>
                </a:ln>
                <a:solidFill>
                  <a:schemeClr val="bg2">
                    <a:lumMod val="50000"/>
                  </a:schemeClr>
                </a:solidFill>
                <a:effectLst/>
                <a:uLnTx/>
                <a:uFillTx/>
                <a:latin typeface="Segoe Print" panose="02000600000000000000" pitchFamily="2" charset="0"/>
                <a:ea typeface="+mn-ea"/>
                <a:cs typeface="+mn-cs"/>
              </a:rPr>
              <a:t>xamples: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sng"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smtClean="0">
                <a:ln>
                  <a:noFill/>
                </a:ln>
                <a:solidFill>
                  <a:schemeClr val="bg2">
                    <a:lumMod val="50000"/>
                  </a:schemeClr>
                </a:solidFill>
                <a:effectLst/>
                <a:uLnTx/>
                <a:uFillTx/>
                <a:latin typeface="Segoe Print" panose="02000600000000000000" pitchFamily="2" charset="0"/>
                <a:ea typeface="+mn-ea"/>
                <a:cs typeface="+mn-cs"/>
              </a:rPr>
              <a:t>I’m </a:t>
            </a:r>
            <a:r>
              <a:rPr kumimoji="0" lang="en-US" sz="3600" b="1" i="1" u="none" strike="noStrike" kern="1200" cap="none" spc="0" normalizeH="0" baseline="0" noProof="0" dirty="0" smtClean="0">
                <a:ln>
                  <a:noFill/>
                </a:ln>
                <a:solidFill>
                  <a:schemeClr val="accent6">
                    <a:lumMod val="75000"/>
                  </a:schemeClr>
                </a:solidFill>
                <a:effectLst/>
                <a:uLnTx/>
                <a:uFillTx/>
                <a:latin typeface="Segoe Print" panose="02000600000000000000" pitchFamily="2" charset="0"/>
                <a:ea typeface="+mn-ea"/>
                <a:cs typeface="+mn-cs"/>
              </a:rPr>
              <a:t>in a pickle </a:t>
            </a:r>
            <a:r>
              <a:rPr kumimoji="0" lang="en-US" sz="2800" b="1" i="0" u="none" strike="noStrike" kern="1200" cap="none" spc="0" normalizeH="0" baseline="0" noProof="0" dirty="0" smtClean="0">
                <a:ln>
                  <a:noFill/>
                </a:ln>
                <a:solidFill>
                  <a:schemeClr val="bg2">
                    <a:lumMod val="50000"/>
                  </a:schemeClr>
                </a:solidFill>
                <a:effectLst/>
                <a:uLnTx/>
                <a:uFillTx/>
                <a:latin typeface="Segoe Print" panose="02000600000000000000" pitchFamily="2" charset="0"/>
                <a:ea typeface="+mn-ea"/>
                <a:cs typeface="+mn-cs"/>
              </a:rPr>
              <a:t>again. I need your help. </a:t>
            </a: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en-US" sz="28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chemeClr val="bg2">
                    <a:lumMod val="50000"/>
                  </a:schemeClr>
                </a:solidFill>
                <a:effectLst/>
                <a:uLnTx/>
                <a:uFillTx/>
                <a:latin typeface="Segoe Print" panose="02000600000000000000" pitchFamily="2" charset="0"/>
                <a:ea typeface="+mn-ea"/>
                <a:cs typeface="+mn-cs"/>
              </a:rPr>
              <a:t>- I lost</a:t>
            </a:r>
            <a:r>
              <a:rPr kumimoji="0" lang="en-US" sz="2800" b="1" i="0" u="none" strike="noStrike" kern="1200" cap="none" spc="0" normalizeH="0" noProof="0" dirty="0" smtClean="0">
                <a:ln>
                  <a:noFill/>
                </a:ln>
                <a:solidFill>
                  <a:schemeClr val="bg2">
                    <a:lumMod val="50000"/>
                  </a:schemeClr>
                </a:solidFill>
                <a:effectLst/>
                <a:uLnTx/>
                <a:uFillTx/>
                <a:latin typeface="Segoe Print" panose="02000600000000000000" pitchFamily="2" charset="0"/>
                <a:ea typeface="+mn-ea"/>
                <a:cs typeface="+mn-cs"/>
              </a:rPr>
              <a:t> my wallet! I don’t have money to get a bus ticket, and now I’m </a:t>
            </a:r>
            <a:r>
              <a:rPr kumimoji="0" lang="en-US" sz="3600" b="1" i="1" u="none" strike="noStrike" kern="1200" cap="none" spc="0" normalizeH="0" noProof="0" dirty="0" smtClean="0">
                <a:ln>
                  <a:noFill/>
                </a:ln>
                <a:solidFill>
                  <a:schemeClr val="accent6">
                    <a:lumMod val="75000"/>
                  </a:schemeClr>
                </a:solidFill>
                <a:effectLst/>
                <a:uLnTx/>
                <a:uFillTx/>
                <a:latin typeface="Segoe Print" panose="02000600000000000000" pitchFamily="2" charset="0"/>
                <a:ea typeface="+mn-ea"/>
                <a:cs typeface="+mn-cs"/>
              </a:rPr>
              <a:t>in a pickle</a:t>
            </a:r>
            <a:r>
              <a:rPr kumimoji="0" lang="en-US" sz="2800" b="1" i="0" u="none" strike="noStrike" kern="1200" cap="none" spc="0" normalizeH="0" baseline="0" noProof="0" dirty="0" smtClean="0">
                <a:ln>
                  <a:noFill/>
                </a:ln>
                <a:solidFill>
                  <a:schemeClr val="bg2">
                    <a:lumMod val="50000"/>
                  </a:schemeClr>
                </a:solidFill>
                <a:effectLst/>
                <a:uLnTx/>
                <a:uFillTx/>
                <a:latin typeface="Segoe Print" panose="02000600000000000000" pitchFamily="2" charset="0"/>
                <a:ea typeface="+mn-ea"/>
                <a:cs typeface="+mn-cs"/>
              </a:rPr>
              <a:t>. </a:t>
            </a:r>
          </a:p>
        </p:txBody>
      </p:sp>
      <p:pic>
        <p:nvPicPr>
          <p:cNvPr id="4" name="Picture 3" descr="English is FUNtastic: Idiom: &lt;strong&gt;In a pickle&lt;/strong&gt;"/>
          <p:cNvPicPr>
            <a:picLocks noChangeAspect="1"/>
          </p:cNvPicPr>
          <p:nvPr/>
        </p:nvPicPr>
        <p:blipFill rotWithShape="1">
          <a:blip r:embed="rId3">
            <a:extLst>
              <a:ext uri="{28A0092B-C50C-407E-A947-70E740481C1C}">
                <a14:useLocalDpi xmlns:a14="http://schemas.microsoft.com/office/drawing/2010/main" val="0"/>
              </a:ext>
            </a:extLst>
          </a:blip>
          <a:srcRect l="5166" t="7166" r="5667" b="3500"/>
          <a:stretch/>
        </p:blipFill>
        <p:spPr>
          <a:xfrm>
            <a:off x="300239" y="1773197"/>
            <a:ext cx="3800273" cy="3807377"/>
          </a:xfrm>
          <a:prstGeom prst="rect">
            <a:avLst/>
          </a:prstGeom>
          <a:ln>
            <a:noFill/>
          </a:ln>
          <a:effectLst>
            <a:softEdge rad="112500"/>
          </a:effectLst>
        </p:spPr>
      </p:pic>
    </p:spTree>
    <p:extLst>
      <p:ext uri="{BB962C8B-B14F-4D97-AF65-F5344CB8AC3E}">
        <p14:creationId xmlns:p14="http://schemas.microsoft.com/office/powerpoint/2010/main" val="1519068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D3BE525-2226-4049-8D03-AD45A65FD4DD}"/>
              </a:ext>
            </a:extLst>
          </p:cNvPr>
          <p:cNvSpPr>
            <a:spLocks noGrp="1"/>
          </p:cNvSpPr>
          <p:nvPr>
            <p:ph type="title"/>
          </p:nvPr>
        </p:nvSpPr>
        <p:spPr>
          <a:xfrm>
            <a:off x="572493" y="238539"/>
            <a:ext cx="7303771" cy="1446321"/>
          </a:xfrm>
        </p:spPr>
        <p:txBody>
          <a:bodyPr vert="horz" lIns="91440" tIns="45720" rIns="91440" bIns="45720" rtlCol="0" anchor="b">
            <a:normAutofit/>
          </a:bodyPr>
          <a:lstStyle/>
          <a:p>
            <a:r>
              <a:rPr lang="en-US" sz="6000" b="1">
                <a:solidFill>
                  <a:schemeClr val="bg2">
                    <a:lumMod val="50000"/>
                  </a:schemeClr>
                </a:solidFill>
                <a:latin typeface="Segoe Print"/>
              </a:rPr>
              <a:t>Idiom of the Day</a:t>
            </a:r>
            <a:endParaRPr lang="en-US" sz="6000" b="1">
              <a:solidFill>
                <a:schemeClr val="bg2">
                  <a:lumMod val="50000"/>
                </a:schemeClr>
              </a:solidFill>
              <a:latin typeface="Segoe Print"/>
              <a:cs typeface="Calibri Light"/>
            </a:endParaRP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259FD72-B159-4191-AD1F-11829ED9D33F}"/>
              </a:ext>
            </a:extLst>
          </p:cNvPr>
          <p:cNvSpPr txBox="1"/>
          <p:nvPr/>
        </p:nvSpPr>
        <p:spPr>
          <a:xfrm>
            <a:off x="227213" y="1833191"/>
            <a:ext cx="7904175" cy="465495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E7E6E6">
                  <a:lumMod val="50000"/>
                </a:srgbClr>
              </a:solidFill>
              <a:effectLst/>
              <a:uLnTx/>
              <a:uFillTx/>
              <a:latin typeface="Segoe Print"/>
              <a:ea typeface="+mn-ea"/>
              <a:cs typeface="Calibri"/>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4400" b="1" i="0" u="none" strike="noStrike" kern="1200" cap="none" spc="0" normalizeH="0" baseline="0" noProof="0">
                <a:ln>
                  <a:noFill/>
                </a:ln>
                <a:solidFill>
                  <a:srgbClr val="ED7D31">
                    <a:lumMod val="50000"/>
                  </a:srgbClr>
                </a:solidFill>
                <a:effectLst/>
                <a:uLnTx/>
                <a:uFillTx/>
                <a:latin typeface="Segoe Print"/>
                <a:ea typeface="+mn-ea"/>
                <a:cs typeface="+mn-cs"/>
              </a:rPr>
              <a:t>hit the books</a:t>
            </a:r>
            <a:r>
              <a:rPr kumimoji="0" lang="en-US" sz="3600" b="1" i="0" u="none" strike="noStrike" kern="1200" cap="none" spc="0" normalizeH="0" baseline="0" noProof="0">
                <a:ln>
                  <a:noFill/>
                </a:ln>
                <a:solidFill>
                  <a:srgbClr val="E7E6E6">
                    <a:lumMod val="50000"/>
                  </a:srgbClr>
                </a:solidFill>
                <a:effectLst/>
                <a:uLnTx/>
                <a:uFillTx/>
                <a:latin typeface="Segoe Print"/>
                <a:ea typeface="+mn-ea"/>
                <a:cs typeface="+mn-cs"/>
              </a:rPr>
              <a:t> = to study hard</a:t>
            </a:r>
            <a:endParaRPr kumimoji="0" lang="en-US" sz="3600" b="1" i="0" u="none" strike="noStrike" kern="1200" cap="none" spc="0" normalizeH="0" baseline="0" noProof="0" dirty="0">
              <a:ln>
                <a:noFill/>
              </a:ln>
              <a:solidFill>
                <a:srgbClr val="E7E6E6">
                  <a:lumMod val="50000"/>
                </a:srgbClr>
              </a:solidFill>
              <a:effectLst/>
              <a:uLnTx/>
              <a:uFillTx/>
              <a:latin typeface="Segoe Print"/>
              <a:ea typeface="+mn-ea"/>
              <a:cs typeface="Calibri"/>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rgbClr val="E7E6E6">
                  <a:lumMod val="50000"/>
                </a:srgbClr>
              </a:solidFill>
              <a:effectLst/>
              <a:uLnTx/>
              <a:uFillTx/>
              <a:latin typeface="Segoe Print"/>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1" i="1" u="sng" strike="noStrike" kern="1200" cap="none" spc="0" normalizeH="0" baseline="0" noProof="0">
                <a:ln>
                  <a:noFill/>
                </a:ln>
                <a:solidFill>
                  <a:srgbClr val="E7E6E6">
                    <a:lumMod val="50000"/>
                  </a:srgbClr>
                </a:solidFill>
                <a:effectLst/>
                <a:uLnTx/>
                <a:uFillTx/>
                <a:latin typeface="Segoe Print"/>
                <a:ea typeface="+mn-ea"/>
                <a:cs typeface="+mn-cs"/>
              </a:rPr>
              <a:t>example</a:t>
            </a:r>
            <a:r>
              <a:rPr kumimoji="0" lang="en-US" sz="3600" b="1" i="0" u="none" strike="noStrike" kern="1200" cap="none" spc="0" normalizeH="0" baseline="0" noProof="0">
                <a:ln>
                  <a:noFill/>
                </a:ln>
                <a:solidFill>
                  <a:srgbClr val="E7E6E6">
                    <a:lumMod val="50000"/>
                  </a:srgbClr>
                </a:solidFill>
                <a:effectLst/>
                <a:uLnTx/>
                <a:uFillTx/>
                <a:latin typeface="Segoe Print"/>
                <a:ea typeface="+mn-ea"/>
                <a:cs typeface="+mn-cs"/>
              </a:rPr>
              <a:t>:</a:t>
            </a:r>
            <a:endParaRPr kumimoji="0" lang="en-US" sz="3600" b="1" i="0" u="none" strike="noStrike" kern="1200" cap="none" spc="0" normalizeH="0" baseline="0" noProof="0" dirty="0">
              <a:ln>
                <a:noFill/>
              </a:ln>
              <a:solidFill>
                <a:srgbClr val="E7E6E6">
                  <a:lumMod val="50000"/>
                </a:srgbClr>
              </a:solidFill>
              <a:effectLst/>
              <a:uLnTx/>
              <a:uFillTx/>
              <a:latin typeface="Segoe Print"/>
              <a:ea typeface="+mn-ea"/>
              <a:cs typeface="Calibri"/>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600" b="1" i="0" u="none" strike="noStrike" kern="1200" cap="none" spc="0" normalizeH="0" baseline="0" noProof="0" dirty="0">
              <a:ln>
                <a:noFill/>
              </a:ln>
              <a:solidFill>
                <a:srgbClr val="E7E6E6">
                  <a:lumMod val="50000"/>
                </a:srgbClr>
              </a:solidFill>
              <a:effectLst/>
              <a:uLnTx/>
              <a:uFillTx/>
              <a:latin typeface="Segoe Print"/>
              <a:ea typeface="+mn-ea"/>
              <a:cs typeface="+mn-cs"/>
            </a:endParaRP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3600" b="1" i="0" u="none" strike="noStrike" kern="1200" cap="none" spc="0" normalizeH="0" baseline="0" noProof="0">
                <a:ln>
                  <a:noFill/>
                </a:ln>
                <a:solidFill>
                  <a:srgbClr val="E7E6E6">
                    <a:lumMod val="50000"/>
                  </a:srgbClr>
                </a:solidFill>
                <a:effectLst/>
                <a:uLnTx/>
                <a:uFillTx/>
                <a:latin typeface="Segoe Print"/>
                <a:ea typeface="+mn-ea"/>
                <a:cs typeface="+mn-cs"/>
              </a:rPr>
              <a:t>- The exam is next week. I really have to </a:t>
            </a:r>
            <a:r>
              <a:rPr kumimoji="0" lang="en-US" sz="4400" b="1" i="1" u="none" strike="noStrike" kern="1200" cap="none" spc="0" normalizeH="0" baseline="0" noProof="0">
                <a:ln>
                  <a:noFill/>
                </a:ln>
                <a:solidFill>
                  <a:srgbClr val="ED7D31">
                    <a:lumMod val="50000"/>
                  </a:srgbClr>
                </a:solidFill>
                <a:effectLst/>
                <a:uLnTx/>
                <a:uFillTx/>
                <a:latin typeface="Segoe Print"/>
                <a:ea typeface="+mn-ea"/>
                <a:cs typeface="+mn-cs"/>
              </a:rPr>
              <a:t>hit the books</a:t>
            </a:r>
            <a:r>
              <a:rPr kumimoji="0" lang="en-US" sz="3600" b="1" i="0" u="none" strike="noStrike" kern="1200" cap="none" spc="0" normalizeH="0" baseline="0" noProof="0" dirty="0">
                <a:ln>
                  <a:noFill/>
                </a:ln>
                <a:solidFill>
                  <a:srgbClr val="E7E6E6">
                    <a:lumMod val="50000"/>
                  </a:srgbClr>
                </a:solidFill>
                <a:effectLst/>
                <a:uLnTx/>
                <a:uFillTx/>
                <a:latin typeface="Segoe Print"/>
                <a:ea typeface="+mn-ea"/>
                <a:cs typeface="+mn-cs"/>
              </a:rPr>
              <a:t> </a:t>
            </a:r>
            <a:r>
              <a:rPr kumimoji="0" lang="en-US" sz="3600" b="1" i="0" u="none" strike="noStrike" kern="1200" cap="none" spc="0" normalizeH="0" baseline="0" noProof="0">
                <a:ln>
                  <a:noFill/>
                </a:ln>
                <a:solidFill>
                  <a:srgbClr val="E7E6E6">
                    <a:lumMod val="50000"/>
                  </a:srgbClr>
                </a:solidFill>
                <a:effectLst/>
                <a:uLnTx/>
                <a:uFillTx/>
                <a:latin typeface="Segoe Print"/>
                <a:ea typeface="+mn-ea"/>
                <a:cs typeface="+mn-cs"/>
              </a:rPr>
              <a:t>this weekend. I want to get an A+!</a:t>
            </a:r>
            <a:endParaRPr kumimoji="0" lang="en-US" sz="3600" b="1" i="0" u="none" strike="noStrike" kern="1200" cap="none" spc="0" normalizeH="0" baseline="0" noProof="0">
              <a:ln>
                <a:noFill/>
              </a:ln>
              <a:solidFill>
                <a:srgbClr val="E7E6E6">
                  <a:lumMod val="50000"/>
                </a:srgbClr>
              </a:solidFill>
              <a:effectLst/>
              <a:uLnTx/>
              <a:uFillTx/>
              <a:latin typeface="Segoe Print"/>
              <a:ea typeface="+mn-ea"/>
              <a:cs typeface="Calibri"/>
            </a:endParaRPr>
          </a:p>
        </p:txBody>
      </p:sp>
      <p:pic>
        <p:nvPicPr>
          <p:cNvPr id="10" name="Picture 10" descr="A picture containing drawing&#10;&#10;Description automatically generated">
            <a:extLst>
              <a:ext uri="{FF2B5EF4-FFF2-40B4-BE49-F238E27FC236}">
                <a16:creationId xmlns:a16="http://schemas.microsoft.com/office/drawing/2014/main" id="{98433C42-6B9E-4EAA-9487-E0C0E6BFA860}"/>
              </a:ext>
            </a:extLst>
          </p:cNvPr>
          <p:cNvPicPr>
            <a:picLocks noChangeAspect="1"/>
          </p:cNvPicPr>
          <p:nvPr/>
        </p:nvPicPr>
        <p:blipFill rotWithShape="1">
          <a:blip r:embed="rId2"/>
          <a:srcRect t="5347" r="1" b="3102"/>
          <a:stretch/>
        </p:blipFill>
        <p:spPr>
          <a:xfrm>
            <a:off x="8009033" y="1832038"/>
            <a:ext cx="3941064" cy="4572761"/>
          </a:xfrm>
          <a:prstGeom prst="rect">
            <a:avLst/>
          </a:prstGeom>
        </p:spPr>
      </p:pic>
    </p:spTree>
    <p:extLst>
      <p:ext uri="{BB962C8B-B14F-4D97-AF65-F5344CB8AC3E}">
        <p14:creationId xmlns:p14="http://schemas.microsoft.com/office/powerpoint/2010/main" val="3612127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18F6E8B-15ED-43C7-94BA-91549A651C7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F938E-2C05-5D4A-8B2C-0A2DA6F1E8A6}"/>
              </a:ext>
            </a:extLst>
          </p:cNvPr>
          <p:cNvSpPr>
            <a:spLocks noGrp="1"/>
          </p:cNvSpPr>
          <p:nvPr>
            <p:ph type="ctrTitle"/>
          </p:nvPr>
        </p:nvSpPr>
        <p:spPr>
          <a:xfrm>
            <a:off x="197029" y="261504"/>
            <a:ext cx="6674174" cy="1320122"/>
          </a:xfrm>
        </p:spPr>
        <p:txBody>
          <a:bodyPr vert="horz" lIns="91440" tIns="45720" rIns="91440" bIns="45720" rtlCol="0" anchor="t">
            <a:normAutofit/>
          </a:bodyPr>
          <a:lstStyle/>
          <a:p>
            <a:pPr algn="l"/>
            <a:r>
              <a:rPr lang="en-US" sz="3600" dirty="0">
                <a:latin typeface="Segoe Print"/>
              </a:rPr>
              <a:t>     Idioms of the Day</a:t>
            </a:r>
            <a:br>
              <a:rPr lang="en-US" sz="3600" dirty="0">
                <a:latin typeface="Segoe Print"/>
              </a:rPr>
            </a:br>
            <a:r>
              <a:rPr lang="en-US" sz="3600" b="1" dirty="0">
                <a:solidFill>
                  <a:schemeClr val="accent4">
                    <a:lumMod val="75000"/>
                  </a:schemeClr>
                </a:solidFill>
                <a:latin typeface="Segoe Print"/>
              </a:rPr>
              <a:t>piece of cake </a:t>
            </a:r>
            <a:r>
              <a:rPr lang="en-US" sz="3600" dirty="0">
                <a:latin typeface="Segoe Print"/>
              </a:rPr>
              <a:t>/ </a:t>
            </a:r>
            <a:r>
              <a:rPr lang="en-US" sz="3600" b="1" dirty="0">
                <a:solidFill>
                  <a:schemeClr val="accent4">
                    <a:lumMod val="75000"/>
                  </a:schemeClr>
                </a:solidFill>
                <a:latin typeface="Segoe Print"/>
              </a:rPr>
              <a:t>easy as pie</a:t>
            </a:r>
            <a:r>
              <a:rPr lang="en-US" sz="5000" b="1" dirty="0">
                <a:solidFill>
                  <a:schemeClr val="accent4">
                    <a:lumMod val="75000"/>
                  </a:schemeClr>
                </a:solidFill>
              </a:rPr>
              <a:t> </a:t>
            </a:r>
          </a:p>
        </p:txBody>
      </p:sp>
      <p:grpSp>
        <p:nvGrpSpPr>
          <p:cNvPr id="14" name="Group 13">
            <a:extLst>
              <a:ext uri="{FF2B5EF4-FFF2-40B4-BE49-F238E27FC236}">
                <a16:creationId xmlns:a16="http://schemas.microsoft.com/office/drawing/2014/main" id="{032D8612-31EB-44CF-A1D0-14FD4C70542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F19A4A0F-1B59-4DB0-9764-D10936E9877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ctangle 18">
            <a:extLst>
              <a:ext uri="{FF2B5EF4-FFF2-40B4-BE49-F238E27FC236}">
                <a16:creationId xmlns:a16="http://schemas.microsoft.com/office/drawing/2014/main" id="{B81933D1-5615-42C7-9C0B-4EB7105CCE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B089A89A-1E9C-4761-9DFF-53C275FBF8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The 10 most useful English Idioms – My Rosetta Stone">
            <a:extLst>
              <a:ext uri="{FF2B5EF4-FFF2-40B4-BE49-F238E27FC236}">
                <a16:creationId xmlns:a16="http://schemas.microsoft.com/office/drawing/2014/main" id="{E182CE80-CF8F-47A9-BABB-E6631009EDFF}"/>
              </a:ext>
            </a:extLst>
          </p:cNvPr>
          <p:cNvPicPr>
            <a:picLocks noChangeAspect="1"/>
          </p:cNvPicPr>
          <p:nvPr/>
        </p:nvPicPr>
        <p:blipFill>
          <a:blip r:embed="rId2"/>
          <a:stretch>
            <a:fillRect/>
          </a:stretch>
        </p:blipFill>
        <p:spPr>
          <a:xfrm>
            <a:off x="7766774" y="352687"/>
            <a:ext cx="3007717" cy="2694881"/>
          </a:xfrm>
          <a:prstGeom prst="rect">
            <a:avLst/>
          </a:prstGeom>
        </p:spPr>
      </p:pic>
      <p:sp>
        <p:nvSpPr>
          <p:cNvPr id="23" name="Rectangle 22">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Easy as pie by This Paper Ship | Dribbble | Dribbble">
            <a:extLst>
              <a:ext uri="{FF2B5EF4-FFF2-40B4-BE49-F238E27FC236}">
                <a16:creationId xmlns:a16="http://schemas.microsoft.com/office/drawing/2014/main" id="{FB5977BC-F31E-497B-A6A2-3578E21525AD}"/>
              </a:ext>
            </a:extLst>
          </p:cNvPr>
          <p:cNvPicPr>
            <a:picLocks noChangeAspect="1"/>
          </p:cNvPicPr>
          <p:nvPr/>
        </p:nvPicPr>
        <p:blipFill>
          <a:blip r:embed="rId3"/>
          <a:stretch>
            <a:fillRect/>
          </a:stretch>
        </p:blipFill>
        <p:spPr>
          <a:xfrm>
            <a:off x="7575248" y="3676230"/>
            <a:ext cx="3402676" cy="2552007"/>
          </a:xfrm>
          <a:prstGeom prst="rect">
            <a:avLst/>
          </a:prstGeom>
        </p:spPr>
      </p:pic>
      <p:sp>
        <p:nvSpPr>
          <p:cNvPr id="7" name="TextBox 6">
            <a:extLst>
              <a:ext uri="{FF2B5EF4-FFF2-40B4-BE49-F238E27FC236}">
                <a16:creationId xmlns:a16="http://schemas.microsoft.com/office/drawing/2014/main" id="{3E112A7F-93C8-4692-9E4E-A78337F80D1E}"/>
              </a:ext>
            </a:extLst>
          </p:cNvPr>
          <p:cNvSpPr txBox="1"/>
          <p:nvPr/>
        </p:nvSpPr>
        <p:spPr>
          <a:xfrm>
            <a:off x="794039" y="1683776"/>
            <a:ext cx="6052050"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FFC000">
                    <a:lumMod val="75000"/>
                  </a:srgbClr>
                </a:solidFill>
                <a:effectLst/>
                <a:uLnTx/>
                <a:uFillTx/>
                <a:latin typeface="Segoe Print"/>
                <a:ea typeface="+mn-ea"/>
                <a:cs typeface="Calibri"/>
              </a:rPr>
              <a:t>= very </a:t>
            </a:r>
            <a:r>
              <a:rPr kumimoji="0" lang="en-US" sz="3200" b="1" i="0" u="none" strike="noStrike" kern="1200" cap="none" spc="0" normalizeH="0" baseline="0" noProof="0" dirty="0" smtClean="0">
                <a:ln>
                  <a:noFill/>
                </a:ln>
                <a:solidFill>
                  <a:srgbClr val="FFC000">
                    <a:lumMod val="75000"/>
                  </a:srgbClr>
                </a:solidFill>
                <a:effectLst/>
                <a:uLnTx/>
                <a:uFillTx/>
                <a:latin typeface="Segoe Print"/>
                <a:ea typeface="+mn-ea"/>
                <a:cs typeface="Calibri"/>
              </a:rPr>
              <a:t>easy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A5A5A5">
                    <a:lumMod val="75000"/>
                  </a:srgbClr>
                </a:solidFill>
                <a:effectLst/>
                <a:uLnTx/>
                <a:uFillTx/>
                <a:latin typeface="Segoe Print"/>
                <a:ea typeface="+mn-ea"/>
                <a:cs typeface="Calibri"/>
              </a:rPr>
              <a:t> </a:t>
            </a:r>
            <a:r>
              <a:rPr kumimoji="0" lang="en-US" sz="1800" b="1" i="1" u="sng" strike="noStrike" kern="1200" cap="none" spc="0" normalizeH="0" baseline="0" noProof="0" dirty="0" smtClean="0">
                <a:ln>
                  <a:noFill/>
                </a:ln>
                <a:solidFill>
                  <a:srgbClr val="A5A5A5">
                    <a:lumMod val="75000"/>
                  </a:srgbClr>
                </a:solidFill>
                <a:effectLst/>
                <a:uLnTx/>
                <a:uFillTx/>
                <a:latin typeface="Segoe Print"/>
                <a:ea typeface="+mn-ea"/>
                <a:cs typeface="Calibri"/>
              </a:rPr>
              <a:t>examples</a:t>
            </a:r>
            <a:r>
              <a:rPr kumimoji="0" lang="en-US" sz="1800" b="1" i="1" u="sng" strike="noStrike" kern="1200" cap="none" spc="0" normalizeH="0" baseline="0" noProof="0" dirty="0">
                <a:ln>
                  <a:noFill/>
                </a:ln>
                <a:solidFill>
                  <a:srgbClr val="A5A5A5">
                    <a:lumMod val="75000"/>
                  </a:srgbClr>
                </a:solidFill>
                <a:effectLst/>
                <a:uLnTx/>
                <a:uFillTx/>
                <a:latin typeface="Segoe Print"/>
                <a:ea typeface="+mn-ea"/>
                <a:cs typeface="Calibri"/>
              </a:rPr>
              <a:t>:</a:t>
            </a:r>
            <a:endParaRPr kumimoji="0" lang="en-US" sz="1800" b="1" i="1" u="sng" strike="noStrike" kern="1200" cap="none" spc="0" normalizeH="0" baseline="0" noProof="0" dirty="0">
              <a:ln>
                <a:noFill/>
              </a:ln>
              <a:solidFill>
                <a:srgbClr val="A5A5A5">
                  <a:lumMod val="75000"/>
                </a:srgbClr>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600"/>
              </a:spcAft>
              <a:buClrTx/>
              <a:buSzTx/>
              <a:buFontTx/>
              <a:buChar char="-"/>
              <a:tabLst/>
              <a:defRPr/>
            </a:pPr>
            <a:r>
              <a:rPr kumimoji="0" lang="en-US" sz="1800" b="1" i="0" u="none" strike="noStrike" kern="1200" cap="none" spc="0" normalizeH="0" baseline="0" noProof="0" dirty="0" smtClean="0">
                <a:ln>
                  <a:noFill/>
                </a:ln>
                <a:solidFill>
                  <a:srgbClr val="A5A5A5">
                    <a:lumMod val="75000"/>
                  </a:srgbClr>
                </a:solidFill>
                <a:effectLst/>
                <a:uLnTx/>
                <a:uFillTx/>
                <a:latin typeface="Segoe Print"/>
                <a:ea typeface="+mn-ea"/>
                <a:cs typeface="Calibri"/>
              </a:rPr>
              <a:t>Wow</a:t>
            </a:r>
            <a:r>
              <a:rPr kumimoji="0" lang="en-US" sz="1800" b="1" i="0" u="none" strike="noStrike" kern="1200" cap="none" spc="0" normalizeH="0" baseline="0" noProof="0" dirty="0">
                <a:ln>
                  <a:noFill/>
                </a:ln>
                <a:solidFill>
                  <a:srgbClr val="A5A5A5">
                    <a:lumMod val="75000"/>
                  </a:srgbClr>
                </a:solidFill>
                <a:effectLst/>
                <a:uLnTx/>
                <a:uFillTx/>
                <a:latin typeface="Segoe Print"/>
                <a:ea typeface="+mn-ea"/>
                <a:cs typeface="Calibri"/>
              </a:rPr>
              <a:t>, that exam was </a:t>
            </a:r>
            <a:r>
              <a:rPr kumimoji="0" lang="en-US" sz="1800" b="1" i="0" u="none" strike="noStrike" kern="1200" cap="none" spc="0" normalizeH="0" baseline="0" noProof="0" dirty="0">
                <a:ln>
                  <a:noFill/>
                </a:ln>
                <a:solidFill>
                  <a:srgbClr val="FFC000">
                    <a:lumMod val="75000"/>
                  </a:srgbClr>
                </a:solidFill>
                <a:effectLst/>
                <a:uLnTx/>
                <a:uFillTx/>
                <a:latin typeface="Segoe Print"/>
                <a:ea typeface="+mn-ea"/>
                <a:cs typeface="Calibri"/>
              </a:rPr>
              <a:t>a piece of cake</a:t>
            </a:r>
            <a:r>
              <a:rPr kumimoji="0" lang="en-US" sz="1800" b="1" i="0" u="none" strike="noStrike" kern="1200" cap="none" spc="0" normalizeH="0" baseline="0" noProof="0" dirty="0">
                <a:ln>
                  <a:noFill/>
                </a:ln>
                <a:solidFill>
                  <a:srgbClr val="A5A5A5">
                    <a:lumMod val="75000"/>
                  </a:srgbClr>
                </a:solidFill>
                <a:effectLst/>
                <a:uLnTx/>
                <a:uFillTx/>
                <a:latin typeface="Segoe Print"/>
                <a:ea typeface="+mn-ea"/>
                <a:cs typeface="Calibri"/>
              </a:rPr>
              <a:t>! I'm sure I'll get a good grade</a:t>
            </a:r>
            <a:r>
              <a:rPr kumimoji="0" lang="en-US" sz="1800" b="1" i="0" u="none" strike="noStrike" kern="1200" cap="none" spc="0" normalizeH="0" baseline="0" noProof="0" dirty="0" smtClean="0">
                <a:ln>
                  <a:noFill/>
                </a:ln>
                <a:solidFill>
                  <a:srgbClr val="A5A5A5">
                    <a:lumMod val="75000"/>
                  </a:srgbClr>
                </a:solidFill>
                <a:effectLst/>
                <a:uLnTx/>
                <a:uFillTx/>
                <a:latin typeface="Segoe Print"/>
                <a:ea typeface="+mn-ea"/>
                <a:cs typeface="Calibri"/>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A5A5A5">
                    <a:lumMod val="75000"/>
                  </a:srgbClr>
                </a:solidFill>
                <a:effectLst/>
                <a:uLnTx/>
                <a:uFillTx/>
                <a:latin typeface="Segoe Print"/>
                <a:ea typeface="+mn-ea"/>
                <a:cs typeface="Calibri"/>
              </a:rPr>
              <a:t> </a:t>
            </a:r>
            <a:endParaRPr kumimoji="0" lang="en-US" sz="1800" b="0" i="0" u="none" strike="noStrike" kern="1200" cap="none" spc="0" normalizeH="0" baseline="0" noProof="0" dirty="0">
              <a:ln>
                <a:noFill/>
              </a:ln>
              <a:solidFill>
                <a:srgbClr val="A5A5A5">
                  <a:lumMod val="75000"/>
                </a:srgbClr>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600"/>
              </a:spcAft>
              <a:buClrTx/>
              <a:buSzTx/>
              <a:buFontTx/>
              <a:buChar char="-"/>
              <a:tabLst/>
              <a:defRPr/>
            </a:pPr>
            <a:r>
              <a:rPr kumimoji="0" lang="en-US" sz="1800" b="1" i="0" u="none" strike="noStrike" kern="1200" cap="none" spc="0" normalizeH="0" baseline="0" noProof="0" dirty="0" smtClean="0">
                <a:ln>
                  <a:noFill/>
                </a:ln>
                <a:solidFill>
                  <a:srgbClr val="A5A5A5">
                    <a:lumMod val="75000"/>
                  </a:srgbClr>
                </a:solidFill>
                <a:effectLst/>
                <a:uLnTx/>
                <a:uFillTx/>
                <a:latin typeface="Segoe Print"/>
                <a:ea typeface="+mn-ea"/>
                <a:cs typeface="Calibri"/>
              </a:rPr>
              <a:t>I'm </a:t>
            </a:r>
            <a:r>
              <a:rPr kumimoji="0" lang="en-US" sz="1800" b="1" i="0" u="none" strike="noStrike" kern="1200" cap="none" spc="0" normalizeH="0" baseline="0" noProof="0" dirty="0">
                <a:ln>
                  <a:noFill/>
                </a:ln>
                <a:solidFill>
                  <a:srgbClr val="A5A5A5">
                    <a:lumMod val="75000"/>
                  </a:srgbClr>
                </a:solidFill>
                <a:effectLst/>
                <a:uLnTx/>
                <a:uFillTx/>
                <a:latin typeface="Segoe Print"/>
                <a:ea typeface="+mn-ea"/>
                <a:cs typeface="Calibri"/>
              </a:rPr>
              <a:t>sure the test next week will be </a:t>
            </a:r>
            <a:r>
              <a:rPr kumimoji="0" lang="en-US" sz="1800" b="1" i="0" u="none" strike="noStrike" kern="1200" cap="none" spc="0" normalizeH="0" baseline="0" noProof="0" dirty="0">
                <a:ln>
                  <a:noFill/>
                </a:ln>
                <a:solidFill>
                  <a:srgbClr val="FFC000">
                    <a:lumMod val="75000"/>
                  </a:srgbClr>
                </a:solidFill>
                <a:effectLst/>
                <a:uLnTx/>
                <a:uFillTx/>
                <a:latin typeface="Segoe Print"/>
                <a:ea typeface="+mn-ea"/>
                <a:cs typeface="Calibri"/>
              </a:rPr>
              <a:t>easy as pie </a:t>
            </a:r>
            <a:r>
              <a:rPr kumimoji="0" lang="en-US" sz="1800" b="1" i="0" u="none" strike="noStrike" kern="1200" cap="none" spc="0" normalizeH="0" baseline="0" noProof="0" dirty="0">
                <a:ln>
                  <a:noFill/>
                </a:ln>
                <a:solidFill>
                  <a:srgbClr val="A5A5A5">
                    <a:lumMod val="75000"/>
                  </a:srgbClr>
                </a:solidFill>
                <a:effectLst/>
                <a:uLnTx/>
                <a:uFillTx/>
                <a:latin typeface="Segoe Print"/>
                <a:ea typeface="+mn-ea"/>
                <a:cs typeface="Calibri"/>
              </a:rPr>
              <a:t>for me. I've been studying for weeks</a:t>
            </a:r>
            <a:r>
              <a:rPr kumimoji="0" lang="en-US" sz="1800" b="1" i="0" u="none" strike="noStrike" kern="1200" cap="none" spc="0" normalizeH="0" baseline="0" noProof="0" dirty="0" smtClean="0">
                <a:ln>
                  <a:noFill/>
                </a:ln>
                <a:solidFill>
                  <a:srgbClr val="A5A5A5">
                    <a:lumMod val="75000"/>
                  </a:srgbClr>
                </a:solidFill>
                <a:effectLst/>
                <a:uLnTx/>
                <a:uFillTx/>
                <a:latin typeface="Segoe Print"/>
                <a:ea typeface="+mn-ea"/>
                <a:cs typeface="Calibri"/>
              </a:rPr>
              <a:t>!</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A5A5A5">
                  <a:lumMod val="75000"/>
                </a:srgbClr>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600"/>
              </a:spcAft>
              <a:buClrTx/>
              <a:buSzTx/>
              <a:buFontTx/>
              <a:buChar char="-"/>
              <a:tabLst/>
              <a:defRPr/>
            </a:pPr>
            <a:r>
              <a:rPr kumimoji="0" lang="en-US" sz="1800" b="1" i="0" u="none" strike="noStrike" kern="1200" cap="none" spc="0" normalizeH="0" baseline="0" noProof="0" dirty="0" smtClean="0">
                <a:ln>
                  <a:noFill/>
                </a:ln>
                <a:solidFill>
                  <a:srgbClr val="A5A5A5">
                    <a:lumMod val="75000"/>
                  </a:srgbClr>
                </a:solidFill>
                <a:effectLst/>
                <a:uLnTx/>
                <a:uFillTx/>
                <a:latin typeface="Segoe Print"/>
                <a:ea typeface="+mn-ea"/>
                <a:cs typeface="Calibri"/>
              </a:rPr>
              <a:t>I've </a:t>
            </a:r>
            <a:r>
              <a:rPr kumimoji="0" lang="en-US" sz="1800" b="1" i="0" u="none" strike="noStrike" kern="1200" cap="none" spc="0" normalizeH="0" baseline="0" noProof="0" dirty="0">
                <a:ln>
                  <a:noFill/>
                </a:ln>
                <a:solidFill>
                  <a:srgbClr val="A5A5A5">
                    <a:lumMod val="75000"/>
                  </a:srgbClr>
                </a:solidFill>
                <a:effectLst/>
                <a:uLnTx/>
                <a:uFillTx/>
                <a:latin typeface="Segoe Print"/>
                <a:ea typeface="+mn-ea"/>
                <a:cs typeface="Calibri"/>
              </a:rPr>
              <a:t>already finished my homework. It was </a:t>
            </a:r>
            <a:r>
              <a:rPr kumimoji="0" lang="en-US" sz="1800" b="1" i="0" u="none" strike="noStrike" kern="1200" cap="none" spc="0" normalizeH="0" baseline="0" noProof="0" dirty="0">
                <a:ln>
                  <a:noFill/>
                </a:ln>
                <a:solidFill>
                  <a:srgbClr val="FFC000">
                    <a:lumMod val="75000"/>
                  </a:srgbClr>
                </a:solidFill>
                <a:effectLst/>
                <a:uLnTx/>
                <a:uFillTx/>
                <a:latin typeface="Segoe Print"/>
                <a:ea typeface="+mn-ea"/>
                <a:cs typeface="Calibri"/>
              </a:rPr>
              <a:t>a piece of cake </a:t>
            </a:r>
            <a:r>
              <a:rPr kumimoji="0" lang="en-US" sz="1800" b="1" i="0" u="none" strike="noStrike" kern="1200" cap="none" spc="0" normalizeH="0" baseline="0" noProof="0" dirty="0">
                <a:ln>
                  <a:noFill/>
                </a:ln>
                <a:solidFill>
                  <a:srgbClr val="A5A5A5">
                    <a:lumMod val="75000"/>
                  </a:srgbClr>
                </a:solidFill>
                <a:effectLst/>
                <a:uLnTx/>
                <a:uFillTx/>
                <a:latin typeface="Segoe Print"/>
                <a:ea typeface="+mn-ea"/>
                <a:cs typeface="Calibri"/>
              </a:rPr>
              <a:t>for me</a:t>
            </a:r>
            <a:r>
              <a:rPr kumimoji="0" lang="en-US" sz="1800" b="1" i="0" u="none" strike="noStrike" kern="1200" cap="none" spc="0" normalizeH="0" baseline="0" noProof="0" dirty="0" smtClean="0">
                <a:ln>
                  <a:noFill/>
                </a:ln>
                <a:solidFill>
                  <a:srgbClr val="A5A5A5">
                    <a:lumMod val="75000"/>
                  </a:srgbClr>
                </a:solidFill>
                <a:effectLst/>
                <a:uLnTx/>
                <a:uFillTx/>
                <a:latin typeface="Segoe Print"/>
                <a:ea typeface="+mn-ea"/>
                <a:cs typeface="Calibri"/>
              </a:rPr>
              <a:t>!</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srgbClr val="A5A5A5">
                  <a:lumMod val="75000"/>
                </a:srgbClr>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A5A5A5">
                    <a:lumMod val="75000"/>
                  </a:srgbClr>
                </a:solidFill>
                <a:effectLst/>
                <a:uLnTx/>
                <a:uFillTx/>
                <a:latin typeface="Segoe Print"/>
                <a:ea typeface="+mn-ea"/>
                <a:cs typeface="Calibri"/>
              </a:rPr>
              <a:t>- I was expecting the task to be hard, but it was </a:t>
            </a:r>
            <a:r>
              <a:rPr kumimoji="0" lang="en-US" sz="1800" b="1" i="0" u="none" strike="noStrike" kern="1200" cap="none" spc="0" normalizeH="0" baseline="0" noProof="0" dirty="0">
                <a:ln>
                  <a:noFill/>
                </a:ln>
                <a:solidFill>
                  <a:srgbClr val="FFC000">
                    <a:lumMod val="75000"/>
                  </a:srgbClr>
                </a:solidFill>
                <a:effectLst/>
                <a:uLnTx/>
                <a:uFillTx/>
                <a:latin typeface="Segoe Print"/>
                <a:ea typeface="+mn-ea"/>
                <a:cs typeface="Calibri"/>
              </a:rPr>
              <a:t>as easy as pie</a:t>
            </a:r>
            <a:r>
              <a:rPr kumimoji="0" lang="en-US" sz="1800" b="1" i="0" u="none" strike="noStrike" kern="1200" cap="none" spc="0" normalizeH="0" baseline="0" noProof="0" dirty="0">
                <a:ln>
                  <a:noFill/>
                </a:ln>
                <a:solidFill>
                  <a:srgbClr val="A5A5A5">
                    <a:lumMod val="75000"/>
                  </a:srgbClr>
                </a:solidFill>
                <a:effectLst/>
                <a:uLnTx/>
                <a:uFillTx/>
                <a:latin typeface="Segoe Print"/>
                <a:ea typeface="+mn-ea"/>
                <a:cs typeface="Calibri"/>
              </a:rPr>
              <a:t>!</a:t>
            </a:r>
            <a:endParaRPr kumimoji="0" lang="en-US" sz="1800" b="0" i="0" u="none" strike="noStrike" kern="1200" cap="none" spc="0" normalizeH="0" baseline="0" noProof="0" dirty="0">
              <a:ln>
                <a:noFill/>
              </a:ln>
              <a:solidFill>
                <a:srgbClr val="A5A5A5">
                  <a:lumMod val="75000"/>
                </a:srgbClr>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7443727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A89E83-DB65-44C2-AC51-565D976A3A72}"/>
              </a:ext>
            </a:extLst>
          </p:cNvPr>
          <p:cNvSpPr>
            <a:spLocks noGrp="1"/>
          </p:cNvSpPr>
          <p:nvPr>
            <p:ph type="title"/>
          </p:nvPr>
        </p:nvSpPr>
        <p:spPr>
          <a:xfrm>
            <a:off x="665414" y="4920"/>
            <a:ext cx="11139854" cy="2180603"/>
          </a:xfrm>
        </p:spPr>
        <p:txBody>
          <a:bodyPr vert="horz" lIns="91440" tIns="45720" rIns="91440" bIns="45720" rtlCol="0" anchor="b">
            <a:noAutofit/>
          </a:bodyPr>
          <a:lstStyle/>
          <a:p>
            <a:pPr algn="ctr"/>
            <a:r>
              <a:rPr lang="en-US" sz="2800" b="1" dirty="0">
                <a:solidFill>
                  <a:srgbClr val="FFFFFF"/>
                </a:solidFill>
                <a:latin typeface="Segoe Print"/>
              </a:rPr>
              <a:t>Idiom of the Day</a:t>
            </a:r>
            <a:r>
              <a:rPr lang="en-US" sz="2800" b="1" dirty="0">
                <a:latin typeface="Segoe Print"/>
              </a:rPr>
              <a:t/>
            </a:r>
            <a:br>
              <a:rPr lang="en-US" sz="2800" b="1" dirty="0">
                <a:latin typeface="Segoe Print"/>
              </a:rPr>
            </a:br>
            <a:r>
              <a:rPr lang="en-US" sz="2800" b="1" dirty="0">
                <a:solidFill>
                  <a:srgbClr val="F09CD1"/>
                </a:solidFill>
                <a:latin typeface="Segoe Print"/>
              </a:rPr>
              <a:t>A penny for your thoughts</a:t>
            </a:r>
            <a:r>
              <a:rPr lang="en-US" sz="2800" b="1" dirty="0">
                <a:solidFill>
                  <a:schemeClr val="accent2">
                    <a:lumMod val="40000"/>
                    <a:lumOff val="60000"/>
                  </a:schemeClr>
                </a:solidFill>
                <a:latin typeface="Segoe Print"/>
              </a:rPr>
              <a:t> </a:t>
            </a:r>
            <a:r>
              <a:rPr lang="en-US" sz="2800" b="1" dirty="0">
                <a:solidFill>
                  <a:schemeClr val="bg1"/>
                </a:solidFill>
                <a:latin typeface="Segoe Print"/>
              </a:rPr>
              <a:t>=</a:t>
            </a:r>
            <a:r>
              <a:rPr lang="en-US" sz="2800" b="1" dirty="0">
                <a:solidFill>
                  <a:srgbClr val="FFFFFF"/>
                </a:solidFill>
                <a:latin typeface="Segoe Print"/>
              </a:rPr>
              <a:t> </a:t>
            </a:r>
            <a:r>
              <a:rPr lang="en-US" sz="2800" b="1" dirty="0">
                <a:latin typeface="Segoe Print"/>
                <a:cs typeface="Calibri Light"/>
              </a:rPr>
              <a:t/>
            </a:r>
            <a:br>
              <a:rPr lang="en-US" sz="2800" b="1" dirty="0">
                <a:latin typeface="Segoe Print"/>
                <a:cs typeface="Calibri Light"/>
              </a:rPr>
            </a:br>
            <a:r>
              <a:rPr lang="en-US" sz="2800" b="1" dirty="0">
                <a:latin typeface="Segoe Print"/>
              </a:rPr>
              <a:t/>
            </a:r>
            <a:br>
              <a:rPr lang="en-US" sz="2800" b="1" dirty="0">
                <a:latin typeface="Segoe Print"/>
              </a:rPr>
            </a:br>
            <a:r>
              <a:rPr lang="en-US" sz="2800" b="1" dirty="0">
                <a:solidFill>
                  <a:srgbClr val="FFFFFF"/>
                </a:solidFill>
                <a:latin typeface="Segoe Print"/>
              </a:rPr>
              <a:t>Tell me what you're thinking about. </a:t>
            </a:r>
          </a:p>
        </p:txBody>
      </p:sp>
      <p:sp>
        <p:nvSpPr>
          <p:cNvPr id="9" name="Content Placeholder 8">
            <a:extLst>
              <a:ext uri="{FF2B5EF4-FFF2-40B4-BE49-F238E27FC236}">
                <a16:creationId xmlns:a16="http://schemas.microsoft.com/office/drawing/2014/main" id="{B423CC30-F573-4F84-A376-2EE7B2798B85}"/>
              </a:ext>
            </a:extLst>
          </p:cNvPr>
          <p:cNvSpPr>
            <a:spLocks noGrp="1"/>
          </p:cNvSpPr>
          <p:nvPr>
            <p:ph idx="1"/>
          </p:nvPr>
        </p:nvSpPr>
        <p:spPr>
          <a:xfrm>
            <a:off x="6318685" y="2479160"/>
            <a:ext cx="5524500" cy="3908530"/>
          </a:xfrm>
        </p:spPr>
        <p:txBody>
          <a:bodyPr vert="horz" lIns="91440" tIns="45720" rIns="91440" bIns="45720" rtlCol="0" anchor="t">
            <a:normAutofit fontScale="25000" lnSpcReduction="20000"/>
          </a:bodyPr>
          <a:lstStyle/>
          <a:p>
            <a:pPr marL="0" indent="0">
              <a:buNone/>
            </a:pPr>
            <a:r>
              <a:rPr lang="en-US" sz="9600" b="1" i="1" u="sng" dirty="0">
                <a:solidFill>
                  <a:schemeClr val="accent1">
                    <a:lumMod val="75000"/>
                  </a:schemeClr>
                </a:solidFill>
                <a:latin typeface="Segoe Print"/>
                <a:cs typeface="Calibri"/>
              </a:rPr>
              <a:t>examples:</a:t>
            </a:r>
          </a:p>
          <a:p>
            <a:pPr marL="0" indent="0">
              <a:buNone/>
            </a:pPr>
            <a:endParaRPr lang="en-US" sz="4200" b="1" dirty="0">
              <a:solidFill>
                <a:schemeClr val="accent1">
                  <a:lumMod val="75000"/>
                </a:schemeClr>
              </a:solidFill>
              <a:latin typeface="Segoe Print"/>
              <a:cs typeface="Calibri" panose="020F0502020204030204"/>
            </a:endParaRPr>
          </a:p>
          <a:p>
            <a:pPr marL="0" indent="0">
              <a:lnSpc>
                <a:spcPct val="170000"/>
              </a:lnSpc>
              <a:spcBef>
                <a:spcPts val="0"/>
              </a:spcBef>
              <a:buNone/>
            </a:pPr>
            <a:r>
              <a:rPr lang="en-US" sz="8600" b="1" dirty="0">
                <a:solidFill>
                  <a:schemeClr val="accent1">
                    <a:lumMod val="75000"/>
                  </a:schemeClr>
                </a:solidFill>
                <a:latin typeface="Segoe Print"/>
              </a:rPr>
              <a:t>- You've been sitting quietly for over an hour. </a:t>
            </a:r>
            <a:r>
              <a:rPr lang="en-US" sz="9600" b="1" dirty="0">
                <a:solidFill>
                  <a:srgbClr val="E63EA8"/>
                </a:solidFill>
                <a:latin typeface="Segoe Print"/>
              </a:rPr>
              <a:t>A penny for your thoughts</a:t>
            </a:r>
            <a:r>
              <a:rPr lang="en-US" sz="8600" b="1" dirty="0">
                <a:solidFill>
                  <a:srgbClr val="E63EA8"/>
                </a:solidFill>
                <a:latin typeface="Segoe Print"/>
              </a:rPr>
              <a:t>,</a:t>
            </a:r>
            <a:r>
              <a:rPr lang="en-US" sz="8600" b="1" dirty="0">
                <a:solidFill>
                  <a:schemeClr val="accent1">
                    <a:lumMod val="75000"/>
                  </a:schemeClr>
                </a:solidFill>
                <a:latin typeface="Segoe Print"/>
              </a:rPr>
              <a:t> Adam. </a:t>
            </a:r>
            <a:endParaRPr lang="en-US" sz="8600" b="1" dirty="0">
              <a:solidFill>
                <a:schemeClr val="accent1">
                  <a:lumMod val="75000"/>
                </a:schemeClr>
              </a:solidFill>
              <a:latin typeface="Segoe Print"/>
              <a:cs typeface="Calibri"/>
            </a:endParaRPr>
          </a:p>
          <a:p>
            <a:pPr marL="0" indent="0">
              <a:lnSpc>
                <a:spcPct val="170000"/>
              </a:lnSpc>
              <a:spcBef>
                <a:spcPts val="0"/>
              </a:spcBef>
              <a:buNone/>
            </a:pPr>
            <a:endParaRPr lang="en-US" sz="4200" b="1" dirty="0">
              <a:solidFill>
                <a:schemeClr val="accent1">
                  <a:lumMod val="75000"/>
                </a:schemeClr>
              </a:solidFill>
              <a:latin typeface="Segoe Print"/>
              <a:cs typeface="Calibri"/>
            </a:endParaRPr>
          </a:p>
          <a:p>
            <a:pPr marL="0" indent="0">
              <a:lnSpc>
                <a:spcPct val="170000"/>
              </a:lnSpc>
              <a:spcBef>
                <a:spcPts val="0"/>
              </a:spcBef>
              <a:buNone/>
            </a:pPr>
            <a:r>
              <a:rPr lang="en-US" sz="8600" b="1" dirty="0">
                <a:solidFill>
                  <a:schemeClr val="accent1">
                    <a:lumMod val="75000"/>
                  </a:schemeClr>
                </a:solidFill>
                <a:latin typeface="Segoe Print"/>
                <a:cs typeface="Calibri"/>
              </a:rPr>
              <a:t>- You look sad. </a:t>
            </a:r>
            <a:r>
              <a:rPr lang="en-US" sz="9600" b="1" dirty="0">
                <a:solidFill>
                  <a:srgbClr val="E63EA8"/>
                </a:solidFill>
                <a:latin typeface="Segoe Print"/>
                <a:cs typeface="Calibri"/>
              </a:rPr>
              <a:t>A penny for your </a:t>
            </a:r>
            <a:r>
              <a:rPr lang="en-US" sz="9600" b="1" dirty="0" smtClean="0">
                <a:solidFill>
                  <a:srgbClr val="E63EA8"/>
                </a:solidFill>
                <a:latin typeface="Segoe Print"/>
                <a:cs typeface="Calibri"/>
              </a:rPr>
              <a:t>thoughts</a:t>
            </a:r>
            <a:r>
              <a:rPr lang="en-US" sz="9600" b="1" dirty="0">
                <a:solidFill>
                  <a:srgbClr val="E63EA8"/>
                </a:solidFill>
                <a:latin typeface="Segoe Print"/>
                <a:cs typeface="Calibri"/>
              </a:rPr>
              <a:t>?</a:t>
            </a:r>
            <a:endParaRPr lang="en-US" sz="8600" b="1" dirty="0">
              <a:solidFill>
                <a:schemeClr val="accent1">
                  <a:lumMod val="75000"/>
                </a:schemeClr>
              </a:solidFill>
              <a:latin typeface="Segoe Print"/>
              <a:cs typeface="Calibri"/>
            </a:endParaRPr>
          </a:p>
          <a:p>
            <a:pPr marL="0" indent="0" algn="ctr">
              <a:buNone/>
            </a:pPr>
            <a:endParaRPr lang="en-US" sz="9600" dirty="0">
              <a:solidFill>
                <a:srgbClr val="F59700"/>
              </a:solidFill>
              <a:cs typeface="Calibri"/>
            </a:endParaRPr>
          </a:p>
          <a:p>
            <a:pPr marL="0" indent="0" algn="ctr">
              <a:buNone/>
            </a:pPr>
            <a:endParaRPr lang="en-US" sz="9600" dirty="0">
              <a:solidFill>
                <a:srgbClr val="F59700"/>
              </a:solidFill>
              <a:cs typeface="Calibri"/>
            </a:endParaRPr>
          </a:p>
          <a:p>
            <a:pPr marL="0" indent="0" algn="ctr">
              <a:buNone/>
            </a:pPr>
            <a:endParaRPr lang="en-US" sz="2000" dirty="0">
              <a:solidFill>
                <a:srgbClr val="F59700"/>
              </a:solidFill>
              <a:cs typeface="Calibri"/>
            </a:endParaRPr>
          </a:p>
          <a:p>
            <a:pPr marL="0" indent="0" algn="ctr">
              <a:buNone/>
            </a:pPr>
            <a:r>
              <a:rPr lang="en-US" sz="2000" dirty="0">
                <a:solidFill>
                  <a:srgbClr val="F59700"/>
                </a:solidFill>
                <a:cs typeface="Calibri"/>
              </a:rPr>
              <a:t>- </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6" descr="Diagram&#10;&#10;Description automatically generated">
            <a:extLst>
              <a:ext uri="{FF2B5EF4-FFF2-40B4-BE49-F238E27FC236}">
                <a16:creationId xmlns:a16="http://schemas.microsoft.com/office/drawing/2014/main" id="{A7E3D150-E8AA-48E6-B6E8-4D469759F062}"/>
              </a:ext>
            </a:extLst>
          </p:cNvPr>
          <p:cNvPicPr>
            <a:picLocks noChangeAspect="1"/>
          </p:cNvPicPr>
          <p:nvPr/>
        </p:nvPicPr>
        <p:blipFill>
          <a:blip r:embed="rId2"/>
          <a:stretch>
            <a:fillRect/>
          </a:stretch>
        </p:blipFill>
        <p:spPr>
          <a:xfrm>
            <a:off x="188119" y="2483195"/>
            <a:ext cx="5719760" cy="3784704"/>
          </a:xfrm>
          <a:prstGeom prst="rect">
            <a:avLst/>
          </a:prstGeom>
          <a:ln>
            <a:noFill/>
          </a:ln>
          <a:effectLst>
            <a:softEdge rad="112500"/>
          </a:effectLst>
        </p:spPr>
      </p:pic>
    </p:spTree>
    <p:extLst>
      <p:ext uri="{BB962C8B-B14F-4D97-AF65-F5344CB8AC3E}">
        <p14:creationId xmlns:p14="http://schemas.microsoft.com/office/powerpoint/2010/main" val="3556669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D894347-C9A9-4BFD-8A6D-05A2B0CDDF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284ED281-4082-46F9-86EE-D78901367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
            <a:ext cx="9379192" cy="4251280"/>
          </a:xfrm>
          <a:custGeom>
            <a:avLst/>
            <a:gdLst>
              <a:gd name="connsiteX0" fmla="*/ 9379192 w 9379192"/>
              <a:gd name="connsiteY0" fmla="*/ 3752527 h 3752527"/>
              <a:gd name="connsiteX1" fmla="*/ 3293459 w 9379192"/>
              <a:gd name="connsiteY1" fmla="*/ 3752527 h 3752527"/>
              <a:gd name="connsiteX2" fmla="*/ 3297156 w 9379192"/>
              <a:gd name="connsiteY2" fmla="*/ 3752055 h 3752527"/>
              <a:gd name="connsiteX3" fmla="*/ 3642095 w 9379192"/>
              <a:gd name="connsiteY3" fmla="*/ 3690141 h 3752527"/>
              <a:gd name="connsiteX4" fmla="*/ 2307659 w 9379192"/>
              <a:gd name="connsiteY4" fmla="*/ 3500267 h 3752527"/>
              <a:gd name="connsiteX5" fmla="*/ 2383194 w 9379192"/>
              <a:gd name="connsiteY5" fmla="*/ 3475501 h 3752527"/>
              <a:gd name="connsiteX6" fmla="*/ 2237161 w 9379192"/>
              <a:gd name="connsiteY6" fmla="*/ 3376437 h 3752527"/>
              <a:gd name="connsiteX7" fmla="*/ 1637924 w 9379192"/>
              <a:gd name="connsiteY7" fmla="*/ 3219585 h 3752527"/>
              <a:gd name="connsiteX8" fmla="*/ 2383194 w 9379192"/>
              <a:gd name="connsiteY8" fmla="*/ 2955415 h 3752527"/>
              <a:gd name="connsiteX9" fmla="*/ 1542249 w 9379192"/>
              <a:gd name="connsiteY9" fmla="*/ 2596307 h 3752527"/>
              <a:gd name="connsiteX10" fmla="*/ 1114221 w 9379192"/>
              <a:gd name="connsiteY10" fmla="*/ 2509625 h 3752527"/>
              <a:gd name="connsiteX11" fmla="*/ 2524191 w 9379192"/>
              <a:gd name="connsiteY11" fmla="*/ 2059708 h 3752527"/>
              <a:gd name="connsiteX12" fmla="*/ 238027 w 9379192"/>
              <a:gd name="connsiteY12" fmla="*/ 1836815 h 3752527"/>
              <a:gd name="connsiteX13" fmla="*/ 424343 w 9379192"/>
              <a:gd name="connsiteY13" fmla="*/ 1746006 h 3752527"/>
              <a:gd name="connsiteX14" fmla="*/ 1844384 w 9379192"/>
              <a:gd name="connsiteY14" fmla="*/ 1770772 h 3752527"/>
              <a:gd name="connsiteX15" fmla="*/ 2081058 w 9379192"/>
              <a:gd name="connsiteY15" fmla="*/ 1700602 h 3752527"/>
              <a:gd name="connsiteX16" fmla="*/ 1844384 w 9379192"/>
              <a:gd name="connsiteY16" fmla="*/ 1589154 h 3752527"/>
              <a:gd name="connsiteX17" fmla="*/ 922869 w 9379192"/>
              <a:gd name="connsiteY17" fmla="*/ 1506601 h 3752527"/>
              <a:gd name="connsiteX18" fmla="*/ 681160 w 9379192"/>
              <a:gd name="connsiteY18" fmla="*/ 1320855 h 3752527"/>
              <a:gd name="connsiteX19" fmla="*/ 273276 w 9379192"/>
              <a:gd name="connsiteY19" fmla="*/ 1106216 h 3752527"/>
              <a:gd name="connsiteX20" fmla="*/ 555269 w 9379192"/>
              <a:gd name="connsiteY20" fmla="*/ 928727 h 3752527"/>
              <a:gd name="connsiteX21" fmla="*/ 97029 w 9379192"/>
              <a:gd name="connsiteY21" fmla="*/ 664555 h 3752527"/>
              <a:gd name="connsiteX22" fmla="*/ 227955 w 9379192"/>
              <a:gd name="connsiteY22" fmla="*/ 317831 h 3752527"/>
              <a:gd name="connsiteX23" fmla="*/ 998402 w 9379192"/>
              <a:gd name="connsiteY23" fmla="*/ 235277 h 3752527"/>
              <a:gd name="connsiteX24" fmla="*/ 2030701 w 9379192"/>
              <a:gd name="connsiteY24" fmla="*/ 115575 h 3752527"/>
              <a:gd name="connsiteX25" fmla="*/ 3068036 w 9379192"/>
              <a:gd name="connsiteY25" fmla="*/ 12383 h 3752527"/>
              <a:gd name="connsiteX26" fmla="*/ 4105370 w 9379192"/>
              <a:gd name="connsiteY26" fmla="*/ 12383 h 3752527"/>
              <a:gd name="connsiteX27" fmla="*/ 4402472 w 9379192"/>
              <a:gd name="connsiteY27" fmla="*/ 20638 h 3752527"/>
              <a:gd name="connsiteX28" fmla="*/ 4407507 w 9379192"/>
              <a:gd name="connsiteY28" fmla="*/ 20638 h 3752527"/>
              <a:gd name="connsiteX29" fmla="*/ 5696622 w 9379192"/>
              <a:gd name="connsiteY29" fmla="*/ 57788 h 3752527"/>
              <a:gd name="connsiteX30" fmla="*/ 6175004 w 9379192"/>
              <a:gd name="connsiteY30" fmla="*/ 61915 h 3752527"/>
              <a:gd name="connsiteX31" fmla="*/ 7212339 w 9379192"/>
              <a:gd name="connsiteY31" fmla="*/ 66042 h 3752527"/>
              <a:gd name="connsiteX32" fmla="*/ 8244638 w 9379192"/>
              <a:gd name="connsiteY32" fmla="*/ 49532 h 3752527"/>
              <a:gd name="connsiteX33" fmla="*/ 9292044 w 9379192"/>
              <a:gd name="connsiteY33" fmla="*/ 0 h 3752527"/>
              <a:gd name="connsiteX34" fmla="*/ 9379192 w 9379192"/>
              <a:gd name="connsiteY34" fmla="*/ 2762 h 375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379192" h="3752527">
                <a:moveTo>
                  <a:pt x="9379192" y="3752527"/>
                </a:moveTo>
                <a:lnTo>
                  <a:pt x="3293459" y="3752527"/>
                </a:lnTo>
                <a:lnTo>
                  <a:pt x="3297156" y="3752055"/>
                </a:lnTo>
                <a:cubicBezTo>
                  <a:pt x="3412975" y="3736577"/>
                  <a:pt x="3551454" y="3714906"/>
                  <a:pt x="3642095" y="3690141"/>
                </a:cubicBezTo>
                <a:cubicBezTo>
                  <a:pt x="3380244" y="3686012"/>
                  <a:pt x="2347945" y="3529162"/>
                  <a:pt x="2307659" y="3500267"/>
                </a:cubicBezTo>
                <a:cubicBezTo>
                  <a:pt x="2327803" y="3492012"/>
                  <a:pt x="2358017" y="3483757"/>
                  <a:pt x="2383194" y="3475501"/>
                </a:cubicBezTo>
                <a:cubicBezTo>
                  <a:pt x="2327803" y="3450736"/>
                  <a:pt x="2282482" y="3421842"/>
                  <a:pt x="2237161" y="3376437"/>
                </a:cubicBezTo>
                <a:cubicBezTo>
                  <a:pt x="2091129" y="3223714"/>
                  <a:pt x="1844384" y="3277374"/>
                  <a:pt x="1637924" y="3219585"/>
                </a:cubicBezTo>
                <a:cubicBezTo>
                  <a:pt x="1768850" y="2897627"/>
                  <a:pt x="2116307" y="3017329"/>
                  <a:pt x="2383194" y="2955415"/>
                </a:cubicBezTo>
                <a:cubicBezTo>
                  <a:pt x="1683245" y="2765541"/>
                  <a:pt x="1819207" y="2666477"/>
                  <a:pt x="1542249" y="2596307"/>
                </a:cubicBezTo>
                <a:cubicBezTo>
                  <a:pt x="1194791" y="2509625"/>
                  <a:pt x="1114221" y="2509625"/>
                  <a:pt x="1114221" y="2509625"/>
                </a:cubicBezTo>
                <a:cubicBezTo>
                  <a:pt x="1522105" y="2245455"/>
                  <a:pt x="2010559" y="2530264"/>
                  <a:pt x="2524191" y="2059708"/>
                </a:cubicBezTo>
                <a:cubicBezTo>
                  <a:pt x="2030701" y="1993667"/>
                  <a:pt x="555269" y="1960645"/>
                  <a:pt x="238027" y="1836815"/>
                </a:cubicBezTo>
                <a:cubicBezTo>
                  <a:pt x="358880" y="1882219"/>
                  <a:pt x="368952" y="1746006"/>
                  <a:pt x="424343" y="1746006"/>
                </a:cubicBezTo>
                <a:cubicBezTo>
                  <a:pt x="892655" y="1741879"/>
                  <a:pt x="1371037" y="1820305"/>
                  <a:pt x="1844384" y="1770772"/>
                </a:cubicBezTo>
                <a:cubicBezTo>
                  <a:pt x="1929989" y="1766645"/>
                  <a:pt x="2065951" y="1803793"/>
                  <a:pt x="2081058" y="1700602"/>
                </a:cubicBezTo>
                <a:cubicBezTo>
                  <a:pt x="2096164" y="1572644"/>
                  <a:pt x="1919919" y="1601537"/>
                  <a:pt x="1844384" y="1589154"/>
                </a:cubicBezTo>
                <a:cubicBezTo>
                  <a:pt x="1537212" y="1547877"/>
                  <a:pt x="1235076" y="1531367"/>
                  <a:pt x="922869" y="1506601"/>
                </a:cubicBezTo>
                <a:cubicBezTo>
                  <a:pt x="791943" y="1494218"/>
                  <a:pt x="630804" y="1518984"/>
                  <a:pt x="681160" y="1320855"/>
                </a:cubicBezTo>
                <a:cubicBezTo>
                  <a:pt x="640874" y="1130983"/>
                  <a:pt x="399166" y="1197025"/>
                  <a:pt x="273276" y="1106216"/>
                </a:cubicBezTo>
                <a:cubicBezTo>
                  <a:pt x="333703" y="998897"/>
                  <a:pt x="504913" y="1073196"/>
                  <a:pt x="555269" y="928727"/>
                </a:cubicBezTo>
                <a:cubicBezTo>
                  <a:pt x="313560" y="974131"/>
                  <a:pt x="338738" y="660428"/>
                  <a:pt x="97029" y="664555"/>
                </a:cubicBezTo>
                <a:cubicBezTo>
                  <a:pt x="-104395" y="478810"/>
                  <a:pt x="41638" y="388001"/>
                  <a:pt x="227955" y="317831"/>
                </a:cubicBezTo>
                <a:cubicBezTo>
                  <a:pt x="469664" y="231150"/>
                  <a:pt x="736551" y="251788"/>
                  <a:pt x="998402" y="235277"/>
                </a:cubicBezTo>
                <a:cubicBezTo>
                  <a:pt x="1345860" y="198128"/>
                  <a:pt x="1678209" y="111447"/>
                  <a:pt x="2030701" y="115575"/>
                </a:cubicBezTo>
                <a:cubicBezTo>
                  <a:pt x="2363052" y="28893"/>
                  <a:pt x="2730650" y="123829"/>
                  <a:pt x="3068036" y="12383"/>
                </a:cubicBezTo>
                <a:cubicBezTo>
                  <a:pt x="3410457" y="12383"/>
                  <a:pt x="3757914" y="12383"/>
                  <a:pt x="4105370" y="12383"/>
                </a:cubicBezTo>
                <a:cubicBezTo>
                  <a:pt x="4206084" y="16510"/>
                  <a:pt x="4301759" y="16510"/>
                  <a:pt x="4402472" y="20638"/>
                </a:cubicBezTo>
                <a:cubicBezTo>
                  <a:pt x="4402472" y="20638"/>
                  <a:pt x="4407507" y="20638"/>
                  <a:pt x="4407507" y="20638"/>
                </a:cubicBezTo>
                <a:cubicBezTo>
                  <a:pt x="4840570" y="33022"/>
                  <a:pt x="5268596" y="41276"/>
                  <a:pt x="5696622" y="57788"/>
                </a:cubicBezTo>
                <a:cubicBezTo>
                  <a:pt x="5857761" y="57788"/>
                  <a:pt x="6013864" y="61915"/>
                  <a:pt x="6175004" y="61915"/>
                </a:cubicBezTo>
                <a:cubicBezTo>
                  <a:pt x="6517425" y="82553"/>
                  <a:pt x="6864883" y="94936"/>
                  <a:pt x="7212339" y="66042"/>
                </a:cubicBezTo>
                <a:cubicBezTo>
                  <a:pt x="7559796" y="90809"/>
                  <a:pt x="7897182" y="74298"/>
                  <a:pt x="8244638" y="49532"/>
                </a:cubicBezTo>
                <a:cubicBezTo>
                  <a:pt x="8597130" y="78426"/>
                  <a:pt x="8944587" y="37149"/>
                  <a:pt x="9292044" y="0"/>
                </a:cubicBezTo>
                <a:lnTo>
                  <a:pt x="9379192" y="2762"/>
                </a:lnTo>
                <a:close/>
              </a:path>
            </a:pathLst>
          </a:custGeom>
          <a:solidFill>
            <a:schemeClr val="bg2">
              <a:alpha val="5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531D9B7-48AB-4407-A9E8-13391FCB2E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9902" flipV="1">
            <a:off x="5210629" y="4242714"/>
            <a:ext cx="7104297" cy="3137347"/>
          </a:xfrm>
          <a:custGeom>
            <a:avLst/>
            <a:gdLst>
              <a:gd name="connsiteX0" fmla="*/ 6772629 w 7104297"/>
              <a:gd name="connsiteY0" fmla="*/ 3137347 h 3137347"/>
              <a:gd name="connsiteX1" fmla="*/ 7104297 w 7104297"/>
              <a:gd name="connsiteY1" fmla="*/ 1081624 h 3137347"/>
              <a:gd name="connsiteX2" fmla="*/ 400225 w 7104297"/>
              <a:gd name="connsiteY2" fmla="*/ 0 h 3137347"/>
              <a:gd name="connsiteX3" fmla="*/ 277738 w 7104297"/>
              <a:gd name="connsiteY3" fmla="*/ 5048 h 3137347"/>
              <a:gd name="connsiteX4" fmla="*/ 0 w 7104297"/>
              <a:gd name="connsiteY4" fmla="*/ 23585 h 3137347"/>
              <a:gd name="connsiteX5" fmla="*/ 296410 w 7104297"/>
              <a:gd name="connsiteY5" fmla="*/ 136472 h 3137347"/>
              <a:gd name="connsiteX6" fmla="*/ 396403 w 7104297"/>
              <a:gd name="connsiteY6" fmla="*/ 445861 h 3137347"/>
              <a:gd name="connsiteX7" fmla="*/ 760665 w 7104297"/>
              <a:gd name="connsiteY7" fmla="*/ 621461 h 3137347"/>
              <a:gd name="connsiteX8" fmla="*/ 996368 w 7104297"/>
              <a:gd name="connsiteY8" fmla="*/ 684176 h 3137347"/>
              <a:gd name="connsiteX9" fmla="*/ 1535617 w 7104297"/>
              <a:gd name="connsiteY9" fmla="*/ 776157 h 3137347"/>
              <a:gd name="connsiteX10" fmla="*/ 1614185 w 7104297"/>
              <a:gd name="connsiteY10" fmla="*/ 926671 h 3137347"/>
              <a:gd name="connsiteX11" fmla="*/ 1682037 w 7104297"/>
              <a:gd name="connsiteY11" fmla="*/ 1093909 h 3137347"/>
              <a:gd name="connsiteX12" fmla="*/ 1824886 w 7104297"/>
              <a:gd name="connsiteY12" fmla="*/ 1202614 h 3137347"/>
              <a:gd name="connsiteX13" fmla="*/ 714243 w 7104297"/>
              <a:gd name="connsiteY13" fmla="*/ 1185890 h 3137347"/>
              <a:gd name="connsiteX14" fmla="*/ 1967733 w 7104297"/>
              <a:gd name="connsiteY14" fmla="*/ 1537090 h 3137347"/>
              <a:gd name="connsiteX15" fmla="*/ 1857026 w 7104297"/>
              <a:gd name="connsiteY15" fmla="*/ 1675062 h 3137347"/>
              <a:gd name="connsiteX16" fmla="*/ 2542697 w 7104297"/>
              <a:gd name="connsiteY16" fmla="*/ 1863205 h 3137347"/>
              <a:gd name="connsiteX17" fmla="*/ 2174863 w 7104297"/>
              <a:gd name="connsiteY17" fmla="*/ 1884109 h 3137347"/>
              <a:gd name="connsiteX18" fmla="*/ 4314015 w 7104297"/>
              <a:gd name="connsiteY18" fmla="*/ 2670128 h 3137347"/>
              <a:gd name="connsiteX19" fmla="*/ 5430784 w 7104297"/>
              <a:gd name="connsiteY19" fmla="*/ 2889725 h 3137347"/>
              <a:gd name="connsiteX20" fmla="*/ 6613344 w 7104297"/>
              <a:gd name="connsiteY20" fmla="*/ 3108822 h 3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04297" h="3137347">
                <a:moveTo>
                  <a:pt x="6772629" y="3137347"/>
                </a:moveTo>
                <a:lnTo>
                  <a:pt x="7104297" y="1081624"/>
                </a:lnTo>
                <a:lnTo>
                  <a:pt x="400225" y="0"/>
                </a:lnTo>
                <a:lnTo>
                  <a:pt x="277738" y="5048"/>
                </a:lnTo>
                <a:cubicBezTo>
                  <a:pt x="185423" y="9801"/>
                  <a:pt x="92851" y="15745"/>
                  <a:pt x="0" y="23585"/>
                </a:cubicBezTo>
                <a:cubicBezTo>
                  <a:pt x="96424" y="149013"/>
                  <a:pt x="221416" y="44490"/>
                  <a:pt x="296410" y="136472"/>
                </a:cubicBezTo>
                <a:cubicBezTo>
                  <a:pt x="224986" y="328795"/>
                  <a:pt x="253557" y="433318"/>
                  <a:pt x="396403" y="445861"/>
                </a:cubicBezTo>
                <a:cubicBezTo>
                  <a:pt x="535682" y="458403"/>
                  <a:pt x="685672" y="391507"/>
                  <a:pt x="760665" y="621461"/>
                </a:cubicBezTo>
                <a:cubicBezTo>
                  <a:pt x="782093" y="692537"/>
                  <a:pt x="914229" y="671633"/>
                  <a:pt x="996368" y="684176"/>
                </a:cubicBezTo>
                <a:cubicBezTo>
                  <a:pt x="1174926" y="713442"/>
                  <a:pt x="1364202" y="684176"/>
                  <a:pt x="1535617" y="776157"/>
                </a:cubicBezTo>
                <a:cubicBezTo>
                  <a:pt x="1603471" y="809604"/>
                  <a:pt x="1649896" y="834690"/>
                  <a:pt x="1614185" y="926671"/>
                </a:cubicBezTo>
                <a:cubicBezTo>
                  <a:pt x="1578472" y="1022833"/>
                  <a:pt x="1624898" y="1056279"/>
                  <a:pt x="1682037" y="1093909"/>
                </a:cubicBezTo>
                <a:cubicBezTo>
                  <a:pt x="1724892" y="1123175"/>
                  <a:pt x="1789173" y="1114814"/>
                  <a:pt x="1824886" y="1202614"/>
                </a:cubicBezTo>
                <a:cubicBezTo>
                  <a:pt x="1449909" y="1190070"/>
                  <a:pt x="1085647" y="1118994"/>
                  <a:pt x="714243" y="1185890"/>
                </a:cubicBezTo>
                <a:cubicBezTo>
                  <a:pt x="1121358" y="1353128"/>
                  <a:pt x="1567759" y="1344765"/>
                  <a:pt x="1967733" y="1537090"/>
                </a:cubicBezTo>
                <a:cubicBezTo>
                  <a:pt x="1953448" y="1603986"/>
                  <a:pt x="1860597" y="1574718"/>
                  <a:pt x="1857026" y="1675062"/>
                </a:cubicBezTo>
                <a:cubicBezTo>
                  <a:pt x="2067727" y="1779586"/>
                  <a:pt x="2321284" y="1708508"/>
                  <a:pt x="2542697" y="1863205"/>
                </a:cubicBezTo>
                <a:cubicBezTo>
                  <a:pt x="2414134" y="1934281"/>
                  <a:pt x="2296285" y="1817213"/>
                  <a:pt x="2174863" y="1884109"/>
                </a:cubicBezTo>
                <a:cubicBezTo>
                  <a:pt x="2214147" y="1984452"/>
                  <a:pt x="3992607" y="2603233"/>
                  <a:pt x="4314015" y="2670128"/>
                </a:cubicBezTo>
                <a:cubicBezTo>
                  <a:pt x="4559090" y="2721868"/>
                  <a:pt x="4976921" y="2803592"/>
                  <a:pt x="5430784" y="2889725"/>
                </a:cubicBezTo>
                <a:cubicBezTo>
                  <a:pt x="5827914" y="2965093"/>
                  <a:pt x="6252633" y="3043836"/>
                  <a:pt x="6613344" y="3108822"/>
                </a:cubicBezTo>
                <a:close/>
              </a:path>
            </a:pathLst>
          </a:custGeom>
          <a:solidFill>
            <a:schemeClr val="bg2">
              <a:alpha val="5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5" descr="A picture containing icon&#10;&#10;Description automatically generated">
            <a:extLst>
              <a:ext uri="{FF2B5EF4-FFF2-40B4-BE49-F238E27FC236}">
                <a16:creationId xmlns:a16="http://schemas.microsoft.com/office/drawing/2014/main" id="{F976BDCE-2F4D-495B-AA83-EFC46D010382}"/>
              </a:ext>
            </a:extLst>
          </p:cNvPr>
          <p:cNvPicPr>
            <a:picLocks noChangeAspect="1"/>
          </p:cNvPicPr>
          <p:nvPr/>
        </p:nvPicPr>
        <p:blipFill>
          <a:blip r:embed="rId2"/>
          <a:stretch>
            <a:fillRect/>
          </a:stretch>
        </p:blipFill>
        <p:spPr>
          <a:xfrm>
            <a:off x="104775" y="108846"/>
            <a:ext cx="4707731" cy="4020932"/>
          </a:xfrm>
          <a:prstGeom prst="rect">
            <a:avLst/>
          </a:prstGeom>
        </p:spPr>
      </p:pic>
      <p:sp>
        <p:nvSpPr>
          <p:cNvPr id="6" name="TextBox 5">
            <a:extLst>
              <a:ext uri="{FF2B5EF4-FFF2-40B4-BE49-F238E27FC236}">
                <a16:creationId xmlns:a16="http://schemas.microsoft.com/office/drawing/2014/main" id="{BCA77EC2-F593-4952-8719-7DA25E4E80FB}"/>
              </a:ext>
            </a:extLst>
          </p:cNvPr>
          <p:cNvSpPr txBox="1"/>
          <p:nvPr/>
        </p:nvSpPr>
        <p:spPr>
          <a:xfrm>
            <a:off x="3048" y="3274880"/>
            <a:ext cx="12188952" cy="30162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Print"/>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Segoe Print"/>
                <a:ea typeface="+mn-ea"/>
                <a:cs typeface="Segoe UI"/>
              </a:rPr>
              <a:t>     </a:t>
            </a:r>
            <a:r>
              <a:rPr kumimoji="0" lang="en-US" sz="1800" b="1" i="0" u="none" strike="noStrike" kern="1200" cap="none" spc="0" normalizeH="0" baseline="0" noProof="0" dirty="0" smtClean="0">
                <a:ln>
                  <a:noFill/>
                </a:ln>
                <a:solidFill>
                  <a:prstClr val="black"/>
                </a:solidFill>
                <a:effectLst/>
                <a:uLnTx/>
                <a:uFillTx/>
                <a:latin typeface="Segoe Print"/>
                <a:ea typeface="+mn-ea"/>
                <a:cs typeface="Segoe UI"/>
              </a:rPr>
              <a:t>                                                    </a:t>
            </a:r>
            <a:r>
              <a:rPr kumimoji="0" lang="en-US" sz="2400" b="1" i="1" u="sng" strike="noStrike" kern="1200" cap="none" spc="0" normalizeH="0" baseline="0" noProof="0" dirty="0">
                <a:ln>
                  <a:noFill/>
                </a:ln>
                <a:solidFill>
                  <a:prstClr val="black"/>
                </a:solidFill>
                <a:effectLst/>
                <a:uLnTx/>
                <a:uFillTx/>
                <a:latin typeface="Segoe Print"/>
                <a:ea typeface="+mn-ea"/>
                <a:cs typeface="Segoe UI"/>
              </a:rPr>
              <a:t>e</a:t>
            </a:r>
            <a:r>
              <a:rPr kumimoji="0" lang="en-US" sz="2400" b="1" i="1" u="sng" strike="noStrike" kern="1200" cap="none" spc="0" normalizeH="0" baseline="0" noProof="0" dirty="0" smtClean="0">
                <a:ln>
                  <a:noFill/>
                </a:ln>
                <a:solidFill>
                  <a:prstClr val="black"/>
                </a:solidFill>
                <a:effectLst/>
                <a:uLnTx/>
                <a:uFillTx/>
                <a:latin typeface="Segoe Print"/>
                <a:ea typeface="+mn-ea"/>
                <a:cs typeface="Segoe UI"/>
              </a:rPr>
              <a:t>xamples</a:t>
            </a:r>
            <a:r>
              <a:rPr kumimoji="0" lang="en-US" sz="1800" b="1" i="0" u="none" strike="noStrike" kern="1200" cap="none" spc="0" normalizeH="0" baseline="0" noProof="0" dirty="0">
                <a:ln>
                  <a:noFill/>
                </a:ln>
                <a:solidFill>
                  <a:prstClr val="black"/>
                </a:solidFill>
                <a:effectLst/>
                <a:uLnTx/>
                <a:uFillTx/>
                <a:latin typeface="Segoe Print"/>
                <a:ea typeface="+mn-ea"/>
                <a:cs typeface="Segoe U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e Print"/>
                <a:ea typeface="+mn-ea"/>
                <a:cs typeface="Segoe UI"/>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Segoe Print"/>
                <a:ea typeface="+mn-ea"/>
                <a:cs typeface="Segoe UI"/>
              </a:rPr>
              <a:t>-This </a:t>
            </a:r>
            <a:r>
              <a:rPr kumimoji="0" lang="en-US" sz="2400" b="1" i="0" u="none" strike="noStrike" kern="1200" cap="none" spc="0" normalizeH="0" baseline="0" noProof="0" dirty="0">
                <a:ln>
                  <a:noFill/>
                </a:ln>
                <a:solidFill>
                  <a:prstClr val="black"/>
                </a:solidFill>
                <a:effectLst/>
                <a:uLnTx/>
                <a:uFillTx/>
                <a:latin typeface="Segoe Print"/>
                <a:ea typeface="+mn-ea"/>
                <a:cs typeface="Segoe UI"/>
              </a:rPr>
              <a:t>kind of chance comes </a:t>
            </a:r>
            <a:r>
              <a:rPr kumimoji="0" lang="en-US" sz="3200" b="1" i="1" u="none" strike="noStrike" kern="1200" cap="none" spc="0" normalizeH="0" baseline="0" noProof="0" dirty="0">
                <a:ln>
                  <a:noFill/>
                </a:ln>
                <a:solidFill>
                  <a:srgbClr val="4472C4">
                    <a:lumMod val="75000"/>
                  </a:srgbClr>
                </a:solidFill>
                <a:effectLst/>
                <a:uLnTx/>
                <a:uFillTx/>
                <a:latin typeface="Segoe Print"/>
                <a:ea typeface="+mn-ea"/>
                <a:cs typeface="Segoe UI"/>
              </a:rPr>
              <a:t>once in a blue moon</a:t>
            </a:r>
            <a:r>
              <a:rPr kumimoji="0" lang="en-US" sz="2400" b="1" i="0" u="none" strike="noStrike" kern="1200" cap="none" spc="0" normalizeH="0" baseline="0" noProof="0" dirty="0" smtClean="0">
                <a:ln>
                  <a:noFill/>
                </a:ln>
                <a:solidFill>
                  <a:prstClr val="black"/>
                </a:solidFill>
                <a:effectLst/>
                <a:uLnTx/>
                <a:uFillTx/>
                <a:latin typeface="Segoe Print"/>
                <a:ea typeface="+mn-ea"/>
                <a:cs typeface="Segoe U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Segoe Print"/>
                <a:ea typeface="+mn-ea"/>
                <a:cs typeface="Segoe UI"/>
              </a:rPr>
              <a:t>​-My </a:t>
            </a:r>
            <a:r>
              <a:rPr kumimoji="0" lang="en-US" sz="2400" b="1" i="0" u="none" strike="noStrike" kern="1200" cap="none" spc="0" normalizeH="0" baseline="0" noProof="0" dirty="0">
                <a:ln>
                  <a:noFill/>
                </a:ln>
                <a:solidFill>
                  <a:prstClr val="black"/>
                </a:solidFill>
                <a:effectLst/>
                <a:uLnTx/>
                <a:uFillTx/>
                <a:latin typeface="Segoe Print"/>
                <a:ea typeface="+mn-ea"/>
                <a:cs typeface="Segoe UI"/>
              </a:rPr>
              <a:t>aunt lives in Canada, so I only get to see her </a:t>
            </a:r>
            <a:r>
              <a:rPr kumimoji="0" lang="en-US" sz="3200" b="1" i="1" u="none" strike="noStrike" kern="1200" cap="none" spc="0" normalizeH="0" baseline="0" noProof="0" dirty="0">
                <a:ln>
                  <a:noFill/>
                </a:ln>
                <a:solidFill>
                  <a:srgbClr val="4472C4">
                    <a:lumMod val="75000"/>
                  </a:srgbClr>
                </a:solidFill>
                <a:effectLst/>
                <a:uLnTx/>
                <a:uFillTx/>
                <a:latin typeface="Segoe Print"/>
                <a:ea typeface="+mn-ea"/>
                <a:cs typeface="Segoe UI"/>
              </a:rPr>
              <a:t>once in a blue moon</a:t>
            </a:r>
            <a:r>
              <a:rPr kumimoji="0" lang="en-US" sz="2400" b="1" i="0" u="none" strike="noStrike" kern="1200" cap="none" spc="0" normalizeH="0" baseline="0" noProof="0" dirty="0" smtClean="0">
                <a:ln>
                  <a:noFill/>
                </a:ln>
                <a:solidFill>
                  <a:prstClr val="black"/>
                </a:solidFill>
                <a:effectLst/>
                <a:uLnTx/>
                <a:uFillTx/>
                <a:latin typeface="Segoe Print"/>
                <a:ea typeface="+mn-ea"/>
                <a:cs typeface="Segoe U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Segoe Print"/>
                <a:ea typeface="+mn-ea"/>
                <a:cs typeface="Segoe UI"/>
              </a:rPr>
              <a:t>-I </a:t>
            </a:r>
            <a:r>
              <a:rPr kumimoji="0" lang="en-US" sz="2400" b="1" i="0" u="none" strike="noStrike" kern="1200" cap="none" spc="0" normalizeH="0" baseline="0" noProof="0" dirty="0">
                <a:ln>
                  <a:noFill/>
                </a:ln>
                <a:solidFill>
                  <a:prstClr val="black"/>
                </a:solidFill>
                <a:effectLst/>
                <a:uLnTx/>
                <a:uFillTx/>
                <a:latin typeface="Segoe Print"/>
                <a:ea typeface="+mn-ea"/>
                <a:cs typeface="Segoe UI"/>
              </a:rPr>
              <a:t>don't know why I bought </a:t>
            </a:r>
            <a:r>
              <a:rPr kumimoji="0" lang="en-US" sz="2400" b="1" i="0" u="none" strike="noStrike" kern="1200" cap="none" spc="0" normalizeH="0" baseline="0" noProof="0" dirty="0" smtClean="0">
                <a:ln>
                  <a:noFill/>
                </a:ln>
                <a:solidFill>
                  <a:prstClr val="black"/>
                </a:solidFill>
                <a:effectLst/>
                <a:uLnTx/>
                <a:uFillTx/>
                <a:latin typeface="Segoe Print"/>
                <a:ea typeface="+mn-ea"/>
                <a:cs typeface="Segoe UI"/>
              </a:rPr>
              <a:t>that dress. </a:t>
            </a:r>
            <a:r>
              <a:rPr kumimoji="0" lang="en-US" sz="2400" b="1" i="0" u="none" strike="noStrike" kern="1200" cap="none" spc="0" normalizeH="0" baseline="0" noProof="0" dirty="0">
                <a:ln>
                  <a:noFill/>
                </a:ln>
                <a:solidFill>
                  <a:prstClr val="black"/>
                </a:solidFill>
                <a:effectLst/>
                <a:uLnTx/>
                <a:uFillTx/>
                <a:latin typeface="Segoe Print"/>
                <a:ea typeface="+mn-ea"/>
                <a:cs typeface="Segoe UI"/>
              </a:rPr>
              <a:t>I </a:t>
            </a:r>
            <a:r>
              <a:rPr kumimoji="0" lang="en-US" sz="2400" b="1" i="0" u="none" strike="noStrike" kern="1200" cap="none" spc="0" normalizeH="0" baseline="0" noProof="0" dirty="0" smtClean="0">
                <a:ln>
                  <a:noFill/>
                </a:ln>
                <a:solidFill>
                  <a:prstClr val="black"/>
                </a:solidFill>
                <a:effectLst/>
                <a:uLnTx/>
                <a:uFillTx/>
                <a:latin typeface="Segoe Print"/>
                <a:ea typeface="+mn-ea"/>
                <a:cs typeface="Segoe UI"/>
              </a:rPr>
              <a:t>wear </a:t>
            </a:r>
            <a:r>
              <a:rPr kumimoji="0" lang="en-US" sz="2400" b="1" i="0" u="none" strike="noStrike" kern="1200" cap="none" spc="0" normalizeH="0" baseline="0" noProof="0" dirty="0">
                <a:ln>
                  <a:noFill/>
                </a:ln>
                <a:solidFill>
                  <a:prstClr val="black"/>
                </a:solidFill>
                <a:effectLst/>
                <a:uLnTx/>
                <a:uFillTx/>
                <a:latin typeface="Segoe Print"/>
                <a:ea typeface="+mn-ea"/>
                <a:cs typeface="Segoe UI"/>
              </a:rPr>
              <a:t>it </a:t>
            </a:r>
            <a:r>
              <a:rPr kumimoji="0" lang="en-US" sz="3200" b="1" i="1" u="none" strike="noStrike" kern="1200" cap="none" spc="0" normalizeH="0" baseline="0" noProof="0" dirty="0">
                <a:ln>
                  <a:noFill/>
                </a:ln>
                <a:solidFill>
                  <a:srgbClr val="4472C4">
                    <a:lumMod val="75000"/>
                  </a:srgbClr>
                </a:solidFill>
                <a:effectLst/>
                <a:uLnTx/>
                <a:uFillTx/>
                <a:latin typeface="Segoe Print"/>
                <a:ea typeface="+mn-ea"/>
                <a:cs typeface="Segoe UI"/>
              </a:rPr>
              <a:t>once in a blue moon</a:t>
            </a:r>
            <a:r>
              <a:rPr kumimoji="0" lang="en-US" sz="2400" b="1" i="0" u="none" strike="noStrike" kern="1200" cap="none" spc="0" normalizeH="0" baseline="0" noProof="0" dirty="0">
                <a:ln>
                  <a:noFill/>
                </a:ln>
                <a:solidFill>
                  <a:prstClr val="black"/>
                </a:solidFill>
                <a:effectLst/>
                <a:uLnTx/>
                <a:uFillTx/>
                <a:latin typeface="Segoe Print"/>
                <a:ea typeface="+mn-ea"/>
                <a:cs typeface="Segoe UI"/>
              </a:rPr>
              <a:t>. </a:t>
            </a:r>
          </a:p>
        </p:txBody>
      </p:sp>
      <p:sp>
        <p:nvSpPr>
          <p:cNvPr id="8" name="TextBox 7">
            <a:extLst>
              <a:ext uri="{FF2B5EF4-FFF2-40B4-BE49-F238E27FC236}">
                <a16:creationId xmlns:a16="http://schemas.microsoft.com/office/drawing/2014/main" id="{17FF666D-BD90-4E65-B951-44C1781E1DDA}"/>
              </a:ext>
            </a:extLst>
          </p:cNvPr>
          <p:cNvSpPr txBox="1"/>
          <p:nvPr/>
        </p:nvSpPr>
        <p:spPr>
          <a:xfrm>
            <a:off x="3543300" y="473867"/>
            <a:ext cx="8648699" cy="3200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black"/>
                </a:solidFill>
                <a:effectLst/>
                <a:uLnTx/>
                <a:uFillTx/>
                <a:latin typeface="Segoe Print"/>
                <a:ea typeface="+mn-ea"/>
                <a:cs typeface="+mn-cs"/>
              </a:rPr>
              <a:t>Idiom of the Day</a:t>
            </a:r>
            <a:endParaRPr kumimoji="0" lang="en-US" sz="4000" b="1" i="0" u="none" strike="noStrike" kern="1200" cap="none" spc="0" normalizeH="0" baseline="0" noProof="0" dirty="0">
              <a:ln>
                <a:noFill/>
              </a:ln>
              <a:solidFill>
                <a:prstClr val="black"/>
              </a:solidFill>
              <a:effectLst/>
              <a:uLnTx/>
              <a:uFillTx/>
              <a:latin typeface="Segoe Print"/>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Segoe Print"/>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smtClean="0">
                <a:ln>
                  <a:noFill/>
                </a:ln>
                <a:solidFill>
                  <a:srgbClr val="4472C4">
                    <a:lumMod val="75000"/>
                  </a:srgbClr>
                </a:solidFill>
                <a:effectLst/>
                <a:uLnTx/>
                <a:uFillTx/>
                <a:latin typeface="Segoe Print"/>
                <a:ea typeface="+mn-ea"/>
                <a:cs typeface="Calibri"/>
              </a:rPr>
              <a:t>   once </a:t>
            </a:r>
            <a:r>
              <a:rPr kumimoji="0" lang="en-US" sz="5400" b="1" i="1" u="none" strike="noStrike" kern="1200" cap="none" spc="0" normalizeH="0" baseline="0" noProof="0" dirty="0">
                <a:ln>
                  <a:noFill/>
                </a:ln>
                <a:solidFill>
                  <a:srgbClr val="4472C4">
                    <a:lumMod val="75000"/>
                  </a:srgbClr>
                </a:solidFill>
                <a:effectLst/>
                <a:uLnTx/>
                <a:uFillTx/>
                <a:latin typeface="Segoe Print"/>
                <a:ea typeface="+mn-ea"/>
                <a:cs typeface="Calibri"/>
              </a:rPr>
              <a:t>in a blue moon</a:t>
            </a:r>
            <a:r>
              <a:rPr kumimoji="0" lang="en-US" sz="1800" b="1" i="1" u="none" strike="noStrike" kern="1200" cap="none" spc="0" normalizeH="0" baseline="0" noProof="0" dirty="0">
                <a:ln>
                  <a:noFill/>
                </a:ln>
                <a:solidFill>
                  <a:prstClr val="black"/>
                </a:solidFill>
                <a:effectLst/>
                <a:uLnTx/>
                <a:uFillTx/>
                <a:latin typeface="Segoe Print"/>
                <a:ea typeface="+mn-ea"/>
                <a:cs typeface="Calibri"/>
              </a:rPr>
              <a:t> </a:t>
            </a:r>
            <a:endParaRPr kumimoji="0" lang="en-US" sz="1800" b="1" i="1" u="none" strike="noStrike" kern="1200" cap="none" spc="0" normalizeH="0" baseline="0" noProof="0" dirty="0" smtClean="0">
              <a:ln>
                <a:noFill/>
              </a:ln>
              <a:solidFill>
                <a:prstClr val="black"/>
              </a:solidFill>
              <a:effectLst/>
              <a:uLnTx/>
              <a:uFillTx/>
              <a:latin typeface="Segoe Print"/>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Segoe Print"/>
                <a:ea typeface="+mn-ea"/>
                <a:cs typeface="Segoe UI"/>
              </a:rPr>
              <a:t>     </a:t>
            </a:r>
            <a:r>
              <a:rPr kumimoji="0" lang="en-US" sz="2400" b="1" i="0" u="none" strike="noStrike" kern="1200" cap="none" spc="0" normalizeH="0" baseline="0" noProof="0" dirty="0">
                <a:ln>
                  <a:noFill/>
                </a:ln>
                <a:solidFill>
                  <a:prstClr val="black"/>
                </a:solidFill>
                <a:effectLst/>
                <a:uLnTx/>
                <a:uFillTx/>
                <a:latin typeface="Segoe Print"/>
                <a:ea typeface="+mn-ea"/>
                <a:cs typeface="Segoe UI"/>
              </a:rPr>
              <a:t>If something happens </a:t>
            </a:r>
            <a:r>
              <a:rPr kumimoji="0" lang="en-US" sz="3600" b="1" i="1" u="none" strike="noStrike" kern="1200" cap="none" spc="0" normalizeH="0" baseline="0" noProof="0" dirty="0">
                <a:ln>
                  <a:noFill/>
                </a:ln>
                <a:solidFill>
                  <a:srgbClr val="4472C4">
                    <a:lumMod val="75000"/>
                  </a:srgbClr>
                </a:solidFill>
                <a:effectLst/>
                <a:uLnTx/>
                <a:uFillTx/>
                <a:latin typeface="Segoe Print"/>
                <a:ea typeface="+mn-ea"/>
                <a:cs typeface="Segoe UI"/>
              </a:rPr>
              <a:t>once in a blue moon</a:t>
            </a:r>
            <a:r>
              <a:rPr kumimoji="0" lang="en-US" sz="2400" b="1" i="0" u="none" strike="noStrike" kern="1200" cap="none" spc="0" normalizeH="0" baseline="0" noProof="0" dirty="0">
                <a:ln>
                  <a:noFill/>
                </a:ln>
                <a:solidFill>
                  <a:prstClr val="black"/>
                </a:solidFill>
                <a:effectLst/>
                <a:uLnTx/>
                <a:uFillTx/>
                <a:latin typeface="Segoe Print"/>
                <a:ea typeface="+mn-ea"/>
                <a:cs typeface="Segoe UI"/>
              </a:rPr>
              <a:t>, it happens very </a:t>
            </a:r>
            <a:r>
              <a:rPr kumimoji="0" lang="en-US" sz="2400" b="1" i="0" u="none" strike="noStrike" kern="1200" cap="none" spc="0" normalizeH="0" baseline="0" noProof="0" dirty="0" smtClean="0">
                <a:ln>
                  <a:noFill/>
                </a:ln>
                <a:solidFill>
                  <a:prstClr val="black"/>
                </a:solidFill>
                <a:effectLst/>
                <a:uLnTx/>
                <a:uFillTx/>
                <a:latin typeface="Segoe Print"/>
                <a:ea typeface="+mn-ea"/>
                <a:cs typeface="Segoe UI"/>
              </a:rPr>
              <a:t>rarely;</a:t>
            </a:r>
            <a:r>
              <a:rPr kumimoji="0" lang="en-US" sz="2400" b="1" i="0" u="none" strike="noStrike" kern="1200" cap="none" spc="0" normalizeH="0" baseline="0" noProof="0" dirty="0">
                <a:ln>
                  <a:noFill/>
                </a:ln>
                <a:solidFill>
                  <a:prstClr val="black"/>
                </a:solidFill>
                <a:effectLst/>
                <a:uLnTx/>
                <a:uFillTx/>
                <a:latin typeface="Segoe Print"/>
                <a:ea typeface="+mn-ea"/>
                <a:cs typeface="Segoe UI"/>
              </a:rPr>
              <a:t> doesn’t happen often.</a:t>
            </a:r>
            <a:r>
              <a:rPr kumimoji="0" lang="en-US" sz="2400" b="0" i="0" u="none" strike="noStrike" kern="1200" cap="none" spc="0" normalizeH="0" baseline="0" noProof="0" dirty="0">
                <a:ln>
                  <a:noFill/>
                </a:ln>
                <a:solidFill>
                  <a:prstClr val="black"/>
                </a:solidFill>
                <a:effectLst/>
                <a:uLnTx/>
                <a:uFillTx/>
                <a:latin typeface="Segoe Print"/>
                <a:ea typeface="+mn-ea"/>
                <a:cs typeface="Segoe UI"/>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Segoe Print"/>
              <a:ea typeface="+mn-ea"/>
              <a:cs typeface="Calibri"/>
            </a:endParaRPr>
          </a:p>
        </p:txBody>
      </p:sp>
    </p:spTree>
    <p:extLst>
      <p:ext uri="{BB962C8B-B14F-4D97-AF65-F5344CB8AC3E}">
        <p14:creationId xmlns:p14="http://schemas.microsoft.com/office/powerpoint/2010/main" val="1699168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ED894347-C9A9-4BFD-8A6D-05A2B0CDDF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284ED281-4082-46F9-86EE-D78901367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
            <a:ext cx="9379192" cy="4251280"/>
          </a:xfrm>
          <a:custGeom>
            <a:avLst/>
            <a:gdLst>
              <a:gd name="connsiteX0" fmla="*/ 9379192 w 9379192"/>
              <a:gd name="connsiteY0" fmla="*/ 3752527 h 3752527"/>
              <a:gd name="connsiteX1" fmla="*/ 3293459 w 9379192"/>
              <a:gd name="connsiteY1" fmla="*/ 3752527 h 3752527"/>
              <a:gd name="connsiteX2" fmla="*/ 3297156 w 9379192"/>
              <a:gd name="connsiteY2" fmla="*/ 3752055 h 3752527"/>
              <a:gd name="connsiteX3" fmla="*/ 3642095 w 9379192"/>
              <a:gd name="connsiteY3" fmla="*/ 3690141 h 3752527"/>
              <a:gd name="connsiteX4" fmla="*/ 2307659 w 9379192"/>
              <a:gd name="connsiteY4" fmla="*/ 3500267 h 3752527"/>
              <a:gd name="connsiteX5" fmla="*/ 2383194 w 9379192"/>
              <a:gd name="connsiteY5" fmla="*/ 3475501 h 3752527"/>
              <a:gd name="connsiteX6" fmla="*/ 2237161 w 9379192"/>
              <a:gd name="connsiteY6" fmla="*/ 3376437 h 3752527"/>
              <a:gd name="connsiteX7" fmla="*/ 1637924 w 9379192"/>
              <a:gd name="connsiteY7" fmla="*/ 3219585 h 3752527"/>
              <a:gd name="connsiteX8" fmla="*/ 2383194 w 9379192"/>
              <a:gd name="connsiteY8" fmla="*/ 2955415 h 3752527"/>
              <a:gd name="connsiteX9" fmla="*/ 1542249 w 9379192"/>
              <a:gd name="connsiteY9" fmla="*/ 2596307 h 3752527"/>
              <a:gd name="connsiteX10" fmla="*/ 1114221 w 9379192"/>
              <a:gd name="connsiteY10" fmla="*/ 2509625 h 3752527"/>
              <a:gd name="connsiteX11" fmla="*/ 2524191 w 9379192"/>
              <a:gd name="connsiteY11" fmla="*/ 2059708 h 3752527"/>
              <a:gd name="connsiteX12" fmla="*/ 238027 w 9379192"/>
              <a:gd name="connsiteY12" fmla="*/ 1836815 h 3752527"/>
              <a:gd name="connsiteX13" fmla="*/ 424343 w 9379192"/>
              <a:gd name="connsiteY13" fmla="*/ 1746006 h 3752527"/>
              <a:gd name="connsiteX14" fmla="*/ 1844384 w 9379192"/>
              <a:gd name="connsiteY14" fmla="*/ 1770772 h 3752527"/>
              <a:gd name="connsiteX15" fmla="*/ 2081058 w 9379192"/>
              <a:gd name="connsiteY15" fmla="*/ 1700602 h 3752527"/>
              <a:gd name="connsiteX16" fmla="*/ 1844384 w 9379192"/>
              <a:gd name="connsiteY16" fmla="*/ 1589154 h 3752527"/>
              <a:gd name="connsiteX17" fmla="*/ 922869 w 9379192"/>
              <a:gd name="connsiteY17" fmla="*/ 1506601 h 3752527"/>
              <a:gd name="connsiteX18" fmla="*/ 681160 w 9379192"/>
              <a:gd name="connsiteY18" fmla="*/ 1320855 h 3752527"/>
              <a:gd name="connsiteX19" fmla="*/ 273276 w 9379192"/>
              <a:gd name="connsiteY19" fmla="*/ 1106216 h 3752527"/>
              <a:gd name="connsiteX20" fmla="*/ 555269 w 9379192"/>
              <a:gd name="connsiteY20" fmla="*/ 928727 h 3752527"/>
              <a:gd name="connsiteX21" fmla="*/ 97029 w 9379192"/>
              <a:gd name="connsiteY21" fmla="*/ 664555 h 3752527"/>
              <a:gd name="connsiteX22" fmla="*/ 227955 w 9379192"/>
              <a:gd name="connsiteY22" fmla="*/ 317831 h 3752527"/>
              <a:gd name="connsiteX23" fmla="*/ 998402 w 9379192"/>
              <a:gd name="connsiteY23" fmla="*/ 235277 h 3752527"/>
              <a:gd name="connsiteX24" fmla="*/ 2030701 w 9379192"/>
              <a:gd name="connsiteY24" fmla="*/ 115575 h 3752527"/>
              <a:gd name="connsiteX25" fmla="*/ 3068036 w 9379192"/>
              <a:gd name="connsiteY25" fmla="*/ 12383 h 3752527"/>
              <a:gd name="connsiteX26" fmla="*/ 4105370 w 9379192"/>
              <a:gd name="connsiteY26" fmla="*/ 12383 h 3752527"/>
              <a:gd name="connsiteX27" fmla="*/ 4402472 w 9379192"/>
              <a:gd name="connsiteY27" fmla="*/ 20638 h 3752527"/>
              <a:gd name="connsiteX28" fmla="*/ 4407507 w 9379192"/>
              <a:gd name="connsiteY28" fmla="*/ 20638 h 3752527"/>
              <a:gd name="connsiteX29" fmla="*/ 5696622 w 9379192"/>
              <a:gd name="connsiteY29" fmla="*/ 57788 h 3752527"/>
              <a:gd name="connsiteX30" fmla="*/ 6175004 w 9379192"/>
              <a:gd name="connsiteY30" fmla="*/ 61915 h 3752527"/>
              <a:gd name="connsiteX31" fmla="*/ 7212339 w 9379192"/>
              <a:gd name="connsiteY31" fmla="*/ 66042 h 3752527"/>
              <a:gd name="connsiteX32" fmla="*/ 8244638 w 9379192"/>
              <a:gd name="connsiteY32" fmla="*/ 49532 h 3752527"/>
              <a:gd name="connsiteX33" fmla="*/ 9292044 w 9379192"/>
              <a:gd name="connsiteY33" fmla="*/ 0 h 3752527"/>
              <a:gd name="connsiteX34" fmla="*/ 9379192 w 9379192"/>
              <a:gd name="connsiteY34" fmla="*/ 2762 h 375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379192" h="3752527">
                <a:moveTo>
                  <a:pt x="9379192" y="3752527"/>
                </a:moveTo>
                <a:lnTo>
                  <a:pt x="3293459" y="3752527"/>
                </a:lnTo>
                <a:lnTo>
                  <a:pt x="3297156" y="3752055"/>
                </a:lnTo>
                <a:cubicBezTo>
                  <a:pt x="3412975" y="3736577"/>
                  <a:pt x="3551454" y="3714906"/>
                  <a:pt x="3642095" y="3690141"/>
                </a:cubicBezTo>
                <a:cubicBezTo>
                  <a:pt x="3380244" y="3686012"/>
                  <a:pt x="2347945" y="3529162"/>
                  <a:pt x="2307659" y="3500267"/>
                </a:cubicBezTo>
                <a:cubicBezTo>
                  <a:pt x="2327803" y="3492012"/>
                  <a:pt x="2358017" y="3483757"/>
                  <a:pt x="2383194" y="3475501"/>
                </a:cubicBezTo>
                <a:cubicBezTo>
                  <a:pt x="2327803" y="3450736"/>
                  <a:pt x="2282482" y="3421842"/>
                  <a:pt x="2237161" y="3376437"/>
                </a:cubicBezTo>
                <a:cubicBezTo>
                  <a:pt x="2091129" y="3223714"/>
                  <a:pt x="1844384" y="3277374"/>
                  <a:pt x="1637924" y="3219585"/>
                </a:cubicBezTo>
                <a:cubicBezTo>
                  <a:pt x="1768850" y="2897627"/>
                  <a:pt x="2116307" y="3017329"/>
                  <a:pt x="2383194" y="2955415"/>
                </a:cubicBezTo>
                <a:cubicBezTo>
                  <a:pt x="1683245" y="2765541"/>
                  <a:pt x="1819207" y="2666477"/>
                  <a:pt x="1542249" y="2596307"/>
                </a:cubicBezTo>
                <a:cubicBezTo>
                  <a:pt x="1194791" y="2509625"/>
                  <a:pt x="1114221" y="2509625"/>
                  <a:pt x="1114221" y="2509625"/>
                </a:cubicBezTo>
                <a:cubicBezTo>
                  <a:pt x="1522105" y="2245455"/>
                  <a:pt x="2010559" y="2530264"/>
                  <a:pt x="2524191" y="2059708"/>
                </a:cubicBezTo>
                <a:cubicBezTo>
                  <a:pt x="2030701" y="1993667"/>
                  <a:pt x="555269" y="1960645"/>
                  <a:pt x="238027" y="1836815"/>
                </a:cubicBezTo>
                <a:cubicBezTo>
                  <a:pt x="358880" y="1882219"/>
                  <a:pt x="368952" y="1746006"/>
                  <a:pt x="424343" y="1746006"/>
                </a:cubicBezTo>
                <a:cubicBezTo>
                  <a:pt x="892655" y="1741879"/>
                  <a:pt x="1371037" y="1820305"/>
                  <a:pt x="1844384" y="1770772"/>
                </a:cubicBezTo>
                <a:cubicBezTo>
                  <a:pt x="1929989" y="1766645"/>
                  <a:pt x="2065951" y="1803793"/>
                  <a:pt x="2081058" y="1700602"/>
                </a:cubicBezTo>
                <a:cubicBezTo>
                  <a:pt x="2096164" y="1572644"/>
                  <a:pt x="1919919" y="1601537"/>
                  <a:pt x="1844384" y="1589154"/>
                </a:cubicBezTo>
                <a:cubicBezTo>
                  <a:pt x="1537212" y="1547877"/>
                  <a:pt x="1235076" y="1531367"/>
                  <a:pt x="922869" y="1506601"/>
                </a:cubicBezTo>
                <a:cubicBezTo>
                  <a:pt x="791943" y="1494218"/>
                  <a:pt x="630804" y="1518984"/>
                  <a:pt x="681160" y="1320855"/>
                </a:cubicBezTo>
                <a:cubicBezTo>
                  <a:pt x="640874" y="1130983"/>
                  <a:pt x="399166" y="1197025"/>
                  <a:pt x="273276" y="1106216"/>
                </a:cubicBezTo>
                <a:cubicBezTo>
                  <a:pt x="333703" y="998897"/>
                  <a:pt x="504913" y="1073196"/>
                  <a:pt x="555269" y="928727"/>
                </a:cubicBezTo>
                <a:cubicBezTo>
                  <a:pt x="313560" y="974131"/>
                  <a:pt x="338738" y="660428"/>
                  <a:pt x="97029" y="664555"/>
                </a:cubicBezTo>
                <a:cubicBezTo>
                  <a:pt x="-104395" y="478810"/>
                  <a:pt x="41638" y="388001"/>
                  <a:pt x="227955" y="317831"/>
                </a:cubicBezTo>
                <a:cubicBezTo>
                  <a:pt x="469664" y="231150"/>
                  <a:pt x="736551" y="251788"/>
                  <a:pt x="998402" y="235277"/>
                </a:cubicBezTo>
                <a:cubicBezTo>
                  <a:pt x="1345860" y="198128"/>
                  <a:pt x="1678209" y="111447"/>
                  <a:pt x="2030701" y="115575"/>
                </a:cubicBezTo>
                <a:cubicBezTo>
                  <a:pt x="2363052" y="28893"/>
                  <a:pt x="2730650" y="123829"/>
                  <a:pt x="3068036" y="12383"/>
                </a:cubicBezTo>
                <a:cubicBezTo>
                  <a:pt x="3410457" y="12383"/>
                  <a:pt x="3757914" y="12383"/>
                  <a:pt x="4105370" y="12383"/>
                </a:cubicBezTo>
                <a:cubicBezTo>
                  <a:pt x="4206084" y="16510"/>
                  <a:pt x="4301759" y="16510"/>
                  <a:pt x="4402472" y="20638"/>
                </a:cubicBezTo>
                <a:cubicBezTo>
                  <a:pt x="4402472" y="20638"/>
                  <a:pt x="4407507" y="20638"/>
                  <a:pt x="4407507" y="20638"/>
                </a:cubicBezTo>
                <a:cubicBezTo>
                  <a:pt x="4840570" y="33022"/>
                  <a:pt x="5268596" y="41276"/>
                  <a:pt x="5696622" y="57788"/>
                </a:cubicBezTo>
                <a:cubicBezTo>
                  <a:pt x="5857761" y="57788"/>
                  <a:pt x="6013864" y="61915"/>
                  <a:pt x="6175004" y="61915"/>
                </a:cubicBezTo>
                <a:cubicBezTo>
                  <a:pt x="6517425" y="82553"/>
                  <a:pt x="6864883" y="94936"/>
                  <a:pt x="7212339" y="66042"/>
                </a:cubicBezTo>
                <a:cubicBezTo>
                  <a:pt x="7559796" y="90809"/>
                  <a:pt x="7897182" y="74298"/>
                  <a:pt x="8244638" y="49532"/>
                </a:cubicBezTo>
                <a:cubicBezTo>
                  <a:pt x="8597130" y="78426"/>
                  <a:pt x="8944587" y="37149"/>
                  <a:pt x="9292044" y="0"/>
                </a:cubicBezTo>
                <a:lnTo>
                  <a:pt x="9379192" y="2762"/>
                </a:lnTo>
                <a:close/>
              </a:path>
            </a:pathLst>
          </a:custGeom>
          <a:solidFill>
            <a:schemeClr val="bg2">
              <a:alpha val="5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531D9B7-48AB-4407-A9E8-13391FCB2E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9902" flipV="1">
            <a:off x="5210629" y="4242714"/>
            <a:ext cx="7104297" cy="3137347"/>
          </a:xfrm>
          <a:custGeom>
            <a:avLst/>
            <a:gdLst>
              <a:gd name="connsiteX0" fmla="*/ 6772629 w 7104297"/>
              <a:gd name="connsiteY0" fmla="*/ 3137347 h 3137347"/>
              <a:gd name="connsiteX1" fmla="*/ 7104297 w 7104297"/>
              <a:gd name="connsiteY1" fmla="*/ 1081624 h 3137347"/>
              <a:gd name="connsiteX2" fmla="*/ 400225 w 7104297"/>
              <a:gd name="connsiteY2" fmla="*/ 0 h 3137347"/>
              <a:gd name="connsiteX3" fmla="*/ 277738 w 7104297"/>
              <a:gd name="connsiteY3" fmla="*/ 5048 h 3137347"/>
              <a:gd name="connsiteX4" fmla="*/ 0 w 7104297"/>
              <a:gd name="connsiteY4" fmla="*/ 23585 h 3137347"/>
              <a:gd name="connsiteX5" fmla="*/ 296410 w 7104297"/>
              <a:gd name="connsiteY5" fmla="*/ 136472 h 3137347"/>
              <a:gd name="connsiteX6" fmla="*/ 396403 w 7104297"/>
              <a:gd name="connsiteY6" fmla="*/ 445861 h 3137347"/>
              <a:gd name="connsiteX7" fmla="*/ 760665 w 7104297"/>
              <a:gd name="connsiteY7" fmla="*/ 621461 h 3137347"/>
              <a:gd name="connsiteX8" fmla="*/ 996368 w 7104297"/>
              <a:gd name="connsiteY8" fmla="*/ 684176 h 3137347"/>
              <a:gd name="connsiteX9" fmla="*/ 1535617 w 7104297"/>
              <a:gd name="connsiteY9" fmla="*/ 776157 h 3137347"/>
              <a:gd name="connsiteX10" fmla="*/ 1614185 w 7104297"/>
              <a:gd name="connsiteY10" fmla="*/ 926671 h 3137347"/>
              <a:gd name="connsiteX11" fmla="*/ 1682037 w 7104297"/>
              <a:gd name="connsiteY11" fmla="*/ 1093909 h 3137347"/>
              <a:gd name="connsiteX12" fmla="*/ 1824886 w 7104297"/>
              <a:gd name="connsiteY12" fmla="*/ 1202614 h 3137347"/>
              <a:gd name="connsiteX13" fmla="*/ 714243 w 7104297"/>
              <a:gd name="connsiteY13" fmla="*/ 1185890 h 3137347"/>
              <a:gd name="connsiteX14" fmla="*/ 1967733 w 7104297"/>
              <a:gd name="connsiteY14" fmla="*/ 1537090 h 3137347"/>
              <a:gd name="connsiteX15" fmla="*/ 1857026 w 7104297"/>
              <a:gd name="connsiteY15" fmla="*/ 1675062 h 3137347"/>
              <a:gd name="connsiteX16" fmla="*/ 2542697 w 7104297"/>
              <a:gd name="connsiteY16" fmla="*/ 1863205 h 3137347"/>
              <a:gd name="connsiteX17" fmla="*/ 2174863 w 7104297"/>
              <a:gd name="connsiteY17" fmla="*/ 1884109 h 3137347"/>
              <a:gd name="connsiteX18" fmla="*/ 4314015 w 7104297"/>
              <a:gd name="connsiteY18" fmla="*/ 2670128 h 3137347"/>
              <a:gd name="connsiteX19" fmla="*/ 5430784 w 7104297"/>
              <a:gd name="connsiteY19" fmla="*/ 2889725 h 3137347"/>
              <a:gd name="connsiteX20" fmla="*/ 6613344 w 7104297"/>
              <a:gd name="connsiteY20" fmla="*/ 3108822 h 3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04297" h="3137347">
                <a:moveTo>
                  <a:pt x="6772629" y="3137347"/>
                </a:moveTo>
                <a:lnTo>
                  <a:pt x="7104297" y="1081624"/>
                </a:lnTo>
                <a:lnTo>
                  <a:pt x="400225" y="0"/>
                </a:lnTo>
                <a:lnTo>
                  <a:pt x="277738" y="5048"/>
                </a:lnTo>
                <a:cubicBezTo>
                  <a:pt x="185423" y="9801"/>
                  <a:pt x="92851" y="15745"/>
                  <a:pt x="0" y="23585"/>
                </a:cubicBezTo>
                <a:cubicBezTo>
                  <a:pt x="96424" y="149013"/>
                  <a:pt x="221416" y="44490"/>
                  <a:pt x="296410" y="136472"/>
                </a:cubicBezTo>
                <a:cubicBezTo>
                  <a:pt x="224986" y="328795"/>
                  <a:pt x="253557" y="433318"/>
                  <a:pt x="396403" y="445861"/>
                </a:cubicBezTo>
                <a:cubicBezTo>
                  <a:pt x="535682" y="458403"/>
                  <a:pt x="685672" y="391507"/>
                  <a:pt x="760665" y="621461"/>
                </a:cubicBezTo>
                <a:cubicBezTo>
                  <a:pt x="782093" y="692537"/>
                  <a:pt x="914229" y="671633"/>
                  <a:pt x="996368" y="684176"/>
                </a:cubicBezTo>
                <a:cubicBezTo>
                  <a:pt x="1174926" y="713442"/>
                  <a:pt x="1364202" y="684176"/>
                  <a:pt x="1535617" y="776157"/>
                </a:cubicBezTo>
                <a:cubicBezTo>
                  <a:pt x="1603471" y="809604"/>
                  <a:pt x="1649896" y="834690"/>
                  <a:pt x="1614185" y="926671"/>
                </a:cubicBezTo>
                <a:cubicBezTo>
                  <a:pt x="1578472" y="1022833"/>
                  <a:pt x="1624898" y="1056279"/>
                  <a:pt x="1682037" y="1093909"/>
                </a:cubicBezTo>
                <a:cubicBezTo>
                  <a:pt x="1724892" y="1123175"/>
                  <a:pt x="1789173" y="1114814"/>
                  <a:pt x="1824886" y="1202614"/>
                </a:cubicBezTo>
                <a:cubicBezTo>
                  <a:pt x="1449909" y="1190070"/>
                  <a:pt x="1085647" y="1118994"/>
                  <a:pt x="714243" y="1185890"/>
                </a:cubicBezTo>
                <a:cubicBezTo>
                  <a:pt x="1121358" y="1353128"/>
                  <a:pt x="1567759" y="1344765"/>
                  <a:pt x="1967733" y="1537090"/>
                </a:cubicBezTo>
                <a:cubicBezTo>
                  <a:pt x="1953448" y="1603986"/>
                  <a:pt x="1860597" y="1574718"/>
                  <a:pt x="1857026" y="1675062"/>
                </a:cubicBezTo>
                <a:cubicBezTo>
                  <a:pt x="2067727" y="1779586"/>
                  <a:pt x="2321284" y="1708508"/>
                  <a:pt x="2542697" y="1863205"/>
                </a:cubicBezTo>
                <a:cubicBezTo>
                  <a:pt x="2414134" y="1934281"/>
                  <a:pt x="2296285" y="1817213"/>
                  <a:pt x="2174863" y="1884109"/>
                </a:cubicBezTo>
                <a:cubicBezTo>
                  <a:pt x="2214147" y="1984452"/>
                  <a:pt x="3992607" y="2603233"/>
                  <a:pt x="4314015" y="2670128"/>
                </a:cubicBezTo>
                <a:cubicBezTo>
                  <a:pt x="4559090" y="2721868"/>
                  <a:pt x="4976921" y="2803592"/>
                  <a:pt x="5430784" y="2889725"/>
                </a:cubicBezTo>
                <a:cubicBezTo>
                  <a:pt x="5827914" y="2965093"/>
                  <a:pt x="6252633" y="3043836"/>
                  <a:pt x="6613344" y="3108822"/>
                </a:cubicBezTo>
                <a:close/>
              </a:path>
            </a:pathLst>
          </a:custGeom>
          <a:solidFill>
            <a:schemeClr val="bg2">
              <a:alpha val="50000"/>
            </a:schemeClr>
          </a:solidFill>
          <a:ln w="3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2"/>
          <a:stretch>
            <a:fillRect/>
          </a:stretch>
        </p:blipFill>
        <p:spPr>
          <a:xfrm>
            <a:off x="8675" y="13811"/>
            <a:ext cx="12174649" cy="6830378"/>
          </a:xfrm>
          <a:prstGeom prst="rect">
            <a:avLst/>
          </a:prstGeom>
        </p:spPr>
      </p:pic>
    </p:spTree>
    <p:extLst>
      <p:ext uri="{BB962C8B-B14F-4D97-AF65-F5344CB8AC3E}">
        <p14:creationId xmlns:p14="http://schemas.microsoft.com/office/powerpoint/2010/main" val="36504271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0BC9EFE1-D8CB-4668-9980-DB108327A7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47">
            <a:extLst>
              <a:ext uri="{FF2B5EF4-FFF2-40B4-BE49-F238E27FC236}">
                <a16:creationId xmlns:a16="http://schemas.microsoft.com/office/drawing/2014/main" id="{7CBAE1BD-B8E4-4029-8AA2-C77E4FED986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A53BEF3-9564-4543-9FD5-DD18E7A1E327}"/>
              </a:ext>
            </a:extLst>
          </p:cNvPr>
          <p:cNvSpPr>
            <a:spLocks noGrp="1"/>
          </p:cNvSpPr>
          <p:nvPr>
            <p:ph type="title"/>
          </p:nvPr>
        </p:nvSpPr>
        <p:spPr>
          <a:xfrm>
            <a:off x="5968045" y="128320"/>
            <a:ext cx="6134344" cy="6375041"/>
          </a:xfrm>
        </p:spPr>
        <p:txBody>
          <a:bodyPr vert="horz" lIns="91440" tIns="45720" rIns="91440" bIns="45720" rtlCol="0" anchor="t">
            <a:noAutofit/>
          </a:bodyPr>
          <a:lstStyle/>
          <a:p>
            <a:r>
              <a:rPr lang="en-US" sz="2800" b="1" dirty="0">
                <a:solidFill>
                  <a:srgbClr val="000000"/>
                </a:solidFill>
                <a:latin typeface="Segoe Print"/>
              </a:rPr>
              <a:t>     </a:t>
            </a:r>
            <a:r>
              <a:rPr lang="en-US" sz="3200" b="1" dirty="0">
                <a:solidFill>
                  <a:srgbClr val="000000"/>
                </a:solidFill>
                <a:latin typeface="Segoe Print"/>
              </a:rPr>
              <a:t>  </a:t>
            </a:r>
            <a:r>
              <a:rPr lang="en-US" sz="3200" b="1" u="sng" dirty="0">
                <a:solidFill>
                  <a:srgbClr val="000000"/>
                </a:solidFill>
                <a:latin typeface="Segoe Print"/>
              </a:rPr>
              <a:t>Phrase of the Day</a:t>
            </a:r>
            <a:r>
              <a:rPr lang="en-US" sz="2800" b="1" dirty="0">
                <a:latin typeface="Segoe Print"/>
              </a:rPr>
              <a:t/>
            </a:r>
            <a:br>
              <a:rPr lang="en-US" sz="2800" b="1" dirty="0">
                <a:latin typeface="Segoe Print"/>
              </a:rPr>
            </a:br>
            <a:r>
              <a:rPr lang="en-US" sz="2800" b="1" dirty="0">
                <a:latin typeface="Segoe Print"/>
              </a:rPr>
              <a:t/>
            </a:r>
            <a:br>
              <a:rPr lang="en-US" sz="2800" b="1" dirty="0">
                <a:latin typeface="Segoe Print"/>
              </a:rPr>
            </a:br>
            <a:r>
              <a:rPr lang="en-US" sz="2800" b="1" dirty="0">
                <a:solidFill>
                  <a:srgbClr val="000000"/>
                </a:solidFill>
                <a:latin typeface="Segoe Print"/>
              </a:rPr>
              <a:t>    </a:t>
            </a:r>
            <a:br>
              <a:rPr lang="en-US" sz="2800" b="1" dirty="0">
                <a:solidFill>
                  <a:srgbClr val="000000"/>
                </a:solidFill>
                <a:latin typeface="Segoe Print"/>
              </a:rPr>
            </a:br>
            <a:r>
              <a:rPr lang="en-US" sz="2800" b="1" dirty="0">
                <a:solidFill>
                  <a:srgbClr val="000000"/>
                </a:solidFill>
                <a:latin typeface="Segoe Print"/>
              </a:rPr>
              <a:t> </a:t>
            </a:r>
            <a:br>
              <a:rPr lang="en-US" sz="2800" b="1" dirty="0">
                <a:solidFill>
                  <a:srgbClr val="000000"/>
                </a:solidFill>
                <a:latin typeface="Segoe Print"/>
              </a:rPr>
            </a:br>
            <a:r>
              <a:rPr lang="en-US" sz="2800" b="1" dirty="0">
                <a:solidFill>
                  <a:srgbClr val="000000"/>
                </a:solidFill>
                <a:latin typeface="Segoe Print"/>
              </a:rPr>
              <a:t>         = really great</a:t>
            </a:r>
            <a:br>
              <a:rPr lang="en-US" sz="2800" b="1" dirty="0">
                <a:solidFill>
                  <a:srgbClr val="000000"/>
                </a:solidFill>
                <a:latin typeface="Segoe Print"/>
              </a:rPr>
            </a:br>
            <a:r>
              <a:rPr lang="en-US" sz="2800" b="1" dirty="0">
                <a:solidFill>
                  <a:srgbClr val="000000"/>
                </a:solidFill>
                <a:latin typeface="Segoe Print"/>
              </a:rPr>
              <a:t>       very high in </a:t>
            </a:r>
            <a:r>
              <a:rPr lang="en-US" sz="2800" b="1">
                <a:solidFill>
                  <a:srgbClr val="000000"/>
                </a:solidFill>
                <a:latin typeface="Segoe Print"/>
              </a:rPr>
              <a:t>quality</a:t>
            </a:r>
            <a:r>
              <a:rPr lang="en-US" sz="2800" b="1" dirty="0">
                <a:latin typeface="Segoe Print"/>
              </a:rPr>
              <a:t/>
            </a:r>
            <a:br>
              <a:rPr lang="en-US" sz="2800" b="1" dirty="0">
                <a:latin typeface="Segoe Print"/>
              </a:rPr>
            </a:br>
            <a:r>
              <a:rPr lang="en-US" sz="2800" b="1" dirty="0">
                <a:latin typeface="Segoe Print"/>
              </a:rPr>
              <a:t/>
            </a:r>
            <a:br>
              <a:rPr lang="en-US" sz="2800" b="1" dirty="0">
                <a:latin typeface="Segoe Print"/>
              </a:rPr>
            </a:br>
            <a:r>
              <a:rPr lang="en-US" sz="2800" b="1" dirty="0">
                <a:solidFill>
                  <a:srgbClr val="000000"/>
                </a:solidFill>
                <a:latin typeface="Segoe Print"/>
              </a:rPr>
              <a:t>     </a:t>
            </a:r>
            <a:r>
              <a:rPr lang="en-US" sz="2800" b="1" u="sng">
                <a:solidFill>
                  <a:srgbClr val="000000"/>
                </a:solidFill>
                <a:latin typeface="Segoe Print"/>
              </a:rPr>
              <a:t>examples</a:t>
            </a:r>
            <a:r>
              <a:rPr lang="en-US" sz="2800" b="1">
                <a:solidFill>
                  <a:srgbClr val="000000"/>
                </a:solidFill>
                <a:latin typeface="Segoe Print"/>
              </a:rPr>
              <a:t>:</a:t>
            </a:r>
            <a:r>
              <a:rPr lang="en-US" sz="2800" b="1" dirty="0">
                <a:solidFill>
                  <a:srgbClr val="000000"/>
                </a:solidFill>
                <a:latin typeface="Segoe Print"/>
              </a:rPr>
              <a:t/>
            </a:r>
            <a:br>
              <a:rPr lang="en-US" sz="2800" b="1" dirty="0">
                <a:solidFill>
                  <a:srgbClr val="000000"/>
                </a:solidFill>
                <a:latin typeface="Segoe Print"/>
              </a:rPr>
            </a:br>
            <a:r>
              <a:rPr lang="en-US" sz="1400" b="1" dirty="0">
                <a:solidFill>
                  <a:srgbClr val="000000"/>
                </a:solidFill>
                <a:latin typeface="Segoe Print"/>
              </a:rPr>
              <a:t> </a:t>
            </a:r>
            <a:r>
              <a:rPr lang="en-US" sz="2800" b="1" dirty="0">
                <a:latin typeface="Segoe Print"/>
              </a:rPr>
              <a:t/>
            </a:r>
            <a:br>
              <a:rPr lang="en-US" sz="2800" b="1" dirty="0">
                <a:latin typeface="Segoe Print"/>
              </a:rPr>
            </a:br>
            <a:r>
              <a:rPr lang="en-US" sz="2800" b="1">
                <a:solidFill>
                  <a:srgbClr val="000000"/>
                </a:solidFill>
                <a:latin typeface="Segoe Print"/>
              </a:rPr>
              <a:t> - It's a </a:t>
            </a:r>
            <a:r>
              <a:rPr lang="en-US" sz="3200" b="1" dirty="0">
                <a:solidFill>
                  <a:schemeClr val="accent4">
                    <a:lumMod val="75000"/>
                  </a:schemeClr>
                </a:solidFill>
                <a:latin typeface="Segoe Print"/>
              </a:rPr>
              <a:t>top-notch</a:t>
            </a:r>
            <a:r>
              <a:rPr lang="en-US" sz="2800" b="1" dirty="0">
                <a:solidFill>
                  <a:srgbClr val="000000"/>
                </a:solidFill>
                <a:latin typeface="Segoe Print"/>
              </a:rPr>
              <a:t> hotel.</a:t>
            </a:r>
            <a:r>
              <a:rPr lang="en-US" sz="2800" b="1" dirty="0">
                <a:latin typeface="Segoe Print"/>
              </a:rPr>
              <a:t/>
            </a:r>
            <a:br>
              <a:rPr lang="en-US" sz="2800" b="1" dirty="0">
                <a:latin typeface="Segoe Print"/>
              </a:rPr>
            </a:br>
            <a:r>
              <a:rPr lang="en-US" sz="2800" b="1" dirty="0">
                <a:latin typeface="Segoe Print"/>
              </a:rPr>
              <a:t/>
            </a:r>
            <a:br>
              <a:rPr lang="en-US" sz="2800" b="1" dirty="0">
                <a:latin typeface="Segoe Print"/>
              </a:rPr>
            </a:br>
            <a:r>
              <a:rPr lang="en-US" sz="2800" b="1">
                <a:solidFill>
                  <a:srgbClr val="000000"/>
                </a:solidFill>
                <a:latin typeface="Segoe Print"/>
              </a:rPr>
              <a:t> - The food in this restaurant is </a:t>
            </a:r>
            <a:r>
              <a:rPr lang="en-US" sz="3200" b="1" dirty="0">
                <a:solidFill>
                  <a:schemeClr val="accent4">
                    <a:lumMod val="75000"/>
                  </a:schemeClr>
                </a:solidFill>
                <a:latin typeface="Segoe Print"/>
              </a:rPr>
              <a:t>top-notch</a:t>
            </a:r>
            <a:r>
              <a:rPr lang="en-US" sz="2800" b="1" dirty="0">
                <a:solidFill>
                  <a:srgbClr val="000000"/>
                </a:solidFill>
                <a:latin typeface="Segoe Print"/>
              </a:rPr>
              <a:t>.</a:t>
            </a:r>
            <a:br>
              <a:rPr lang="en-US" sz="2800" b="1" dirty="0">
                <a:solidFill>
                  <a:srgbClr val="000000"/>
                </a:solidFill>
                <a:latin typeface="Segoe Print"/>
              </a:rPr>
            </a:br>
            <a:r>
              <a:rPr lang="en-US" sz="2800" b="1" dirty="0">
                <a:solidFill>
                  <a:srgbClr val="000000"/>
                </a:solidFill>
                <a:latin typeface="Segoe Print"/>
              </a:rPr>
              <a:t/>
            </a:r>
            <a:br>
              <a:rPr lang="en-US" sz="2800" b="1" dirty="0">
                <a:solidFill>
                  <a:srgbClr val="000000"/>
                </a:solidFill>
                <a:latin typeface="Segoe Print"/>
              </a:rPr>
            </a:br>
            <a:r>
              <a:rPr lang="en-US" sz="2800" b="1">
                <a:solidFill>
                  <a:srgbClr val="000000"/>
                </a:solidFill>
                <a:latin typeface="Segoe Print"/>
              </a:rPr>
              <a:t> - I'm feeling </a:t>
            </a:r>
            <a:r>
              <a:rPr lang="en-US" sz="3200" b="1" dirty="0">
                <a:solidFill>
                  <a:schemeClr val="accent4">
                    <a:lumMod val="75000"/>
                  </a:schemeClr>
                </a:solidFill>
                <a:latin typeface="Segoe Print"/>
              </a:rPr>
              <a:t>top notch</a:t>
            </a:r>
            <a:r>
              <a:rPr lang="en-US" sz="2800" b="1" dirty="0">
                <a:solidFill>
                  <a:srgbClr val="000000"/>
                </a:solidFill>
                <a:latin typeface="Segoe Print"/>
              </a:rPr>
              <a:t> today! </a:t>
            </a:r>
          </a:p>
        </p:txBody>
      </p:sp>
      <p:sp>
        <p:nvSpPr>
          <p:cNvPr id="50"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Free Very Good Cliparts, Download Free Clip Art, Free Clip ...">
            <a:extLst>
              <a:ext uri="{FF2B5EF4-FFF2-40B4-BE49-F238E27FC236}">
                <a16:creationId xmlns:a16="http://schemas.microsoft.com/office/drawing/2014/main" id="{14A7E770-4540-4060-B6D1-09A573C18DA6}"/>
              </a:ext>
            </a:extLst>
          </p:cNvPr>
          <p:cNvPicPr>
            <a:picLocks noChangeAspect="1"/>
          </p:cNvPicPr>
          <p:nvPr/>
        </p:nvPicPr>
        <p:blipFill rotWithShape="1">
          <a:blip r:embed="rId3">
            <a:alphaModFix/>
          </a:blip>
          <a:srcRect l="13279" r="6341" b="3"/>
          <a:stretch/>
        </p:blipFill>
        <p:spPr>
          <a:xfrm flipH="1">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pic>
        <p:nvPicPr>
          <p:cNvPr id="3" name="Picture 4" descr="Top Notch - Over 3 million students worldwide have learned ...">
            <a:extLst>
              <a:ext uri="{FF2B5EF4-FFF2-40B4-BE49-F238E27FC236}">
                <a16:creationId xmlns:a16="http://schemas.microsoft.com/office/drawing/2014/main" id="{0E62286D-2FA3-4B85-BF8A-19A87B2BE8C0}"/>
              </a:ext>
            </a:extLst>
          </p:cNvPr>
          <p:cNvPicPr>
            <a:picLocks noChangeAspect="1"/>
          </p:cNvPicPr>
          <p:nvPr/>
        </p:nvPicPr>
        <p:blipFill>
          <a:blip r:embed="rId4"/>
          <a:stretch>
            <a:fillRect/>
          </a:stretch>
        </p:blipFill>
        <p:spPr>
          <a:xfrm>
            <a:off x="6761223" y="590635"/>
            <a:ext cx="4359874" cy="1118139"/>
          </a:xfrm>
          <a:prstGeom prst="rect">
            <a:avLst/>
          </a:prstGeom>
        </p:spPr>
      </p:pic>
    </p:spTree>
    <p:extLst>
      <p:ext uri="{BB962C8B-B14F-4D97-AF65-F5344CB8AC3E}">
        <p14:creationId xmlns:p14="http://schemas.microsoft.com/office/powerpoint/2010/main" val="7819226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C7B352FC-1F44-4AB9-A2BD-FBF231C6B1C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13">
            <a:extLst>
              <a:ext uri="{FF2B5EF4-FFF2-40B4-BE49-F238E27FC236}">
                <a16:creationId xmlns:a16="http://schemas.microsoft.com/office/drawing/2014/main" id="{0ADDB668-2CA4-4D2B-9C34-3487CA330B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4716089"/>
            <a:ext cx="6288261" cy="1573149"/>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568BC19-F052-4108-93E1-6A3D1DEC07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517571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5FD337D-4D6B-4C8B-B6F5-121097E098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24364" y="5493516"/>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7" descr="A picture containing shape&#10;&#10;Description automatically generated">
            <a:extLst>
              <a:ext uri="{FF2B5EF4-FFF2-40B4-BE49-F238E27FC236}">
                <a16:creationId xmlns:a16="http://schemas.microsoft.com/office/drawing/2014/main" id="{D8CDA3AA-0F5B-4633-B0CC-D86F9BA7E7A3}"/>
              </a:ext>
            </a:extLst>
          </p:cNvPr>
          <p:cNvPicPr>
            <a:picLocks noGrp="1" noChangeAspect="1"/>
          </p:cNvPicPr>
          <p:nvPr>
            <p:ph idx="1"/>
          </p:nvPr>
        </p:nvPicPr>
        <p:blipFill rotWithShape="1">
          <a:blip r:embed="rId2"/>
          <a:srcRect l="12481" t="3461" r="851" b="3636"/>
          <a:stretch/>
        </p:blipFill>
        <p:spPr>
          <a:xfrm>
            <a:off x="276392" y="2739743"/>
            <a:ext cx="10716286" cy="3966037"/>
          </a:xfrm>
          <a:prstGeom prst="rect">
            <a:avLst/>
          </a:prstGeom>
        </p:spPr>
      </p:pic>
      <p:sp>
        <p:nvSpPr>
          <p:cNvPr id="2" name="Title 1">
            <a:extLst>
              <a:ext uri="{FF2B5EF4-FFF2-40B4-BE49-F238E27FC236}">
                <a16:creationId xmlns:a16="http://schemas.microsoft.com/office/drawing/2014/main" id="{C10A8A67-E849-476E-9609-CB0557C1DC34}"/>
              </a:ext>
            </a:extLst>
          </p:cNvPr>
          <p:cNvSpPr>
            <a:spLocks noGrp="1"/>
          </p:cNvSpPr>
          <p:nvPr>
            <p:ph type="title"/>
          </p:nvPr>
        </p:nvSpPr>
        <p:spPr>
          <a:xfrm>
            <a:off x="551553" y="248478"/>
            <a:ext cx="11285951" cy="2491265"/>
          </a:xfrm>
          <a:solidFill>
            <a:schemeClr val="bg1"/>
          </a:solidFill>
        </p:spPr>
        <p:txBody>
          <a:bodyPr vert="horz" lIns="91440" tIns="45720" rIns="91440" bIns="45720" rtlCol="0" anchor="ctr">
            <a:noAutofit/>
          </a:bodyPr>
          <a:lstStyle/>
          <a:p>
            <a:r>
              <a:rPr lang="en-US" sz="3200" b="1" dirty="0" smtClean="0">
                <a:ln/>
                <a:solidFill>
                  <a:srgbClr val="00B050"/>
                </a:solidFill>
                <a:effectLst>
                  <a:outerShdw blurRad="38100" dist="19050" dir="2700000" algn="tl" rotWithShape="0">
                    <a:schemeClr val="dk1">
                      <a:lumMod val="50000"/>
                      <a:alpha val="40000"/>
                    </a:schemeClr>
                  </a:outerShdw>
                </a:effectLst>
                <a:latin typeface="Segoe Print" panose="02000600000000000000" pitchFamily="2" charset="0"/>
              </a:rPr>
              <a:t>                             up </a:t>
            </a:r>
            <a:r>
              <a:rPr lang="en-US" sz="3200" b="1" dirty="0">
                <a:ln/>
                <a:solidFill>
                  <a:srgbClr val="00B050"/>
                </a:solidFill>
                <a:effectLst>
                  <a:outerShdw blurRad="38100" dist="19050" dir="2700000" algn="tl" rotWithShape="0">
                    <a:schemeClr val="dk1">
                      <a:lumMod val="50000"/>
                      <a:alpha val="40000"/>
                    </a:schemeClr>
                  </a:outerShdw>
                </a:effectLst>
                <a:latin typeface="Segoe Print" panose="02000600000000000000" pitchFamily="2" charset="0"/>
              </a:rPr>
              <a:t>to (my) neck in something</a:t>
            </a:r>
            <a:r>
              <a:rPr lang="en-US" sz="2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Segoe Print" panose="02000600000000000000" pitchFamily="2" charset="0"/>
              </a:rPr>
              <a:t> </a:t>
            </a:r>
            <a:r>
              <a:rPr lang="en-US" sz="20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Segoe Print" panose="02000600000000000000" pitchFamily="2" charset="0"/>
              </a:rPr>
              <a:t/>
            </a:r>
            <a:br>
              <a:rPr lang="en-US" sz="20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Segoe Print" panose="02000600000000000000" pitchFamily="2" charset="0"/>
              </a:rPr>
            </a:br>
            <a:r>
              <a:rPr lang="en-US"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Segoe Print" panose="02000600000000000000" pitchFamily="2" charset="0"/>
              </a:rPr>
              <a:t/>
            </a:r>
            <a:br>
              <a:rPr lang="en-US"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Segoe Print" panose="02000600000000000000" pitchFamily="2" charset="0"/>
              </a:rPr>
            </a:br>
            <a:r>
              <a:rPr lang="en-US"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Segoe Print" panose="02000600000000000000" pitchFamily="2" charset="0"/>
              </a:rPr>
              <a:t>= very busy with something; have too much work to do </a:t>
            </a:r>
            <a:r>
              <a:rPr lang="en-US" sz="2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Segoe Print" panose="02000600000000000000" pitchFamily="2" charset="0"/>
              </a:rPr>
              <a:t/>
            </a:r>
            <a:br>
              <a:rPr lang="en-US" sz="2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Segoe Print" panose="02000600000000000000" pitchFamily="2" charset="0"/>
              </a:rPr>
            </a:br>
            <a:r>
              <a:rPr lang="en-US"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Segoe Print" panose="02000600000000000000" pitchFamily="2" charset="0"/>
              </a:rPr>
              <a:t/>
            </a:r>
            <a:br>
              <a:rPr lang="en-US"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Segoe Print" panose="02000600000000000000" pitchFamily="2" charset="0"/>
              </a:rPr>
            </a:br>
            <a:r>
              <a:rPr lang="en-US" sz="2800" b="1" i="1" u="sng"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Segoe Print" panose="02000600000000000000" pitchFamily="2" charset="0"/>
              </a:rPr>
              <a:t>example</a:t>
            </a:r>
            <a:r>
              <a:rPr lang="en-US" sz="2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Segoe Print" panose="02000600000000000000" pitchFamily="2" charset="0"/>
              </a:rPr>
              <a:t>: My dad is always </a:t>
            </a:r>
            <a:r>
              <a:rPr lang="en-US" sz="3200" b="1" i="1" dirty="0" smtClean="0">
                <a:ln/>
                <a:solidFill>
                  <a:srgbClr val="00B050"/>
                </a:solidFill>
                <a:effectLst>
                  <a:outerShdw blurRad="38100" dist="19050" dir="2700000" algn="tl" rotWithShape="0">
                    <a:schemeClr val="dk1">
                      <a:lumMod val="50000"/>
                      <a:alpha val="40000"/>
                    </a:schemeClr>
                  </a:outerShdw>
                </a:effectLst>
                <a:latin typeface="Segoe Print" panose="02000600000000000000" pitchFamily="2" charset="0"/>
              </a:rPr>
              <a:t>up to his neck in </a:t>
            </a:r>
            <a:r>
              <a:rPr lang="en-US" sz="28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Segoe Print" panose="02000600000000000000" pitchFamily="2" charset="0"/>
              </a:rPr>
              <a:t>work. </a:t>
            </a:r>
            <a:endParaRPr lang="en-US" sz="28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Segoe Print" panose="02000600000000000000" pitchFamily="2" charset="0"/>
            </a:endParaRPr>
          </a:p>
        </p:txBody>
      </p:sp>
      <p:sp>
        <p:nvSpPr>
          <p:cNvPr id="4" name="Rectangle 3"/>
          <p:cNvSpPr/>
          <p:nvPr/>
        </p:nvSpPr>
        <p:spPr>
          <a:xfrm>
            <a:off x="129713" y="147069"/>
            <a:ext cx="496193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Calibri" panose="020F0502020204030204"/>
                <a:ea typeface="+mn-ea"/>
                <a:cs typeface="+mn-cs"/>
              </a:rPr>
              <a:t>Idiom of the Day</a:t>
            </a:r>
            <a:endParaRPr kumimoji="0" lang="en-US" sz="5400"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7840558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9F2144-48B7-4730-955E-365ECED3AB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1" name="Rectangle 10">
            <a:extLst>
              <a:ext uri="{FF2B5EF4-FFF2-40B4-BE49-F238E27FC236}">
                <a16:creationId xmlns:a16="http://schemas.microsoft.com/office/drawing/2014/main" id="{E765FF50-D2F9-4A4F-86ED-F101E172BA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2" name="Title 1"/>
          <p:cNvSpPr>
            <a:spLocks noGrp="1"/>
          </p:cNvSpPr>
          <p:nvPr>
            <p:ph type="ctrTitle"/>
          </p:nvPr>
        </p:nvSpPr>
        <p:spPr>
          <a:xfrm>
            <a:off x="5040" y="931196"/>
            <a:ext cx="7156229" cy="1910880"/>
          </a:xfrm>
        </p:spPr>
        <p:txBody>
          <a:bodyPr anchor="b">
            <a:normAutofit fontScale="90000"/>
          </a:bodyPr>
          <a:lstStyle/>
          <a:p>
            <a:pPr algn="l">
              <a:lnSpc>
                <a:spcPct val="90000"/>
              </a:lnSpc>
              <a:tabLst>
                <a:tab pos="1143000" algn="l"/>
              </a:tabLst>
            </a:pPr>
            <a:r>
              <a:rPr lang="en-US" sz="2400" dirty="0">
                <a:solidFill>
                  <a:schemeClr val="tx2"/>
                </a:solidFill>
                <a:latin typeface="Segoe Print"/>
                <a:cs typeface="Calibri Light"/>
              </a:rPr>
              <a:t> </a:t>
            </a:r>
            <a:r>
              <a:rPr lang="en-US" sz="2400" dirty="0" smtClean="0">
                <a:solidFill>
                  <a:schemeClr val="tx2"/>
                </a:solidFill>
                <a:latin typeface="Segoe Print"/>
                <a:cs typeface="Calibri Light"/>
              </a:rPr>
              <a:t>         </a:t>
            </a:r>
            <a:r>
              <a:rPr lang="en-US" sz="490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Segoe Print"/>
                <a:cs typeface="Calibri Light"/>
              </a:rPr>
              <a:t>Idiom </a:t>
            </a:r>
            <a:r>
              <a:rPr lang="en-US" sz="49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Segoe Print"/>
                <a:cs typeface="Calibri Light"/>
              </a:rPr>
              <a:t>of the Day</a:t>
            </a:r>
            <a:r>
              <a:rPr lang="en-US" sz="2400" dirty="0">
                <a:solidFill>
                  <a:schemeClr val="tx2"/>
                </a:solidFill>
                <a:latin typeface="Segoe Print"/>
                <a:cs typeface="Calibri Light"/>
              </a:rPr>
              <a:t/>
            </a:r>
            <a:br>
              <a:rPr lang="en-US" sz="2400" dirty="0">
                <a:solidFill>
                  <a:schemeClr val="tx2"/>
                </a:solidFill>
                <a:latin typeface="Segoe Print"/>
                <a:cs typeface="Calibri Light"/>
              </a:rPr>
            </a:br>
            <a:r>
              <a:rPr lang="en-US" sz="2400" dirty="0" smtClean="0">
                <a:solidFill>
                  <a:schemeClr val="tx2"/>
                </a:solidFill>
                <a:latin typeface="Segoe Print"/>
                <a:cs typeface="Calibri Light"/>
              </a:rPr>
              <a:t>              </a:t>
            </a:r>
            <a:r>
              <a:rPr lang="en-US" sz="4900" dirty="0" smtClean="0">
                <a:ln w="0"/>
                <a:solidFill>
                  <a:schemeClr val="accent1"/>
                </a:solidFill>
                <a:effectLst>
                  <a:outerShdw blurRad="38100" dist="25400" dir="5400000" algn="ctr" rotWithShape="0">
                    <a:srgbClr val="6E747A">
                      <a:alpha val="43000"/>
                    </a:srgbClr>
                  </a:outerShdw>
                </a:effectLst>
                <a:latin typeface="Segoe Print"/>
                <a:cs typeface="Calibri Light"/>
              </a:rPr>
              <a:t>break </a:t>
            </a:r>
            <a:r>
              <a:rPr lang="en-US" sz="4900" dirty="0">
                <a:ln w="0"/>
                <a:solidFill>
                  <a:schemeClr val="accent1"/>
                </a:solidFill>
                <a:effectLst>
                  <a:outerShdw blurRad="38100" dist="25400" dir="5400000" algn="ctr" rotWithShape="0">
                    <a:srgbClr val="6E747A">
                      <a:alpha val="43000"/>
                    </a:srgbClr>
                  </a:outerShdw>
                </a:effectLst>
                <a:latin typeface="Segoe Print"/>
                <a:cs typeface="Calibri Light"/>
              </a:rPr>
              <a:t>the </a:t>
            </a:r>
            <a:r>
              <a:rPr lang="en-US" sz="4900" dirty="0" smtClean="0">
                <a:ln w="0"/>
                <a:solidFill>
                  <a:schemeClr val="accent1"/>
                </a:solidFill>
                <a:effectLst>
                  <a:outerShdw blurRad="38100" dist="25400" dir="5400000" algn="ctr" rotWithShape="0">
                    <a:srgbClr val="6E747A">
                      <a:alpha val="43000"/>
                    </a:srgbClr>
                  </a:outerShdw>
                </a:effectLst>
                <a:latin typeface="Segoe Print"/>
                <a:cs typeface="Calibri Light"/>
              </a:rPr>
              <a:t>ice</a:t>
            </a:r>
            <a:br>
              <a:rPr lang="en-US" sz="4900" dirty="0" smtClean="0">
                <a:ln w="0"/>
                <a:solidFill>
                  <a:schemeClr val="accent1"/>
                </a:solidFill>
                <a:effectLst>
                  <a:outerShdw blurRad="38100" dist="25400" dir="5400000" algn="ctr" rotWithShape="0">
                    <a:srgbClr val="6E747A">
                      <a:alpha val="43000"/>
                    </a:srgbClr>
                  </a:outerShdw>
                </a:effectLst>
                <a:latin typeface="Segoe Print"/>
                <a:cs typeface="Calibri Light"/>
              </a:rPr>
            </a:br>
            <a:r>
              <a:rPr lang="en-US" sz="2200" b="0" dirty="0">
                <a:ln w="0"/>
                <a:solidFill>
                  <a:schemeClr val="accent1"/>
                </a:solidFill>
                <a:effectLst>
                  <a:outerShdw blurRad="38100" dist="25400" dir="5400000" algn="ctr" rotWithShape="0">
                    <a:srgbClr val="6E747A">
                      <a:alpha val="43000"/>
                    </a:srgbClr>
                  </a:outerShdw>
                </a:effectLst>
                <a:latin typeface="Segoe Print"/>
                <a:cs typeface="Calibri Light"/>
              </a:rPr>
              <a:t> </a:t>
            </a:r>
            <a:r>
              <a:rPr lang="en-US" sz="2400" b="1" dirty="0">
                <a:latin typeface="Segoe Print"/>
                <a:cs typeface="Calibri Light"/>
              </a:rPr>
              <a:t/>
            </a:r>
            <a:br>
              <a:rPr lang="en-US" sz="2400" b="1" dirty="0">
                <a:latin typeface="Segoe Print"/>
                <a:cs typeface="Calibri Light"/>
              </a:rPr>
            </a:br>
            <a:r>
              <a:rPr lang="en-US" sz="2400" b="1" dirty="0" smtClean="0">
                <a:latin typeface="Segoe Print"/>
                <a:cs typeface="Calibri Light"/>
              </a:rPr>
              <a:t>   </a:t>
            </a:r>
            <a:r>
              <a:rPr lang="en-US" sz="2700" b="1" dirty="0" smtClean="0">
                <a:solidFill>
                  <a:schemeClr val="tx2"/>
                </a:solidFill>
                <a:latin typeface="Segoe Print"/>
                <a:cs typeface="Calibri Light"/>
              </a:rPr>
              <a:t>= </a:t>
            </a:r>
            <a:r>
              <a:rPr lang="en-US" sz="2700" b="1" dirty="0">
                <a:solidFill>
                  <a:schemeClr val="tx2"/>
                </a:solidFill>
                <a:latin typeface="Segoe Print"/>
                <a:cs typeface="Calibri Light"/>
              </a:rPr>
              <a:t>to say or do something that makes people </a:t>
            </a:r>
            <a:r>
              <a:rPr lang="en-US" sz="2700" b="1" dirty="0" smtClean="0">
                <a:solidFill>
                  <a:schemeClr val="tx2"/>
                </a:solidFill>
                <a:latin typeface="Segoe Print"/>
                <a:cs typeface="Calibri Light"/>
              </a:rPr>
              <a:t>more </a:t>
            </a:r>
            <a:r>
              <a:rPr lang="en-US" sz="2700" b="1" dirty="0">
                <a:solidFill>
                  <a:schemeClr val="tx2"/>
                </a:solidFill>
                <a:latin typeface="Segoe Print"/>
                <a:cs typeface="Calibri Light"/>
              </a:rPr>
              <a:t>relaxed and friendly towards each other</a:t>
            </a:r>
            <a:endParaRPr lang="en-US" sz="2700" b="1" dirty="0">
              <a:solidFill>
                <a:schemeClr val="tx2"/>
              </a:solidFill>
              <a:latin typeface="Segoe Print"/>
            </a:endParaRPr>
          </a:p>
        </p:txBody>
      </p:sp>
      <p:pic>
        <p:nvPicPr>
          <p:cNvPr id="4" name="Picture 4" descr="Anglické idiomy - 48 English idioms - Anglictinarychlo.sk">
            <a:extLst>
              <a:ext uri="{FF2B5EF4-FFF2-40B4-BE49-F238E27FC236}">
                <a16:creationId xmlns:a16="http://schemas.microsoft.com/office/drawing/2014/main" id="{A70FDF51-1CAA-4A24-A380-BF8D3FA6428C}"/>
              </a:ext>
            </a:extLst>
          </p:cNvPr>
          <p:cNvPicPr>
            <a:picLocks noChangeAspect="1"/>
          </p:cNvPicPr>
          <p:nvPr/>
        </p:nvPicPr>
        <p:blipFill rotWithShape="1">
          <a:blip r:embed="rId2"/>
          <a:srcRect l="5024" r="3" b="3"/>
          <a:stretch/>
        </p:blipFill>
        <p:spPr>
          <a:xfrm>
            <a:off x="7162800" y="10"/>
            <a:ext cx="5029200" cy="5693802"/>
          </a:xfrm>
          <a:prstGeom prst="rect">
            <a:avLst/>
          </a:prstGeom>
        </p:spPr>
      </p:pic>
      <p:sp>
        <p:nvSpPr>
          <p:cNvPr id="13" name="Rectangle 12">
            <a:extLst>
              <a:ext uri="{FF2B5EF4-FFF2-40B4-BE49-F238E27FC236}">
                <a16:creationId xmlns:a16="http://schemas.microsoft.com/office/drawing/2014/main" id="{04D834C7-8223-43DA-AA30-E15A1BC7BB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3812"/>
            <a:ext cx="12192000" cy="116418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5" name="Rectangle 14">
            <a:extLst>
              <a:ext uri="{FF2B5EF4-FFF2-40B4-BE49-F238E27FC236}">
                <a16:creationId xmlns:a16="http://schemas.microsoft.com/office/drawing/2014/main" id="{B62DE6C5-8EB8-4E41-B0FF-93563AA4C5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5693811"/>
            <a:ext cx="12191999" cy="1164188"/>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5" name="TextBox 4">
            <a:extLst>
              <a:ext uri="{FF2B5EF4-FFF2-40B4-BE49-F238E27FC236}">
                <a16:creationId xmlns:a16="http://schemas.microsoft.com/office/drawing/2014/main" id="{8F19B622-ACD9-410E-BEFB-B74E1334EC8D}"/>
              </a:ext>
            </a:extLst>
          </p:cNvPr>
          <p:cNvSpPr txBox="1"/>
          <p:nvPr/>
        </p:nvSpPr>
        <p:spPr>
          <a:xfrm>
            <a:off x="0" y="2985372"/>
            <a:ext cx="7171632" cy="2708434"/>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rPr>
              <a:t>e</a:t>
            </a:r>
            <a:r>
              <a:rPr kumimoji="0" lang="en-US" sz="1800" b="1" i="1" u="sng" strike="noStrike" kern="1200" cap="none" spc="0" normalizeH="0" baseline="0" noProof="0" dirty="0" smtClean="0">
                <a:ln>
                  <a:noFill/>
                </a:ln>
                <a:solidFill>
                  <a:srgbClr val="A62C52">
                    <a:lumMod val="75000"/>
                  </a:srgbClr>
                </a:solidFill>
                <a:effectLst/>
                <a:uLnTx/>
                <a:uFillTx/>
                <a:latin typeface="Segoe Print" panose="02000600000000000000" pitchFamily="2" charset="0"/>
                <a:ea typeface="+mn-ea"/>
                <a:cs typeface="+mn-cs"/>
              </a:rPr>
              <a:t>xamples</a:t>
            </a:r>
            <a:r>
              <a:rPr kumimoji="0" lang="en-US" sz="1800" b="1" i="1" u="sng"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rPr>
              <a:t>- Dad always knows how to </a:t>
            </a:r>
            <a:r>
              <a:rPr kumimoji="0" lang="en-US" sz="2400" b="1" i="0" u="sng" strike="noStrike" kern="1200" cap="none" spc="0" normalizeH="0" baseline="0" noProof="0" dirty="0" smtClean="0">
                <a:ln w="0"/>
                <a:solidFill>
                  <a:srgbClr val="A62C52"/>
                </a:solidFill>
                <a:effectLst>
                  <a:outerShdw blurRad="38100" dist="25400" dir="5400000" algn="ctr" rotWithShape="0">
                    <a:srgbClr val="6E747A">
                      <a:alpha val="43000"/>
                    </a:srgbClr>
                  </a:outerShdw>
                </a:effectLst>
                <a:uLnTx/>
                <a:uFillTx/>
                <a:latin typeface="Segoe Print" panose="02000600000000000000" pitchFamily="2" charset="0"/>
                <a:ea typeface="+mn-ea"/>
                <a:cs typeface="+mn-cs"/>
              </a:rPr>
              <a:t>break the ice</a:t>
            </a:r>
            <a:r>
              <a:rPr kumimoji="0" lang="en-US" sz="2400" b="1" i="0" u="none" strike="noStrike" kern="1200" cap="none" spc="0" normalizeH="0" baseline="0" noProof="0" dirty="0" smtClean="0">
                <a:ln w="0"/>
                <a:solidFill>
                  <a:srgbClr val="A62C52"/>
                </a:solidFill>
                <a:effectLst>
                  <a:outerShdw blurRad="38100" dist="25400" dir="5400000" algn="ctr" rotWithShape="0">
                    <a:srgbClr val="6E747A">
                      <a:alpha val="43000"/>
                    </a:srgbClr>
                  </a:outerShdw>
                </a:effectLst>
                <a:uLnTx/>
                <a:uFillTx/>
                <a:latin typeface="Segoe Print" panose="02000600000000000000" pitchFamily="2" charset="0"/>
                <a:ea typeface="+mn-ea"/>
                <a:cs typeface="+mn-cs"/>
              </a:rPr>
              <a:t> </a:t>
            </a:r>
            <a:r>
              <a:rPr kumimoji="0" lang="en-US" sz="1800" b="1" i="0" u="none" strike="noStrike" kern="1200" cap="none" spc="0" normalizeH="0" baseline="0" noProof="0" dirty="0" smtClean="0">
                <a:ln>
                  <a:noFill/>
                </a:ln>
                <a:solidFill>
                  <a:srgbClr val="A62C52">
                    <a:lumMod val="75000"/>
                  </a:srgbClr>
                </a:solidFill>
                <a:effectLst/>
                <a:uLnTx/>
                <a:uFillTx/>
                <a:latin typeface="Segoe Print" panose="02000600000000000000" pitchFamily="2" charset="0"/>
                <a:ea typeface="+mn-ea"/>
                <a:cs typeface="+mn-cs"/>
              </a:rPr>
              <a:t>and </a:t>
            </a:r>
            <a:r>
              <a:rPr kumimoji="0" lang="en-US" sz="1800" b="1" i="0" u="none"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rPr>
              <a:t>get everyone feeling relaxed</a:t>
            </a:r>
            <a:r>
              <a:rPr kumimoji="0" lang="en-US" sz="1800" b="1" i="0" u="none" strike="noStrike" kern="1200" cap="none" spc="0" normalizeH="0" baseline="0" noProof="0" dirty="0" smtClean="0">
                <a:ln>
                  <a:noFill/>
                </a:ln>
                <a:solidFill>
                  <a:srgbClr val="A62C52">
                    <a:lumMod val="75000"/>
                  </a:srgbClr>
                </a:solidFill>
                <a:effectLst/>
                <a:uLnTx/>
                <a:uFillTx/>
                <a:latin typeface="Segoe Print" panose="02000600000000000000" pitchFamily="2" charset="0"/>
                <a:ea typeface="+mn-ea"/>
                <a:cs typeface="+mn-cs"/>
              </a:rPr>
              <a:t>.</a:t>
            </a:r>
            <a:endParaRPr kumimoji="0" lang="en-US" sz="1800" b="1" i="0" u="none"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rPr>
              <a:t>- Sam started his speech with a joke to </a:t>
            </a:r>
            <a:r>
              <a:rPr kumimoji="0" lang="en-US" sz="2400" b="1" i="0" u="sng" strike="noStrike" kern="1200" cap="none" spc="0" normalizeH="0" baseline="0" noProof="0" dirty="0">
                <a:ln w="0"/>
                <a:solidFill>
                  <a:srgbClr val="A62C52"/>
                </a:solidFill>
                <a:effectLst>
                  <a:outerShdw blurRad="38100" dist="25400" dir="5400000" algn="ctr" rotWithShape="0">
                    <a:srgbClr val="6E747A">
                      <a:alpha val="43000"/>
                    </a:srgbClr>
                  </a:outerShdw>
                </a:effectLst>
                <a:uLnTx/>
                <a:uFillTx/>
                <a:latin typeface="Segoe Print" panose="02000600000000000000" pitchFamily="2" charset="0"/>
                <a:ea typeface="+mn-ea"/>
                <a:cs typeface="+mn-cs"/>
              </a:rPr>
              <a:t>break the ice</a:t>
            </a:r>
            <a:r>
              <a:rPr kumimoji="0" lang="en-US" sz="1800" b="1" i="0" u="none"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rPr>
              <a:t>- I was nervous on the first day of school, but the teacher </a:t>
            </a:r>
            <a:r>
              <a:rPr kumimoji="0" lang="en-US" sz="2400" b="1" i="0" u="sng" strike="noStrike" kern="1200" cap="none" spc="0" normalizeH="0" baseline="0" noProof="0" dirty="0">
                <a:ln w="0"/>
                <a:solidFill>
                  <a:srgbClr val="A62C52"/>
                </a:solidFill>
                <a:effectLst>
                  <a:outerShdw blurRad="38100" dist="25400" dir="5400000" algn="ctr" rotWithShape="0">
                    <a:srgbClr val="6E747A">
                      <a:alpha val="43000"/>
                    </a:srgbClr>
                  </a:outerShdw>
                </a:effectLst>
                <a:uLnTx/>
                <a:uFillTx/>
                <a:latin typeface="Segoe Print" panose="02000600000000000000" pitchFamily="2" charset="0"/>
                <a:ea typeface="+mn-ea"/>
                <a:cs typeface="+mn-cs"/>
              </a:rPr>
              <a:t>broke the ice </a:t>
            </a:r>
            <a:r>
              <a:rPr kumimoji="0" lang="en-US" sz="1800" b="1" i="0" u="none"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rPr>
              <a:t>with a fun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endParaRPr>
          </a:p>
        </p:txBody>
      </p:sp>
      <p:sp>
        <p:nvSpPr>
          <p:cNvPr id="3" name="Rectangle 2"/>
          <p:cNvSpPr/>
          <p:nvPr/>
        </p:nvSpPr>
        <p:spPr>
          <a:xfrm>
            <a:off x="546214" y="5760597"/>
            <a:ext cx="1109344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w="6600">
                  <a:solidFill>
                    <a:srgbClr val="A7928D"/>
                  </a:solidFill>
                  <a:prstDash val="solid"/>
                </a:ln>
                <a:solidFill>
                  <a:srgbClr val="FFFFFF"/>
                </a:solidFill>
                <a:effectLst>
                  <a:outerShdw dist="38100" dir="2700000" algn="tl" rotWithShape="0">
                    <a:srgbClr val="A7928D"/>
                  </a:outerShdw>
                </a:effectLst>
                <a:uLnTx/>
                <a:uFillTx/>
                <a:latin typeface="Segoe Print" panose="02000600000000000000" pitchFamily="2" charset="0"/>
                <a:ea typeface="+mn-ea"/>
                <a:cs typeface="+mn-cs"/>
              </a:rPr>
              <a:t>Note</a:t>
            </a:r>
            <a:r>
              <a:rPr kumimoji="0" lang="en-US" sz="2800" b="1" i="0" u="none" strike="noStrike" kern="1200" cap="none" spc="0" normalizeH="0" baseline="0" noProof="0" dirty="0">
                <a:ln w="6600">
                  <a:solidFill>
                    <a:srgbClr val="A7928D"/>
                  </a:solidFill>
                  <a:prstDash val="solid"/>
                </a:ln>
                <a:solidFill>
                  <a:srgbClr val="FFFFFF"/>
                </a:solidFill>
                <a:effectLst>
                  <a:outerShdw dist="38100" dir="2700000" algn="tl" rotWithShape="0">
                    <a:srgbClr val="A7928D"/>
                  </a:outerShdw>
                </a:effectLst>
                <a:uLnTx/>
                <a:uFillTx/>
                <a:latin typeface="Segoe Print" panose="02000600000000000000" pitchFamily="2" charset="0"/>
                <a:ea typeface="+mn-ea"/>
                <a:cs typeface="+mn-cs"/>
              </a:rPr>
              <a:t>: A game, a joke, an activity, or a story that breaks the ice is called an "icebreaker".</a:t>
            </a:r>
          </a:p>
        </p:txBody>
      </p:sp>
    </p:spTree>
    <p:extLst>
      <p:ext uri="{BB962C8B-B14F-4D97-AF65-F5344CB8AC3E}">
        <p14:creationId xmlns:p14="http://schemas.microsoft.com/office/powerpoint/2010/main" val="19078744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4E1F8DF4-0564-4298-BFB5-7ABE881497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907683" y="1145406"/>
            <a:ext cx="6436090" cy="1445308"/>
          </a:xfrm>
        </p:spPr>
        <p:txBody>
          <a:bodyPr vert="horz" lIns="91440" tIns="45720" rIns="91440" bIns="45720" rtlCol="0" anchor="t">
            <a:noAutofit/>
            <a:scene3d>
              <a:camera prst="orthographicFront"/>
              <a:lightRig rig="harsh" dir="t"/>
            </a:scene3d>
            <a:sp3d extrusionH="57150" prstMaterial="matte">
              <a:bevelT w="63500" h="12700" prst="angle"/>
              <a:contourClr>
                <a:schemeClr val="bg1">
                  <a:lumMod val="65000"/>
                </a:schemeClr>
              </a:contourClr>
            </a:sp3d>
          </a:bodyPr>
          <a:lstStyle/>
          <a:p>
            <a:pPr algn="l"/>
            <a:r>
              <a:rPr lang="en-US" sz="2400" b="1" dirty="0">
                <a:ln/>
                <a:solidFill>
                  <a:schemeClr val="accent3"/>
                </a:solidFill>
                <a:latin typeface="Segoe Print" panose="02000600000000000000" pitchFamily="2" charset="0"/>
              </a:rPr>
              <a:t>If someone has to </a:t>
            </a:r>
            <a:r>
              <a:rPr lang="en-US" sz="3600" b="1" i="1" dirty="0">
                <a:ln w="22225">
                  <a:solidFill>
                    <a:schemeClr val="accent2">
                      <a:lumMod val="60000"/>
                      <a:lumOff val="40000"/>
                    </a:schemeClr>
                  </a:solidFill>
                  <a:prstDash val="solid"/>
                </a:ln>
                <a:solidFill>
                  <a:schemeClr val="accent2">
                    <a:lumMod val="60000"/>
                    <a:lumOff val="40000"/>
                  </a:schemeClr>
                </a:solidFill>
                <a:latin typeface="Segoe Print" panose="02000600000000000000" pitchFamily="2" charset="0"/>
              </a:rPr>
              <a:t>face the music</a:t>
            </a:r>
            <a:r>
              <a:rPr lang="en-US" sz="2400" b="1" dirty="0">
                <a:ln/>
                <a:solidFill>
                  <a:schemeClr val="accent3"/>
                </a:solidFill>
                <a:latin typeface="Segoe Print" panose="02000600000000000000" pitchFamily="2" charset="0"/>
              </a:rPr>
              <a:t>, they have to accept the responsibility (or punishment) for something wrong they have done. </a:t>
            </a:r>
          </a:p>
        </p:txBody>
      </p:sp>
      <p:grpSp>
        <p:nvGrpSpPr>
          <p:cNvPr id="32" name="Group 31">
            <a:extLst>
              <a:ext uri="{FF2B5EF4-FFF2-40B4-BE49-F238E27FC236}">
                <a16:creationId xmlns:a16="http://schemas.microsoft.com/office/drawing/2014/main" id="{F37B9A50-0628-4DAA-85C2-732BEB942A0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33" name="Freeform 6">
              <a:extLst>
                <a:ext uri="{FF2B5EF4-FFF2-40B4-BE49-F238E27FC236}">
                  <a16:creationId xmlns:a16="http://schemas.microsoft.com/office/drawing/2014/main" id="{E45A9331-580D-41DF-BB59-DC7892BE08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34" name="Freeform 6">
              <a:extLst>
                <a:ext uri="{FF2B5EF4-FFF2-40B4-BE49-F238E27FC236}">
                  <a16:creationId xmlns:a16="http://schemas.microsoft.com/office/drawing/2014/main" id="{C157E8A6-397A-4DEA-8B71-387AA72B8F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76AF0FAF-99FB-4DAD-945D-C1EF804710B6}"/>
              </a:ext>
            </a:extLst>
          </p:cNvPr>
          <p:cNvSpPr txBox="1"/>
          <p:nvPr/>
        </p:nvSpPr>
        <p:spPr>
          <a:xfrm>
            <a:off x="885824" y="2792317"/>
            <a:ext cx="6972302" cy="4065683"/>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775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1" u="sng"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Segoe Print" panose="02000600000000000000" pitchFamily="2" charset="0"/>
                <a:ea typeface="+mn-ea"/>
                <a:cs typeface="+mn-cs"/>
              </a:rPr>
              <a:t>e</a:t>
            </a:r>
            <a:r>
              <a:rPr kumimoji="0" lang="en-US" sz="2000" b="0" i="1" u="sng" strike="noStrike" kern="1200" cap="none" spc="0" normalizeH="0" baseline="0" noProof="0" dirty="0" smtClean="0">
                <a:ln w="0"/>
                <a:solidFill>
                  <a:srgbClr val="4472C4"/>
                </a:solidFill>
                <a:effectLst>
                  <a:outerShdw blurRad="38100" dist="25400" dir="5400000" algn="ctr" rotWithShape="0">
                    <a:srgbClr val="6E747A">
                      <a:alpha val="43000"/>
                    </a:srgbClr>
                  </a:outerShdw>
                </a:effectLst>
                <a:uLnTx/>
                <a:uFillTx/>
                <a:latin typeface="Segoe Print" panose="02000600000000000000" pitchFamily="2" charset="0"/>
                <a:ea typeface="+mn-ea"/>
                <a:cs typeface="+mn-cs"/>
              </a:rPr>
              <a:t>xamples</a:t>
            </a:r>
            <a:r>
              <a:rPr kumimoji="0" lang="en-US" sz="2000" b="0" i="0" u="none" strike="noStrike" kern="1200" cap="none" spc="0" normalizeH="0" baseline="0" noProof="0" dirty="0" smtClean="0">
                <a:ln w="0"/>
                <a:solidFill>
                  <a:srgbClr val="4472C4"/>
                </a:solidFill>
                <a:effectLst>
                  <a:outerShdw blurRad="38100" dist="25400" dir="5400000" algn="ctr" rotWithShape="0">
                    <a:srgbClr val="6E747A">
                      <a:alpha val="43000"/>
                    </a:srgbClr>
                  </a:outerShdw>
                </a:effectLst>
                <a:uLnTx/>
                <a:uFillTx/>
                <a:latin typeface="Segoe Print" panose="02000600000000000000" pitchFamily="2" charset="0"/>
                <a:ea typeface="+mn-ea"/>
                <a:cs typeface="+mn-cs"/>
              </a:rPr>
              <a:t>:</a:t>
            </a:r>
            <a:endParaRPr kumimoji="0" lang="en-US" sz="20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Segoe Print" panose="02000600000000000000" pitchFamily="2" charset="0"/>
              <a:ea typeface="+mn-ea"/>
              <a:cs typeface="+mn-cs"/>
            </a:endParaRPr>
          </a:p>
          <a:p>
            <a:pPr marL="0" marR="0" lvl="0" indent="0" algn="l" defTabSz="914400" rtl="0" eaLnBrk="1" fontAlgn="auto" latinLnBrk="0" hangingPunct="1">
              <a:lnSpc>
                <a:spcPct val="170000"/>
              </a:lnSpc>
              <a:spcBef>
                <a:spcPts val="0"/>
              </a:spcBef>
              <a:spcAft>
                <a:spcPts val="600"/>
              </a:spcAft>
              <a:buClrTx/>
              <a:buSzTx/>
              <a:buFontTx/>
              <a:buNone/>
              <a:tabLst/>
              <a:defRPr/>
            </a:pPr>
            <a:r>
              <a:rPr kumimoji="0" lang="en-US" sz="20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Segoe Print" panose="02000600000000000000" pitchFamily="2" charset="0"/>
                <a:ea typeface="+mn-ea"/>
                <a:cs typeface="+mn-cs"/>
              </a:rPr>
              <a:t>- Chris broke his mom's favorite vase and had to </a:t>
            </a:r>
            <a:r>
              <a:rPr kumimoji="0" lang="en-US" sz="2600" b="1" i="1" u="none" strike="noStrike" kern="1200" cap="none" spc="0" normalizeH="0" baseline="0" noProof="0" dirty="0">
                <a:ln w="22225">
                  <a:solidFill>
                    <a:srgbClr val="ED7D31">
                      <a:lumMod val="60000"/>
                      <a:lumOff val="40000"/>
                    </a:srgbClr>
                  </a:solidFill>
                  <a:prstDash val="solid"/>
                </a:ln>
                <a:solidFill>
                  <a:srgbClr val="ED7D31">
                    <a:lumMod val="60000"/>
                    <a:lumOff val="40000"/>
                  </a:srgbClr>
                </a:solidFill>
                <a:effectLst/>
                <a:uLnTx/>
                <a:uFillTx/>
                <a:latin typeface="Segoe Print" panose="02000600000000000000" pitchFamily="2" charset="0"/>
                <a:ea typeface="+mn-ea"/>
                <a:cs typeface="+mn-cs"/>
              </a:rPr>
              <a:t>face the music</a:t>
            </a:r>
            <a:r>
              <a:rPr kumimoji="0" lang="en-US" sz="2600" b="0" i="1"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Segoe Print" panose="02000600000000000000" pitchFamily="2" charset="0"/>
                <a:ea typeface="+mn-ea"/>
                <a:cs typeface="+mn-cs"/>
              </a:rPr>
              <a:t> </a:t>
            </a:r>
            <a:r>
              <a:rPr kumimoji="0" lang="en-US" sz="20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Segoe Print" panose="02000600000000000000" pitchFamily="2" charset="0"/>
                <a:ea typeface="+mn-ea"/>
                <a:cs typeface="+mn-cs"/>
              </a:rPr>
              <a:t>when his mom got home. </a:t>
            </a:r>
          </a:p>
          <a:p>
            <a:pPr marL="0" marR="0" lvl="0" indent="0" algn="l" defTabSz="914400" rtl="0" eaLnBrk="1" fontAlgn="auto" latinLnBrk="0" hangingPunct="1">
              <a:lnSpc>
                <a:spcPct val="170000"/>
              </a:lnSpc>
              <a:spcBef>
                <a:spcPts val="0"/>
              </a:spcBef>
              <a:spcAft>
                <a:spcPts val="600"/>
              </a:spcAft>
              <a:buClrTx/>
              <a:buSzTx/>
              <a:buFontTx/>
              <a:buNone/>
              <a:tabLst/>
              <a:defRPr/>
            </a:pPr>
            <a:r>
              <a:rPr kumimoji="0" lang="en-US" sz="20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Segoe Print" panose="02000600000000000000" pitchFamily="2" charset="0"/>
                <a:ea typeface="+mn-ea"/>
                <a:cs typeface="+mn-cs"/>
              </a:rPr>
              <a:t>- After failing a Math test, Adam had to go home and </a:t>
            </a:r>
            <a:r>
              <a:rPr kumimoji="0" lang="en-US" sz="2600" b="1" i="1" u="none" strike="noStrike" kern="1200" cap="none" spc="0" normalizeH="0" baseline="0" noProof="0" dirty="0">
                <a:ln w="22225">
                  <a:solidFill>
                    <a:srgbClr val="ED7D31">
                      <a:lumMod val="60000"/>
                      <a:lumOff val="40000"/>
                    </a:srgbClr>
                  </a:solidFill>
                  <a:prstDash val="solid"/>
                </a:ln>
                <a:solidFill>
                  <a:srgbClr val="ED7D31">
                    <a:lumMod val="60000"/>
                    <a:lumOff val="40000"/>
                  </a:srgbClr>
                </a:solidFill>
                <a:effectLst/>
                <a:uLnTx/>
                <a:uFillTx/>
                <a:latin typeface="Segoe Print" panose="02000600000000000000" pitchFamily="2" charset="0"/>
                <a:ea typeface="+mn-ea"/>
                <a:cs typeface="+mn-cs"/>
              </a:rPr>
              <a:t>face the music</a:t>
            </a:r>
            <a:r>
              <a:rPr kumimoji="0" lang="en-US" sz="2000" b="0" i="0" u="none" strike="noStrike" kern="1200" cap="none" spc="0" normalizeH="0" baseline="0" noProof="0" dirty="0" smtClean="0">
                <a:ln w="0">
                  <a:solidFill>
                    <a:srgbClr val="ED7D31">
                      <a:lumMod val="60000"/>
                      <a:lumOff val="40000"/>
                    </a:srgbClr>
                  </a:solidFill>
                </a:ln>
                <a:solidFill>
                  <a:srgbClr val="ED7D31">
                    <a:lumMod val="60000"/>
                    <a:lumOff val="40000"/>
                  </a:srgbClr>
                </a:solidFill>
                <a:effectLst>
                  <a:outerShdw blurRad="38100" dist="25400" dir="5400000" algn="ctr" rotWithShape="0">
                    <a:srgbClr val="6E747A">
                      <a:alpha val="43000"/>
                    </a:srgbClr>
                  </a:outerShdw>
                </a:effectLst>
                <a:uLnTx/>
                <a:uFillTx/>
                <a:latin typeface="Segoe Print" panose="02000600000000000000" pitchFamily="2" charset="0"/>
                <a:ea typeface="+mn-ea"/>
                <a:cs typeface="+mn-cs"/>
              </a:rPr>
              <a:t>.</a:t>
            </a:r>
            <a:endParaRPr kumimoji="0" lang="en-US" sz="2000" b="0" i="0" u="none" strike="noStrike" kern="1200" cap="none" spc="0" normalizeH="0" baseline="0" noProof="0" dirty="0">
              <a:ln w="0">
                <a:solidFill>
                  <a:srgbClr val="ED7D31">
                    <a:lumMod val="60000"/>
                    <a:lumOff val="40000"/>
                  </a:srgbClr>
                </a:solidFill>
              </a:ln>
              <a:solidFill>
                <a:srgbClr val="ED7D31">
                  <a:lumMod val="60000"/>
                  <a:lumOff val="40000"/>
                </a:srgbClr>
              </a:solidFill>
              <a:effectLst>
                <a:outerShdw blurRad="38100" dist="25400" dir="5400000" algn="ctr" rotWithShape="0">
                  <a:srgbClr val="6E747A">
                    <a:alpha val="43000"/>
                  </a:srgbClr>
                </a:outerShdw>
              </a:effectLst>
              <a:uLnTx/>
              <a:uFillTx/>
              <a:latin typeface="Segoe Print" panose="02000600000000000000" pitchFamily="2" charset="0"/>
              <a:ea typeface="+mn-ea"/>
              <a:cs typeface="+mn-cs"/>
            </a:endParaRPr>
          </a:p>
          <a:p>
            <a:pPr marL="0" marR="0" lvl="0" indent="0" algn="l" defTabSz="914400" rtl="0" eaLnBrk="1" fontAlgn="auto" latinLnBrk="0" hangingPunct="1">
              <a:lnSpc>
                <a:spcPct val="170000"/>
              </a:lnSpc>
              <a:spcBef>
                <a:spcPts val="0"/>
              </a:spcBef>
              <a:spcAft>
                <a:spcPts val="600"/>
              </a:spcAft>
              <a:buClrTx/>
              <a:buSzTx/>
              <a:buFontTx/>
              <a:buNone/>
              <a:tabLst/>
              <a:defRPr/>
            </a:pPr>
            <a:r>
              <a:rPr kumimoji="0" lang="en-US" sz="20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Segoe Print" panose="02000600000000000000" pitchFamily="2" charset="0"/>
                <a:ea typeface="+mn-ea"/>
                <a:cs typeface="+mn-cs"/>
              </a:rPr>
              <a:t>-  I have to </a:t>
            </a:r>
            <a:r>
              <a:rPr kumimoji="0" lang="en-US" sz="2600" b="1" i="1" u="none" strike="noStrike" kern="1200" cap="none" spc="0" normalizeH="0" baseline="0" noProof="0" dirty="0">
                <a:ln w="22225">
                  <a:solidFill>
                    <a:srgbClr val="ED7D31">
                      <a:lumMod val="60000"/>
                      <a:lumOff val="40000"/>
                    </a:srgbClr>
                  </a:solidFill>
                  <a:prstDash val="solid"/>
                </a:ln>
                <a:solidFill>
                  <a:srgbClr val="ED7D31">
                    <a:lumMod val="60000"/>
                    <a:lumOff val="40000"/>
                  </a:srgbClr>
                </a:solidFill>
                <a:effectLst/>
                <a:uLnTx/>
                <a:uFillTx/>
                <a:latin typeface="Segoe Print" panose="02000600000000000000" pitchFamily="2" charset="0"/>
                <a:ea typeface="+mn-ea"/>
                <a:cs typeface="+mn-cs"/>
              </a:rPr>
              <a:t>face the music </a:t>
            </a:r>
            <a:r>
              <a:rPr kumimoji="0" lang="en-US" sz="20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Segoe Print" panose="02000600000000000000" pitchFamily="2" charset="0"/>
                <a:ea typeface="+mn-ea"/>
                <a:cs typeface="+mn-cs"/>
              </a:rPr>
              <a:t>and tell my parents the truth</a:t>
            </a:r>
            <a:r>
              <a:rPr kumimoji="0" lang="en-US" sz="2000" b="0" i="0" u="none" strike="noStrike" kern="1200" cap="none" spc="0" normalizeH="0" baseline="0" noProof="0" dirty="0" smtClean="0">
                <a:ln w="0"/>
                <a:solidFill>
                  <a:srgbClr val="4472C4"/>
                </a:solidFill>
                <a:effectLst>
                  <a:outerShdw blurRad="38100" dist="25400" dir="5400000" algn="ctr" rotWithShape="0">
                    <a:srgbClr val="6E747A">
                      <a:alpha val="43000"/>
                    </a:srgbClr>
                  </a:outerShdw>
                </a:effectLst>
                <a:uLnTx/>
                <a:uFillTx/>
                <a:latin typeface="Segoe Print" panose="02000600000000000000" pitchFamily="2" charset="0"/>
                <a:ea typeface="+mn-ea"/>
                <a:cs typeface="+mn-cs"/>
              </a:rPr>
              <a:t>.</a:t>
            </a:r>
            <a:endParaRPr kumimoji="0" lang="en-US" sz="20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Segoe Print" panose="02000600000000000000" pitchFamily="2" charset="0"/>
              <a:ea typeface="+mn-ea"/>
              <a:cs typeface="Calibri"/>
            </a:endParaRPr>
          </a:p>
          <a:p>
            <a:pPr marL="0" marR="0" lvl="0" indent="0" algn="l" defTabSz="914400" rtl="0" eaLnBrk="1" fontAlgn="auto" latinLnBrk="0" hangingPunct="1">
              <a:lnSpc>
                <a:spcPct val="170000"/>
              </a:lnSpc>
              <a:spcBef>
                <a:spcPts val="0"/>
              </a:spcBef>
              <a:spcAft>
                <a:spcPts val="600"/>
              </a:spcAft>
              <a:buClrTx/>
              <a:buSzTx/>
              <a:buFontTx/>
              <a:buNone/>
              <a:tabLst/>
              <a:defRPr/>
            </a:pPr>
            <a:r>
              <a:rPr kumimoji="0" lang="en-US" sz="2000" b="0" i="0" u="none" strike="noStrike" kern="1200" cap="none" spc="0" normalizeH="0" baseline="0" noProof="0" dirty="0" smtClean="0">
                <a:ln w="0"/>
                <a:solidFill>
                  <a:srgbClr val="4472C4"/>
                </a:solidFill>
                <a:effectLst>
                  <a:outerShdw blurRad="38100" dist="25400" dir="5400000" algn="ctr" rotWithShape="0">
                    <a:srgbClr val="6E747A">
                      <a:alpha val="43000"/>
                    </a:srgbClr>
                  </a:outerShdw>
                </a:effectLst>
                <a:uLnTx/>
                <a:uFillTx/>
                <a:latin typeface="Segoe Print" panose="02000600000000000000" pitchFamily="2" charset="0"/>
                <a:ea typeface="+mn-ea"/>
                <a:cs typeface="Calibri"/>
              </a:rPr>
              <a:t>- The </a:t>
            </a:r>
            <a:r>
              <a:rPr kumimoji="0" lang="en-US" sz="20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Segoe Print" panose="02000600000000000000" pitchFamily="2" charset="0"/>
                <a:ea typeface="+mn-ea"/>
                <a:cs typeface="Calibri"/>
              </a:rPr>
              <a:t>teacher caught Elena cheating, and now she must </a:t>
            </a:r>
            <a:r>
              <a:rPr kumimoji="0" lang="en-US" sz="2600" b="1" i="1" u="none" strike="noStrike" kern="1200" cap="none" spc="0" normalizeH="0" baseline="0" noProof="0" dirty="0">
                <a:ln w="22225">
                  <a:solidFill>
                    <a:srgbClr val="ED7D31">
                      <a:lumMod val="60000"/>
                      <a:lumOff val="40000"/>
                    </a:srgbClr>
                  </a:solidFill>
                  <a:prstDash val="solid"/>
                </a:ln>
                <a:solidFill>
                  <a:srgbClr val="ED7D31">
                    <a:lumMod val="60000"/>
                    <a:lumOff val="40000"/>
                  </a:srgbClr>
                </a:solidFill>
                <a:effectLst/>
                <a:uLnTx/>
                <a:uFillTx/>
                <a:latin typeface="Segoe Print" panose="02000600000000000000" pitchFamily="2" charset="0"/>
                <a:ea typeface="+mn-ea"/>
                <a:cs typeface="Calibri"/>
              </a:rPr>
              <a:t>face the music</a:t>
            </a:r>
            <a:r>
              <a:rPr kumimoji="0" lang="en-US" sz="2000" b="0" i="0" u="none" strike="noStrike" kern="1200" cap="none" spc="0" normalizeH="0" baseline="0" noProof="0" dirty="0">
                <a:ln w="0">
                  <a:solidFill>
                    <a:srgbClr val="ED7D31">
                      <a:lumMod val="60000"/>
                      <a:lumOff val="40000"/>
                    </a:srgbClr>
                  </a:solidFill>
                </a:ln>
                <a:solidFill>
                  <a:srgbClr val="ED7D31">
                    <a:lumMod val="60000"/>
                    <a:lumOff val="40000"/>
                  </a:srgbClr>
                </a:solidFill>
                <a:effectLst>
                  <a:outerShdw blurRad="38100" dist="25400" dir="5400000" algn="ctr" rotWithShape="0">
                    <a:srgbClr val="6E747A">
                      <a:alpha val="43000"/>
                    </a:srgbClr>
                  </a:outerShdw>
                </a:effectLst>
                <a:uLnTx/>
                <a:uFillTx/>
                <a:latin typeface="Segoe Print" panose="02000600000000000000" pitchFamily="2" charset="0"/>
                <a:ea typeface="+mn-ea"/>
                <a:cs typeface="Calibri"/>
              </a:rPr>
              <a:t>.</a:t>
            </a:r>
          </a:p>
        </p:txBody>
      </p:sp>
      <p:pic>
        <p:nvPicPr>
          <p:cNvPr id="14" name="Picture 14" descr="A picture containing room&#10;&#10;Description automatically generated">
            <a:extLst>
              <a:ext uri="{FF2B5EF4-FFF2-40B4-BE49-F238E27FC236}">
                <a16:creationId xmlns:a16="http://schemas.microsoft.com/office/drawing/2014/main" id="{5D0B7FDB-C537-4B9A-B503-F9F65F95021F}"/>
              </a:ext>
            </a:extLst>
          </p:cNvPr>
          <p:cNvPicPr>
            <a:picLocks noChangeAspect="1"/>
          </p:cNvPicPr>
          <p:nvPr/>
        </p:nvPicPr>
        <p:blipFill>
          <a:blip r:embed="rId2"/>
          <a:stretch>
            <a:fillRect/>
          </a:stretch>
        </p:blipFill>
        <p:spPr>
          <a:xfrm>
            <a:off x="7858126" y="3657600"/>
            <a:ext cx="2567135" cy="3129081"/>
          </a:xfrm>
          <a:prstGeom prst="rect">
            <a:avLst/>
          </a:prstGeom>
          <a:ln>
            <a:noFill/>
          </a:ln>
          <a:effectLst>
            <a:softEdge rad="112500"/>
          </a:effectLst>
        </p:spPr>
      </p:pic>
      <p:pic>
        <p:nvPicPr>
          <p:cNvPr id="10" name="Picture 10" descr="A drawing of a face&#10;&#10;Description automatically generated">
            <a:extLst>
              <a:ext uri="{FF2B5EF4-FFF2-40B4-BE49-F238E27FC236}">
                <a16:creationId xmlns:a16="http://schemas.microsoft.com/office/drawing/2014/main" id="{7527EB1B-2CDA-4675-87A6-4D9243365339}"/>
              </a:ext>
            </a:extLst>
          </p:cNvPr>
          <p:cNvPicPr>
            <a:picLocks noChangeAspect="1"/>
          </p:cNvPicPr>
          <p:nvPr/>
        </p:nvPicPr>
        <p:blipFill>
          <a:blip r:embed="rId3"/>
          <a:stretch>
            <a:fillRect/>
          </a:stretch>
        </p:blipFill>
        <p:spPr>
          <a:xfrm>
            <a:off x="1093234" y="0"/>
            <a:ext cx="5805676" cy="1145406"/>
          </a:xfrm>
          <a:prstGeom prst="rect">
            <a:avLst/>
          </a:prstGeom>
          <a:ln>
            <a:noFill/>
          </a:ln>
          <a:effectLst>
            <a:softEdge rad="112500"/>
          </a:effectLst>
        </p:spPr>
      </p:pic>
      <p:pic>
        <p:nvPicPr>
          <p:cNvPr id="11" name="Picture 11" descr="A picture containing drawing&#10;&#10;Description automatically generated">
            <a:extLst>
              <a:ext uri="{FF2B5EF4-FFF2-40B4-BE49-F238E27FC236}">
                <a16:creationId xmlns:a16="http://schemas.microsoft.com/office/drawing/2014/main" id="{156165DF-7AE7-486F-B60F-892D697BC584}"/>
              </a:ext>
            </a:extLst>
          </p:cNvPr>
          <p:cNvPicPr>
            <a:picLocks noChangeAspect="1"/>
          </p:cNvPicPr>
          <p:nvPr/>
        </p:nvPicPr>
        <p:blipFill>
          <a:blip r:embed="rId4"/>
          <a:stretch>
            <a:fillRect/>
          </a:stretch>
        </p:blipFill>
        <p:spPr>
          <a:xfrm>
            <a:off x="7195753" y="8388"/>
            <a:ext cx="4295431" cy="2869575"/>
          </a:xfrm>
          <a:prstGeom prst="rect">
            <a:avLst/>
          </a:prstGeom>
          <a:ln>
            <a:noFill/>
          </a:ln>
          <a:effectLst>
            <a:softEdge rad="112500"/>
          </a:effectLst>
        </p:spPr>
      </p:pic>
      <p:pic>
        <p:nvPicPr>
          <p:cNvPr id="12" name="Picture 12" descr="Diagram&#10;&#10;Description automatically generated">
            <a:extLst>
              <a:ext uri="{FF2B5EF4-FFF2-40B4-BE49-F238E27FC236}">
                <a16:creationId xmlns:a16="http://schemas.microsoft.com/office/drawing/2014/main" id="{6A909E36-B530-465E-BFCE-E10DF84C8CC8}"/>
              </a:ext>
            </a:extLst>
          </p:cNvPr>
          <p:cNvPicPr>
            <a:picLocks noChangeAspect="1"/>
          </p:cNvPicPr>
          <p:nvPr/>
        </p:nvPicPr>
        <p:blipFill rotWithShape="1">
          <a:blip r:embed="rId5"/>
          <a:srcRect l="55882" t="15062" r="245" b="33827"/>
          <a:stretch/>
        </p:blipFill>
        <p:spPr>
          <a:xfrm>
            <a:off x="10228046" y="2098326"/>
            <a:ext cx="1985812" cy="2435574"/>
          </a:xfrm>
          <a:prstGeom prst="rect">
            <a:avLst/>
          </a:prstGeom>
          <a:ln>
            <a:noFill/>
          </a:ln>
          <a:effectLst>
            <a:softEdge rad="112500"/>
          </a:effectLst>
        </p:spPr>
      </p:pic>
    </p:spTree>
    <p:extLst>
      <p:ext uri="{BB962C8B-B14F-4D97-AF65-F5344CB8AC3E}">
        <p14:creationId xmlns:p14="http://schemas.microsoft.com/office/powerpoint/2010/main" val="697707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A picture containing drawing&#10;&#10;Description automatically generated">
            <a:extLst>
              <a:ext uri="{FF2B5EF4-FFF2-40B4-BE49-F238E27FC236}">
                <a16:creationId xmlns:a16="http://schemas.microsoft.com/office/drawing/2014/main" id="{54D62400-045F-4FFB-9CD5-ACCCF403E677}"/>
              </a:ext>
            </a:extLst>
          </p:cNvPr>
          <p:cNvPicPr>
            <a:picLocks noChangeAspect="1"/>
          </p:cNvPicPr>
          <p:nvPr/>
        </p:nvPicPr>
        <p:blipFill rotWithShape="1">
          <a:blip r:embed="rId2"/>
          <a:srcRect t="-75" r="10784"/>
          <a:stretch/>
        </p:blipFill>
        <p:spPr>
          <a:xfrm>
            <a:off x="8674723" y="954801"/>
            <a:ext cx="3394846" cy="5257396"/>
          </a:xfrm>
          <a:prstGeom prst="rect">
            <a:avLst/>
          </a:prstGeom>
          <a:ln>
            <a:noFill/>
          </a:ln>
          <a:effectLst>
            <a:softEdge rad="112500"/>
          </a:effectLst>
        </p:spPr>
      </p:pic>
      <p:sp>
        <p:nvSpPr>
          <p:cNvPr id="7" name="TextBox 6">
            <a:extLst>
              <a:ext uri="{FF2B5EF4-FFF2-40B4-BE49-F238E27FC236}">
                <a16:creationId xmlns:a16="http://schemas.microsoft.com/office/drawing/2014/main" id="{4D0BE7D7-3DAF-47B8-B789-D43AE17DD31C}"/>
              </a:ext>
            </a:extLst>
          </p:cNvPr>
          <p:cNvSpPr txBox="1"/>
          <p:nvPr/>
        </p:nvSpPr>
        <p:spPr>
          <a:xfrm>
            <a:off x="126519" y="1596680"/>
            <a:ext cx="9405692"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Segoe Print"/>
                <a:ea typeface="+mn-lt"/>
                <a:cs typeface="Calibri" panose="020F0502020204030204"/>
              </a:rPr>
              <a:t>    get cold feet</a:t>
            </a:r>
            <a:r>
              <a:rPr kumimoji="0" lang="en-US" sz="2400" b="1" i="0" u="none" strike="noStrike" kern="1200" cap="none" spc="0" normalizeH="0" baseline="0" noProof="0" dirty="0">
                <a:ln>
                  <a:noFill/>
                </a:ln>
                <a:solidFill>
                  <a:prstClr val="black"/>
                </a:solidFill>
                <a:effectLst/>
                <a:uLnTx/>
                <a:uFillTx/>
                <a:latin typeface="Segoe Print"/>
                <a:ea typeface="+mn-lt"/>
                <a:cs typeface="Calibri" panose="020F0502020204030204"/>
              </a:rPr>
              <a:t> = to suddenly become too afraid or nervous to do something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Segoe Prin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Segoe Print"/>
                <a:ea typeface="+mn-ea"/>
                <a:cs typeface="Calibri"/>
              </a:rPr>
              <a:t>examples</a:t>
            </a:r>
            <a:r>
              <a:rPr kumimoji="0" lang="en-US" sz="2400" b="1" i="0" u="none" strike="noStrike" kern="1200" cap="none" spc="0" normalizeH="0" baseline="0" noProof="0" dirty="0">
                <a:ln>
                  <a:noFill/>
                </a:ln>
                <a:solidFill>
                  <a:prstClr val="black"/>
                </a:solidFill>
                <a:effectLst/>
                <a:uLnTx/>
                <a:uFillTx/>
                <a:latin typeface="Segoe Print"/>
                <a:ea typeface="+mn-ea"/>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Segoe Prin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e Print"/>
                <a:ea typeface="+mn-ea"/>
                <a:cs typeface="+mn-cs"/>
              </a:rPr>
              <a:t>- I was going to try </a:t>
            </a:r>
            <a:r>
              <a:rPr kumimoji="0" lang="en-US" sz="2400" b="1" i="0" u="none" strike="noStrike" kern="1200" cap="none" spc="0" normalizeH="0" baseline="0" noProof="0" dirty="0" smtClean="0">
                <a:ln>
                  <a:noFill/>
                </a:ln>
                <a:solidFill>
                  <a:prstClr val="black"/>
                </a:solidFill>
                <a:effectLst/>
                <a:uLnTx/>
                <a:uFillTx/>
                <a:latin typeface="Segoe Print"/>
                <a:ea typeface="+mn-ea"/>
                <a:cs typeface="+mn-cs"/>
              </a:rPr>
              <a:t>skydiving, </a:t>
            </a:r>
            <a:r>
              <a:rPr kumimoji="0" lang="en-US" sz="2400" b="1" i="0" u="none" strike="noStrike" kern="1200" cap="none" spc="0" normalizeH="0" baseline="0" noProof="0" dirty="0">
                <a:ln>
                  <a:noFill/>
                </a:ln>
                <a:solidFill>
                  <a:prstClr val="black"/>
                </a:solidFill>
                <a:effectLst/>
                <a:uLnTx/>
                <a:uFillTx/>
                <a:latin typeface="Segoe Print"/>
                <a:ea typeface="+mn-ea"/>
                <a:cs typeface="+mn-cs"/>
              </a:rPr>
              <a:t>but I </a:t>
            </a:r>
            <a:r>
              <a:rPr kumimoji="0" lang="en-US" sz="2800" b="1" i="0" u="none" strike="noStrike" kern="1200" cap="none" spc="0" normalizeH="0" baseline="0" noProof="0" dirty="0">
                <a:ln>
                  <a:noFill/>
                </a:ln>
                <a:solidFill>
                  <a:srgbClr val="4472C4"/>
                </a:solidFill>
                <a:effectLst/>
                <a:uLnTx/>
                <a:uFillTx/>
                <a:latin typeface="Segoe Print"/>
                <a:ea typeface="+mn-ea"/>
                <a:cs typeface="+mn-cs"/>
              </a:rPr>
              <a:t>got cold feet</a:t>
            </a:r>
            <a:r>
              <a:rPr kumimoji="0" lang="en-US" sz="2400" b="1" i="0" u="none" strike="noStrike" kern="1200" cap="none" spc="0" normalizeH="0" baseline="0" noProof="0" dirty="0">
                <a:ln>
                  <a:noFill/>
                </a:ln>
                <a:solidFill>
                  <a:prstClr val="black"/>
                </a:solidFill>
                <a:effectLst/>
                <a:uLnTx/>
                <a:uFillTx/>
                <a:latin typeface="Segoe Prin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Segoe Prin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e Print"/>
                <a:ea typeface="+mn-ea"/>
                <a:cs typeface="Calibri"/>
              </a:rPr>
              <a:t>- I heard that many people are attending my presentation tomorrow. I hope I don't </a:t>
            </a:r>
            <a:r>
              <a:rPr kumimoji="0" lang="en-US" sz="2800" b="1" i="0" u="none" strike="noStrike" kern="1200" cap="none" spc="0" normalizeH="0" baseline="0" noProof="0" dirty="0">
                <a:ln>
                  <a:noFill/>
                </a:ln>
                <a:solidFill>
                  <a:srgbClr val="4472C4"/>
                </a:solidFill>
                <a:effectLst/>
                <a:uLnTx/>
                <a:uFillTx/>
                <a:latin typeface="Segoe Print"/>
                <a:ea typeface="+mn-ea"/>
                <a:cs typeface="Calibri"/>
              </a:rPr>
              <a:t>get cold feet</a:t>
            </a:r>
            <a:r>
              <a:rPr kumimoji="0" lang="en-US" sz="2400" b="1" i="0" u="none" strike="noStrike" kern="1200" cap="none" spc="0" normalizeH="0" baseline="0" noProof="0" dirty="0">
                <a:ln>
                  <a:noFill/>
                </a:ln>
                <a:solidFill>
                  <a:prstClr val="black"/>
                </a:solidFill>
                <a:effectLst/>
                <a:uLnTx/>
                <a:uFillTx/>
                <a:latin typeface="Segoe Print"/>
                <a:ea typeface="+mn-ea"/>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Segoe Prin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e Print"/>
                <a:ea typeface="+mn-ea"/>
                <a:cs typeface="Calibri"/>
              </a:rPr>
              <a:t>- </a:t>
            </a:r>
            <a:r>
              <a:rPr kumimoji="0" lang="en-US" sz="2400" b="1" i="0" u="none" strike="noStrike" kern="1200" cap="none" spc="0" normalizeH="0" baseline="0" noProof="0" dirty="0" smtClean="0">
                <a:ln>
                  <a:noFill/>
                </a:ln>
                <a:solidFill>
                  <a:prstClr val="black"/>
                </a:solidFill>
                <a:effectLst/>
                <a:uLnTx/>
                <a:uFillTx/>
                <a:latin typeface="Segoe Print"/>
                <a:ea typeface="+mn-lt"/>
                <a:cs typeface="Calibri" panose="020F0502020204030204"/>
              </a:rPr>
              <a:t>The </a:t>
            </a:r>
            <a:r>
              <a:rPr kumimoji="0" lang="en-US" sz="2400" b="1" i="0" u="none" strike="noStrike" kern="1200" cap="none" spc="0" normalizeH="0" baseline="0" noProof="0" dirty="0">
                <a:ln>
                  <a:noFill/>
                </a:ln>
                <a:solidFill>
                  <a:prstClr val="black"/>
                </a:solidFill>
                <a:effectLst/>
                <a:uLnTx/>
                <a:uFillTx/>
                <a:latin typeface="Segoe Print"/>
                <a:ea typeface="+mn-lt"/>
                <a:cs typeface="Calibri" panose="020F0502020204030204"/>
              </a:rPr>
              <a:t>thief </a:t>
            </a:r>
            <a:r>
              <a:rPr kumimoji="0" lang="en-US" sz="2800" b="1" i="0" u="none" strike="noStrike" kern="1200" cap="none" spc="0" normalizeH="0" baseline="0" noProof="0" dirty="0">
                <a:ln>
                  <a:noFill/>
                </a:ln>
                <a:solidFill>
                  <a:srgbClr val="4472C4"/>
                </a:solidFill>
                <a:effectLst/>
                <a:uLnTx/>
                <a:uFillTx/>
                <a:latin typeface="Segoe Print"/>
                <a:ea typeface="+mn-lt"/>
                <a:cs typeface="Calibri" panose="020F0502020204030204"/>
              </a:rPr>
              <a:t>got cold </a:t>
            </a:r>
            <a:r>
              <a:rPr kumimoji="0" lang="en-US" sz="2800" b="1" i="0" u="none" strike="noStrike" kern="1200" cap="none" spc="0" normalizeH="0" baseline="0" noProof="0" dirty="0" smtClean="0">
                <a:ln>
                  <a:noFill/>
                </a:ln>
                <a:solidFill>
                  <a:srgbClr val="4472C4"/>
                </a:solidFill>
                <a:effectLst/>
                <a:uLnTx/>
                <a:uFillTx/>
                <a:latin typeface="Segoe Print"/>
                <a:ea typeface="+mn-lt"/>
                <a:cs typeface="Calibri" panose="020F0502020204030204"/>
              </a:rPr>
              <a:t>feet</a:t>
            </a:r>
            <a:r>
              <a:rPr kumimoji="0" lang="en-US" sz="2400" b="1" i="0" u="none" strike="noStrike" kern="1200" cap="none" spc="0" normalizeH="0" baseline="0" noProof="0" dirty="0" smtClean="0">
                <a:ln>
                  <a:noFill/>
                </a:ln>
                <a:solidFill>
                  <a:prstClr val="black"/>
                </a:solidFill>
                <a:effectLst/>
                <a:uLnTx/>
                <a:uFillTx/>
                <a:latin typeface="Segoe Print"/>
                <a:ea typeface="+mn-lt"/>
                <a:cs typeface="Calibri" panose="020F0502020204030204"/>
              </a:rPr>
              <a:t> </a:t>
            </a:r>
            <a:r>
              <a:rPr kumimoji="0" lang="en-US" sz="2400" b="1" i="0" u="none" strike="noStrike" kern="1200" cap="none" spc="0" normalizeH="0" baseline="0" noProof="0" dirty="0">
                <a:ln>
                  <a:noFill/>
                </a:ln>
                <a:solidFill>
                  <a:prstClr val="black"/>
                </a:solidFill>
                <a:effectLst/>
                <a:uLnTx/>
                <a:uFillTx/>
                <a:latin typeface="Segoe Print"/>
                <a:ea typeface="+mn-lt"/>
                <a:cs typeface="Calibri" panose="020F0502020204030204"/>
              </a:rPr>
              <a:t>when the dog started </a:t>
            </a:r>
            <a:r>
              <a:rPr kumimoji="0" lang="en-US" sz="2400" b="1" i="0" u="none" strike="noStrike" kern="1200" cap="none" spc="0" normalizeH="0" baseline="0" noProof="0" dirty="0" smtClean="0">
                <a:ln>
                  <a:noFill/>
                </a:ln>
                <a:solidFill>
                  <a:prstClr val="black"/>
                </a:solidFill>
                <a:effectLst/>
                <a:uLnTx/>
                <a:uFillTx/>
                <a:latin typeface="Segoe Print"/>
                <a:ea typeface="+mn-lt"/>
                <a:cs typeface="Calibri" panose="020F0502020204030204"/>
              </a:rPr>
              <a:t>barking.</a:t>
            </a:r>
            <a:endParaRPr kumimoji="0" lang="en-US" sz="2400" b="1" i="0" u="none" strike="noStrike" kern="1200" cap="none" spc="0" normalizeH="0" baseline="0" noProof="0" dirty="0">
              <a:ln>
                <a:noFill/>
              </a:ln>
              <a:solidFill>
                <a:prstClr val="black"/>
              </a:solidFill>
              <a:effectLst/>
              <a:uLnTx/>
              <a:uFillTx/>
              <a:latin typeface="Segoe Print"/>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Segoe Prin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Segoe Print"/>
                <a:ea typeface="+mn-ea"/>
                <a:cs typeface="Calibri"/>
              </a:rPr>
              <a:t>- She </a:t>
            </a:r>
            <a:r>
              <a:rPr kumimoji="0" lang="en-US" sz="2800" b="1" i="0" u="none" strike="noStrike" kern="1200" cap="none" spc="0" normalizeH="0" baseline="0" noProof="0" dirty="0">
                <a:ln>
                  <a:noFill/>
                </a:ln>
                <a:solidFill>
                  <a:srgbClr val="4472C4"/>
                </a:solidFill>
                <a:effectLst/>
                <a:uLnTx/>
                <a:uFillTx/>
                <a:latin typeface="Segoe Print"/>
                <a:ea typeface="+mn-ea"/>
                <a:cs typeface="Calibri"/>
              </a:rPr>
              <a:t>got cold feet</a:t>
            </a:r>
            <a:r>
              <a:rPr kumimoji="0" lang="en-US" sz="2400" b="1" i="0" u="none" strike="noStrike" kern="1200" cap="none" spc="0" normalizeH="0" baseline="0" noProof="0" dirty="0">
                <a:ln>
                  <a:noFill/>
                </a:ln>
                <a:solidFill>
                  <a:prstClr val="black"/>
                </a:solidFill>
                <a:effectLst/>
                <a:uLnTx/>
                <a:uFillTx/>
                <a:latin typeface="Segoe Print"/>
                <a:ea typeface="+mn-ea"/>
                <a:cs typeface="Calibri"/>
              </a:rPr>
              <a:t> before her wedding. </a:t>
            </a:r>
          </a:p>
        </p:txBody>
      </p:sp>
      <p:pic>
        <p:nvPicPr>
          <p:cNvPr id="2" name="Picture 2" descr="Speech with Sharon: Idiom of the Week!">
            <a:extLst>
              <a:ext uri="{FF2B5EF4-FFF2-40B4-BE49-F238E27FC236}">
                <a16:creationId xmlns:a16="http://schemas.microsoft.com/office/drawing/2014/main" id="{9DF4A8D3-6BBA-4EC2-B0D0-939D2203E22F}"/>
              </a:ext>
            </a:extLst>
          </p:cNvPr>
          <p:cNvPicPr>
            <a:picLocks noChangeAspect="1"/>
          </p:cNvPicPr>
          <p:nvPr/>
        </p:nvPicPr>
        <p:blipFill rotWithShape="1">
          <a:blip r:embed="rId3"/>
          <a:srcRect l="5545" t="4889" r="803" b="52149"/>
          <a:stretch/>
        </p:blipFill>
        <p:spPr>
          <a:xfrm>
            <a:off x="-39760" y="7886"/>
            <a:ext cx="5388717" cy="1588794"/>
          </a:xfrm>
          <a:prstGeom prst="rect">
            <a:avLst/>
          </a:prstGeom>
          <a:ln>
            <a:noFill/>
          </a:ln>
          <a:effectLst>
            <a:softEdge rad="112500"/>
          </a:effectLst>
        </p:spPr>
      </p:pic>
      <p:pic>
        <p:nvPicPr>
          <p:cNvPr id="3" name="Picture 3" descr="Before You Say &quot;I Do&quot; - Airwaves Calgary - – Airwaves ...">
            <a:extLst>
              <a:ext uri="{FF2B5EF4-FFF2-40B4-BE49-F238E27FC236}">
                <a16:creationId xmlns:a16="http://schemas.microsoft.com/office/drawing/2014/main" id="{B872B389-62CD-42F9-B83E-D3A68F45A6F8}"/>
              </a:ext>
            </a:extLst>
          </p:cNvPr>
          <p:cNvPicPr>
            <a:picLocks noChangeAspect="1"/>
          </p:cNvPicPr>
          <p:nvPr/>
        </p:nvPicPr>
        <p:blipFill>
          <a:blip r:embed="rId4"/>
          <a:stretch>
            <a:fillRect/>
          </a:stretch>
        </p:blipFill>
        <p:spPr>
          <a:xfrm>
            <a:off x="5020346" y="-164548"/>
            <a:ext cx="3129722" cy="2246244"/>
          </a:xfrm>
          <a:prstGeom prst="rect">
            <a:avLst/>
          </a:prstGeom>
        </p:spPr>
      </p:pic>
      <p:pic>
        <p:nvPicPr>
          <p:cNvPr id="4" name="Picture 4" descr="cold feet">
            <a:extLst>
              <a:ext uri="{FF2B5EF4-FFF2-40B4-BE49-F238E27FC236}">
                <a16:creationId xmlns:a16="http://schemas.microsoft.com/office/drawing/2014/main" id="{3659B01A-7E60-4175-A350-200AD85E8C64}"/>
              </a:ext>
            </a:extLst>
          </p:cNvPr>
          <p:cNvPicPr>
            <a:picLocks noChangeAspect="1"/>
          </p:cNvPicPr>
          <p:nvPr/>
        </p:nvPicPr>
        <p:blipFill>
          <a:blip r:embed="rId5"/>
          <a:stretch>
            <a:fillRect/>
          </a:stretch>
        </p:blipFill>
        <p:spPr>
          <a:xfrm flipH="1">
            <a:off x="4108728" y="2081696"/>
            <a:ext cx="1377672" cy="1468784"/>
          </a:xfrm>
          <a:prstGeom prst="rect">
            <a:avLst/>
          </a:prstGeom>
          <a:ln>
            <a:noFill/>
          </a:ln>
          <a:effectLst>
            <a:softEdge rad="112500"/>
          </a:effectLst>
        </p:spPr>
      </p:pic>
    </p:spTree>
    <p:extLst>
      <p:ext uri="{BB962C8B-B14F-4D97-AF65-F5344CB8AC3E}">
        <p14:creationId xmlns:p14="http://schemas.microsoft.com/office/powerpoint/2010/main" val="3770675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73521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5278"/>
          <a:stretch/>
        </p:blipFill>
        <p:spPr>
          <a:xfrm>
            <a:off x="0" y="0"/>
            <a:ext cx="12192000" cy="6858000"/>
          </a:xfrm>
          <a:prstGeom prst="rect">
            <a:avLst/>
          </a:prstGeom>
        </p:spPr>
      </p:pic>
    </p:spTree>
    <p:extLst>
      <p:ext uri="{BB962C8B-B14F-4D97-AF65-F5344CB8AC3E}">
        <p14:creationId xmlns:p14="http://schemas.microsoft.com/office/powerpoint/2010/main" val="2592025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5249" y="0"/>
            <a:ext cx="12011025" cy="6756202"/>
          </a:xfrm>
          <a:prstGeom prst="rect">
            <a:avLst/>
          </a:prstGeom>
        </p:spPr>
      </p:pic>
    </p:spTree>
    <p:extLst>
      <p:ext uri="{BB962C8B-B14F-4D97-AF65-F5344CB8AC3E}">
        <p14:creationId xmlns:p14="http://schemas.microsoft.com/office/powerpoint/2010/main" val="450283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38008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15800" cy="6815138"/>
          </a:xfrm>
          <a:prstGeom prst="rect">
            <a:avLst/>
          </a:prstGeom>
        </p:spPr>
      </p:pic>
    </p:spTree>
    <p:extLst>
      <p:ext uri="{BB962C8B-B14F-4D97-AF65-F5344CB8AC3E}">
        <p14:creationId xmlns:p14="http://schemas.microsoft.com/office/powerpoint/2010/main" val="3368926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61435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DA27A5CA-8322-4584-B42A-F269165282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5" name="Rectangle 104">
            <a:extLst>
              <a:ext uri="{FF2B5EF4-FFF2-40B4-BE49-F238E27FC236}">
                <a16:creationId xmlns:a16="http://schemas.microsoft.com/office/drawing/2014/main" id="{75660551-9FDE-4500-BEA5-DF82DC00D1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7" name="Rectangle 106">
            <a:extLst>
              <a:ext uri="{FF2B5EF4-FFF2-40B4-BE49-F238E27FC236}">
                <a16:creationId xmlns:a16="http://schemas.microsoft.com/office/drawing/2014/main" id="{58E37D5E-2F40-4CD5-A0F2-04001FB75C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652" y="883545"/>
            <a:ext cx="11121347" cy="510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76AB0DC0-8EBF-4D5B-831D-C8EF7FCEAFC3}"/>
              </a:ext>
            </a:extLst>
          </p:cNvPr>
          <p:cNvSpPr>
            <a:spLocks noGrp="1"/>
          </p:cNvSpPr>
          <p:nvPr>
            <p:ph type="title"/>
          </p:nvPr>
        </p:nvSpPr>
        <p:spPr>
          <a:xfrm>
            <a:off x="5214798" y="722987"/>
            <a:ext cx="6229088" cy="1124142"/>
          </a:xfrm>
        </p:spPr>
        <p:txBody>
          <a:bodyPr>
            <a:normAutofit/>
          </a:bodyPr>
          <a:lstStyle/>
          <a:p>
            <a:r>
              <a:rPr lang="en-US" sz="4800" b="1">
                <a:solidFill>
                  <a:schemeClr val="accent2">
                    <a:lumMod val="75000"/>
                  </a:schemeClr>
                </a:solidFill>
                <a:latin typeface="Segoe Print"/>
              </a:rPr>
              <a:t>not my cup of tea</a:t>
            </a:r>
            <a:endParaRPr lang="en-US" sz="4800">
              <a:solidFill>
                <a:schemeClr val="accent2">
                  <a:lumMod val="75000"/>
                </a:schemeClr>
              </a:solidFill>
            </a:endParaRPr>
          </a:p>
        </p:txBody>
      </p:sp>
      <p:pic>
        <p:nvPicPr>
          <p:cNvPr id="4" name="Picture 4" descr="Idiom of the day - Blew me away - Eltnest">
            <a:extLst>
              <a:ext uri="{FF2B5EF4-FFF2-40B4-BE49-F238E27FC236}">
                <a16:creationId xmlns:a16="http://schemas.microsoft.com/office/drawing/2014/main" id="{964C4A38-12C0-44FC-BCEF-80F755ED2927}"/>
              </a:ext>
            </a:extLst>
          </p:cNvPr>
          <p:cNvPicPr>
            <a:picLocks noChangeAspect="1"/>
          </p:cNvPicPr>
          <p:nvPr/>
        </p:nvPicPr>
        <p:blipFill rotWithShape="1">
          <a:blip r:embed="rId2"/>
          <a:srcRect l="9184" r="19215" b="-1"/>
          <a:stretch/>
        </p:blipFill>
        <p:spPr>
          <a:xfrm>
            <a:off x="1066799" y="845363"/>
            <a:ext cx="3657401" cy="5150420"/>
          </a:xfrm>
          <a:prstGeom prst="rect">
            <a:avLst/>
          </a:prstGeom>
        </p:spPr>
      </p:pic>
      <p:sp>
        <p:nvSpPr>
          <p:cNvPr id="3" name="Content Placeholder 2">
            <a:extLst>
              <a:ext uri="{FF2B5EF4-FFF2-40B4-BE49-F238E27FC236}">
                <a16:creationId xmlns:a16="http://schemas.microsoft.com/office/drawing/2014/main" id="{48E4383C-A7BC-46D1-A5F4-819509849516}"/>
              </a:ext>
            </a:extLst>
          </p:cNvPr>
          <p:cNvSpPr>
            <a:spLocks noGrp="1"/>
          </p:cNvSpPr>
          <p:nvPr>
            <p:ph idx="1"/>
          </p:nvPr>
        </p:nvSpPr>
        <p:spPr>
          <a:xfrm>
            <a:off x="4755217" y="1578812"/>
            <a:ext cx="7433870" cy="4217707"/>
          </a:xfrm>
        </p:spPr>
        <p:txBody>
          <a:bodyPr vert="horz" lIns="91440" tIns="45720" rIns="91440" bIns="45720" rtlCol="0" anchor="t">
            <a:normAutofit fontScale="92500" lnSpcReduction="20000"/>
          </a:bodyPr>
          <a:lstStyle/>
          <a:p>
            <a:r>
              <a:rPr lang="en-US" sz="2400" b="1" dirty="0">
                <a:solidFill>
                  <a:schemeClr val="accent4">
                    <a:lumMod val="50000"/>
                  </a:schemeClr>
                </a:solidFill>
                <a:latin typeface="Segoe Print"/>
              </a:rPr>
              <a:t>= used to describe something you don't like, something you can't do, or something you are not interested in. </a:t>
            </a:r>
            <a:endParaRPr lang="en-US" sz="2800" b="1" dirty="0">
              <a:solidFill>
                <a:schemeClr val="accent4">
                  <a:lumMod val="50000"/>
                </a:schemeClr>
              </a:solidFill>
              <a:latin typeface="Segoe Print"/>
            </a:endParaRPr>
          </a:p>
          <a:p>
            <a:pPr>
              <a:buClr>
                <a:srgbClr val="C3B2A7"/>
              </a:buClr>
            </a:pPr>
            <a:r>
              <a:rPr lang="en-US" sz="2400" b="1" u="sng" dirty="0">
                <a:solidFill>
                  <a:schemeClr val="accent4">
                    <a:lumMod val="50000"/>
                  </a:schemeClr>
                </a:solidFill>
                <a:latin typeface="Segoe Print"/>
              </a:rPr>
              <a:t>examples</a:t>
            </a:r>
            <a:r>
              <a:rPr lang="en-US" sz="2400" b="1" dirty="0">
                <a:solidFill>
                  <a:schemeClr val="accent4">
                    <a:lumMod val="50000"/>
                  </a:schemeClr>
                </a:solidFill>
                <a:latin typeface="Segoe Print"/>
              </a:rPr>
              <a:t>: </a:t>
            </a:r>
          </a:p>
          <a:p>
            <a:pPr marL="0" indent="0">
              <a:buClr>
                <a:srgbClr val="C3B2A7"/>
              </a:buClr>
              <a:buNone/>
            </a:pPr>
            <a:r>
              <a:rPr lang="en-US" sz="2400" b="1" dirty="0">
                <a:solidFill>
                  <a:schemeClr val="accent4">
                    <a:lumMod val="50000"/>
                  </a:schemeClr>
                </a:solidFill>
                <a:latin typeface="Segoe Print"/>
              </a:rPr>
              <a:t>- Thanks for inviting me, but shopping isn't really </a:t>
            </a:r>
            <a:r>
              <a:rPr lang="en-US" sz="3000" b="1" i="1" u="sng" dirty="0">
                <a:solidFill>
                  <a:schemeClr val="accent2">
                    <a:lumMod val="75000"/>
                  </a:schemeClr>
                </a:solidFill>
                <a:latin typeface="Segoe Print"/>
              </a:rPr>
              <a:t>my cup of tea</a:t>
            </a:r>
            <a:r>
              <a:rPr lang="en-US" sz="2400" b="1" dirty="0">
                <a:solidFill>
                  <a:schemeClr val="accent4">
                    <a:lumMod val="50000"/>
                  </a:schemeClr>
                </a:solidFill>
                <a:latin typeface="Segoe Print"/>
              </a:rPr>
              <a:t>. </a:t>
            </a:r>
          </a:p>
          <a:p>
            <a:pPr marL="0" indent="0">
              <a:buNone/>
            </a:pPr>
            <a:r>
              <a:rPr lang="en-US" sz="2400" b="1" dirty="0">
                <a:solidFill>
                  <a:schemeClr val="accent4">
                    <a:lumMod val="50000"/>
                  </a:schemeClr>
                </a:solidFill>
                <a:latin typeface="Segoe Print"/>
              </a:rPr>
              <a:t>- Football isn't </a:t>
            </a:r>
            <a:r>
              <a:rPr lang="en-US" sz="3000" b="1" i="1" u="sng" dirty="0">
                <a:solidFill>
                  <a:schemeClr val="accent2">
                    <a:lumMod val="75000"/>
                  </a:schemeClr>
                </a:solidFill>
                <a:latin typeface="Segoe Print"/>
              </a:rPr>
              <a:t>my cup of tea</a:t>
            </a:r>
            <a:r>
              <a:rPr lang="en-US" sz="2400" b="1" dirty="0">
                <a:solidFill>
                  <a:schemeClr val="accent4">
                    <a:lumMod val="50000"/>
                  </a:schemeClr>
                </a:solidFill>
                <a:latin typeface="Segoe Print"/>
              </a:rPr>
              <a:t>. I prefer basketball. </a:t>
            </a:r>
          </a:p>
        </p:txBody>
      </p:sp>
      <p:grpSp>
        <p:nvGrpSpPr>
          <p:cNvPr id="109" name="Group 108">
            <a:extLst>
              <a:ext uri="{FF2B5EF4-FFF2-40B4-BE49-F238E27FC236}">
                <a16:creationId xmlns:a16="http://schemas.microsoft.com/office/drawing/2014/main" id="{393D07FD-8A77-486D-A79A-92CAD7BBAB0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1675" y="-37765"/>
            <a:ext cx="1800806" cy="6890619"/>
            <a:chOff x="9641675" y="-37765"/>
            <a:chExt cx="1800806" cy="6890619"/>
          </a:xfrm>
        </p:grpSpPr>
        <p:sp>
          <p:nvSpPr>
            <p:cNvPr id="110" name="Freeform 53">
              <a:extLst>
                <a:ext uri="{FF2B5EF4-FFF2-40B4-BE49-F238E27FC236}">
                  <a16:creationId xmlns:a16="http://schemas.microsoft.com/office/drawing/2014/main" id="{36B184DD-523D-4294-AF51-AA45922CE71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9755835" y="674690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1" name="Freeform 78">
              <a:extLst>
                <a:ext uri="{FF2B5EF4-FFF2-40B4-BE49-F238E27FC236}">
                  <a16:creationId xmlns:a16="http://schemas.microsoft.com/office/drawing/2014/main" id="{6E393635-9ABA-4EE9-8984-D5B554D94A0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1330949" y="622188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2" name="Freeform 79">
              <a:extLst>
                <a:ext uri="{FF2B5EF4-FFF2-40B4-BE49-F238E27FC236}">
                  <a16:creationId xmlns:a16="http://schemas.microsoft.com/office/drawing/2014/main" id="{2A5EAEA1-79EC-462F-A08B-6139634F7ED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1343321" y="6452926"/>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3" name="Freeform 80">
              <a:extLst>
                <a:ext uri="{FF2B5EF4-FFF2-40B4-BE49-F238E27FC236}">
                  <a16:creationId xmlns:a16="http://schemas.microsoft.com/office/drawing/2014/main" id="{1D2E5290-45AD-48B0-B9A0-7AE0A908BFD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1337980" y="669072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4" name="Freeform 84">
              <a:extLst>
                <a:ext uri="{FF2B5EF4-FFF2-40B4-BE49-F238E27FC236}">
                  <a16:creationId xmlns:a16="http://schemas.microsoft.com/office/drawing/2014/main" id="{E13C4831-440C-418E-9302-DDD9BFE3820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1312439" y="6017295"/>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5" name="Freeform 106">
              <a:extLst>
                <a:ext uri="{FF2B5EF4-FFF2-40B4-BE49-F238E27FC236}">
                  <a16:creationId xmlns:a16="http://schemas.microsoft.com/office/drawing/2014/main" id="{42B526D9-7E5C-4A67-9B1C-9E92092EAF2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1058107" y="610783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6" name="Freeform 108">
              <a:extLst>
                <a:ext uri="{FF2B5EF4-FFF2-40B4-BE49-F238E27FC236}">
                  <a16:creationId xmlns:a16="http://schemas.microsoft.com/office/drawing/2014/main" id="{DFA07926-5610-463F-BB98-6659FBA4C67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1103264" y="6717065"/>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7" name="Freeform 112">
              <a:extLst>
                <a:ext uri="{FF2B5EF4-FFF2-40B4-BE49-F238E27FC236}">
                  <a16:creationId xmlns:a16="http://schemas.microsoft.com/office/drawing/2014/main" id="{0CC3E394-72A8-46B8-B333-9A48011536E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1046533" y="6369083"/>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8" name="Freeform 130">
              <a:extLst>
                <a:ext uri="{FF2B5EF4-FFF2-40B4-BE49-F238E27FC236}">
                  <a16:creationId xmlns:a16="http://schemas.microsoft.com/office/drawing/2014/main" id="{C2F2B81F-CCBD-4D75-A268-529C27BEB42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790908" y="6021285"/>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19" name="Freeform 131">
              <a:extLst>
                <a:ext uri="{FF2B5EF4-FFF2-40B4-BE49-F238E27FC236}">
                  <a16:creationId xmlns:a16="http://schemas.microsoft.com/office/drawing/2014/main" id="{248273A6-4595-4B49-870D-93184B2BCC4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804582" y="6516876"/>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0" name="Freeform 135">
              <a:extLst>
                <a:ext uri="{FF2B5EF4-FFF2-40B4-BE49-F238E27FC236}">
                  <a16:creationId xmlns:a16="http://schemas.microsoft.com/office/drawing/2014/main" id="{613F679C-C6B7-45E2-AB85-06F11D016EE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791921" y="628721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1" name="Freeform 141">
              <a:extLst>
                <a:ext uri="{FF2B5EF4-FFF2-40B4-BE49-F238E27FC236}">
                  <a16:creationId xmlns:a16="http://schemas.microsoft.com/office/drawing/2014/main" id="{AD733645-CE3B-4C6D-98E4-1C01A1C3F82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765631" y="6643163"/>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2" name="Freeform 15">
              <a:extLst>
                <a:ext uri="{FF2B5EF4-FFF2-40B4-BE49-F238E27FC236}">
                  <a16:creationId xmlns:a16="http://schemas.microsoft.com/office/drawing/2014/main" id="{CC6A862F-C126-4979-9572-943E0EFA1E7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601364" y="634024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3" name="Freeform 18">
              <a:extLst>
                <a:ext uri="{FF2B5EF4-FFF2-40B4-BE49-F238E27FC236}">
                  <a16:creationId xmlns:a16="http://schemas.microsoft.com/office/drawing/2014/main" id="{D810D816-815F-4A09-A3E5-451D74A23A2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580957" y="607107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4" name="Freeform 22">
              <a:extLst>
                <a:ext uri="{FF2B5EF4-FFF2-40B4-BE49-F238E27FC236}">
                  <a16:creationId xmlns:a16="http://schemas.microsoft.com/office/drawing/2014/main" id="{297ABCD3-B369-4690-81A8-2627F24E4B3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584238" y="6727753"/>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5" name="Freeform 23">
              <a:extLst>
                <a:ext uri="{FF2B5EF4-FFF2-40B4-BE49-F238E27FC236}">
                  <a16:creationId xmlns:a16="http://schemas.microsoft.com/office/drawing/2014/main" id="{A2F71286-5332-4172-A372-755A472F377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562485" y="658521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6" name="Freeform 43">
              <a:extLst>
                <a:ext uri="{FF2B5EF4-FFF2-40B4-BE49-F238E27FC236}">
                  <a16:creationId xmlns:a16="http://schemas.microsoft.com/office/drawing/2014/main" id="{B5108B37-F44A-47A4-A995-524197C47E1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316511" y="6540401"/>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7" name="Freeform 51">
              <a:extLst>
                <a:ext uri="{FF2B5EF4-FFF2-40B4-BE49-F238E27FC236}">
                  <a16:creationId xmlns:a16="http://schemas.microsoft.com/office/drawing/2014/main" id="{B4CEC1A4-E49B-426A-A335-FBB8D543418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289480" y="669481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8" name="Freeform 52">
              <a:extLst>
                <a:ext uri="{FF2B5EF4-FFF2-40B4-BE49-F238E27FC236}">
                  <a16:creationId xmlns:a16="http://schemas.microsoft.com/office/drawing/2014/main" id="{FCF406CD-6197-4FC8-A53E-E4AE9A2C4EB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286485" y="6130386"/>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29" name="Freeform 54">
              <a:extLst>
                <a:ext uri="{FF2B5EF4-FFF2-40B4-BE49-F238E27FC236}">
                  <a16:creationId xmlns:a16="http://schemas.microsoft.com/office/drawing/2014/main" id="{A877D66C-F031-4FD3-A679-013BBD59788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263413" y="629401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0" name="Freeform 59">
              <a:extLst>
                <a:ext uri="{FF2B5EF4-FFF2-40B4-BE49-F238E27FC236}">
                  <a16:creationId xmlns:a16="http://schemas.microsoft.com/office/drawing/2014/main" id="{841FF123-0600-4ED0-B72B-1704ED18326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1043431" y="6554286"/>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1" name="Freeform 78">
              <a:extLst>
                <a:ext uri="{FF2B5EF4-FFF2-40B4-BE49-F238E27FC236}">
                  <a16:creationId xmlns:a16="http://schemas.microsoft.com/office/drawing/2014/main" id="{204EE8DB-CB6A-4043-8892-547496A8386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023791" y="6448637"/>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2" name="Freeform 79">
              <a:extLst>
                <a:ext uri="{FF2B5EF4-FFF2-40B4-BE49-F238E27FC236}">
                  <a16:creationId xmlns:a16="http://schemas.microsoft.com/office/drawing/2014/main" id="{D41334E9-5983-47FA-8F3F-E023DE88C4A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036163" y="667968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3" name="Freeform 84">
              <a:extLst>
                <a:ext uri="{FF2B5EF4-FFF2-40B4-BE49-F238E27FC236}">
                  <a16:creationId xmlns:a16="http://schemas.microsoft.com/office/drawing/2014/main" id="{6FA6CD72-6404-4323-BFB5-E3C38E38EDC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005281" y="6244051"/>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4" name="Freeform 86">
              <a:extLst>
                <a:ext uri="{FF2B5EF4-FFF2-40B4-BE49-F238E27FC236}">
                  <a16:creationId xmlns:a16="http://schemas.microsoft.com/office/drawing/2014/main" id="{8A621A24-4735-44CF-99C1-BC39C2B7192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015429" y="599307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5" name="Freeform 106">
              <a:extLst>
                <a:ext uri="{FF2B5EF4-FFF2-40B4-BE49-F238E27FC236}">
                  <a16:creationId xmlns:a16="http://schemas.microsoft.com/office/drawing/2014/main" id="{C55F2697-EFEC-4C5E-9D88-7F777473526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9750540" y="636484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6" name="Freeform 110">
              <a:extLst>
                <a:ext uri="{FF2B5EF4-FFF2-40B4-BE49-F238E27FC236}">
                  <a16:creationId xmlns:a16="http://schemas.microsoft.com/office/drawing/2014/main" id="{3E74E34E-E8B2-43CF-A574-E562761D271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9741854" y="6032921"/>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7" name="Freeform 112">
              <a:extLst>
                <a:ext uri="{FF2B5EF4-FFF2-40B4-BE49-F238E27FC236}">
                  <a16:creationId xmlns:a16="http://schemas.microsoft.com/office/drawing/2014/main" id="{4FCC862A-0E3B-42C2-9B61-40EE412F2E9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9799759" y="656660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8" name="Freeform 78">
              <a:extLst>
                <a:ext uri="{FF2B5EF4-FFF2-40B4-BE49-F238E27FC236}">
                  <a16:creationId xmlns:a16="http://schemas.microsoft.com/office/drawing/2014/main" id="{3F715015-E0A6-4A26-9FD6-8150DDF1CE3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1281278" y="30689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39" name="Freeform 79">
              <a:extLst>
                <a:ext uri="{FF2B5EF4-FFF2-40B4-BE49-F238E27FC236}">
                  <a16:creationId xmlns:a16="http://schemas.microsoft.com/office/drawing/2014/main" id="{0EE0F506-CF28-4919-843E-96C438CCDB3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1293650" y="537941"/>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0" name="Freeform 80">
              <a:extLst>
                <a:ext uri="{FF2B5EF4-FFF2-40B4-BE49-F238E27FC236}">
                  <a16:creationId xmlns:a16="http://schemas.microsoft.com/office/drawing/2014/main" id="{ABF621B4-0B01-43A4-A7D1-413915B3710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1288309" y="75182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1" name="Freeform 84">
              <a:extLst>
                <a:ext uri="{FF2B5EF4-FFF2-40B4-BE49-F238E27FC236}">
                  <a16:creationId xmlns:a16="http://schemas.microsoft.com/office/drawing/2014/main" id="{11CEF3FD-9334-449D-9A0D-A874158347D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1262768" y="102310"/>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2" name="Freeform 106">
              <a:extLst>
                <a:ext uri="{FF2B5EF4-FFF2-40B4-BE49-F238E27FC236}">
                  <a16:creationId xmlns:a16="http://schemas.microsoft.com/office/drawing/2014/main" id="{9FB3FAF8-148B-46ED-9715-58CFE790237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984532" y="2167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3" name="Freeform 108">
              <a:extLst>
                <a:ext uri="{FF2B5EF4-FFF2-40B4-BE49-F238E27FC236}">
                  <a16:creationId xmlns:a16="http://schemas.microsoft.com/office/drawing/2014/main" id="{410E3435-0683-4EF2-9185-B5CADDD60F1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979403" y="700379"/>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4" name="Freeform 110">
              <a:extLst>
                <a:ext uri="{FF2B5EF4-FFF2-40B4-BE49-F238E27FC236}">
                  <a16:creationId xmlns:a16="http://schemas.microsoft.com/office/drawing/2014/main" id="{FC146718-F493-4688-93D1-D3C4DBB6634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962256" y="-310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5" name="Freeform 112">
              <a:extLst>
                <a:ext uri="{FF2B5EF4-FFF2-40B4-BE49-F238E27FC236}">
                  <a16:creationId xmlns:a16="http://schemas.microsoft.com/office/drawing/2014/main" id="{1C18D603-D7E6-4574-B11F-2C2462E3C7D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972958" y="49593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6" name="Freeform 130">
              <a:extLst>
                <a:ext uri="{FF2B5EF4-FFF2-40B4-BE49-F238E27FC236}">
                  <a16:creationId xmlns:a16="http://schemas.microsoft.com/office/drawing/2014/main" id="{39BAC9E3-0ED4-4E15-9E08-A51F84874F0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717189" y="887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7" name="Freeform 131">
              <a:extLst>
                <a:ext uri="{FF2B5EF4-FFF2-40B4-BE49-F238E27FC236}">
                  <a16:creationId xmlns:a16="http://schemas.microsoft.com/office/drawing/2014/main" id="{731CC313-61BB-44C9-9BE8-6CFF0F2B039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731007" y="6437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8" name="Freeform 135">
              <a:extLst>
                <a:ext uri="{FF2B5EF4-FFF2-40B4-BE49-F238E27FC236}">
                  <a16:creationId xmlns:a16="http://schemas.microsoft.com/office/drawing/2014/main" id="{55944B1A-48F3-4273-A87D-B12B35F8E12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718346" y="4140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49" name="Freeform 10">
              <a:extLst>
                <a:ext uri="{FF2B5EF4-FFF2-40B4-BE49-F238E27FC236}">
                  <a16:creationId xmlns:a16="http://schemas.microsoft.com/office/drawing/2014/main" id="{2C030015-13DB-4AAA-B2C5-0DB11B17B60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503754" y="2767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0" name="Freeform 15">
              <a:extLst>
                <a:ext uri="{FF2B5EF4-FFF2-40B4-BE49-F238E27FC236}">
                  <a16:creationId xmlns:a16="http://schemas.microsoft.com/office/drawing/2014/main" id="{4CCDA4CA-802B-4060-84E8-3A5BCC2535F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507684" y="54187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1" name="Freeform 18">
              <a:extLst>
                <a:ext uri="{FF2B5EF4-FFF2-40B4-BE49-F238E27FC236}">
                  <a16:creationId xmlns:a16="http://schemas.microsoft.com/office/drawing/2014/main" id="{4AFB2596-28AD-4968-AC8C-0C89D5F830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511098" y="28512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2" name="Freeform 22">
              <a:extLst>
                <a:ext uri="{FF2B5EF4-FFF2-40B4-BE49-F238E27FC236}">
                  <a16:creationId xmlns:a16="http://schemas.microsoft.com/office/drawing/2014/main" id="{2877C19B-C85A-43A8-9D22-E3555757E66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9928419" y="17433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3" name="Freeform 23">
              <a:extLst>
                <a:ext uri="{FF2B5EF4-FFF2-40B4-BE49-F238E27FC236}">
                  <a16:creationId xmlns:a16="http://schemas.microsoft.com/office/drawing/2014/main" id="{86BB8A06-3A72-4664-906D-A764FD3C89D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468805" y="78683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4" name="Freeform 30">
              <a:extLst>
                <a:ext uri="{FF2B5EF4-FFF2-40B4-BE49-F238E27FC236}">
                  <a16:creationId xmlns:a16="http://schemas.microsoft.com/office/drawing/2014/main" id="{13A6CBDF-A71E-4C76-90F5-F93EC0472AA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508839" y="102815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5" name="Freeform 43">
              <a:extLst>
                <a:ext uri="{FF2B5EF4-FFF2-40B4-BE49-F238E27FC236}">
                  <a16:creationId xmlns:a16="http://schemas.microsoft.com/office/drawing/2014/main" id="{CDDE2395-D4D4-4B16-998E-BA13687949A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222831" y="736046"/>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6" name="Freeform 51">
              <a:extLst>
                <a:ext uri="{FF2B5EF4-FFF2-40B4-BE49-F238E27FC236}">
                  <a16:creationId xmlns:a16="http://schemas.microsoft.com/office/drawing/2014/main" id="{20EB19B9-57B7-4434-BB0A-07330B446C8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744710" y="781683"/>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7" name="Freeform 52">
              <a:extLst>
                <a:ext uri="{FF2B5EF4-FFF2-40B4-BE49-F238E27FC236}">
                  <a16:creationId xmlns:a16="http://schemas.microsoft.com/office/drawing/2014/main" id="{0C4C9822-221D-4DFD-A8F0-88BDB960D59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228441" y="302042"/>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8" name="Freeform 54">
              <a:extLst>
                <a:ext uri="{FF2B5EF4-FFF2-40B4-BE49-F238E27FC236}">
                  <a16:creationId xmlns:a16="http://schemas.microsoft.com/office/drawing/2014/main" id="{75210329-C983-4B1D-8573-5EB689CF4CC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169733" y="4896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59" name="Freeform 59">
              <a:extLst>
                <a:ext uri="{FF2B5EF4-FFF2-40B4-BE49-F238E27FC236}">
                  <a16:creationId xmlns:a16="http://schemas.microsoft.com/office/drawing/2014/main" id="{12078099-9836-4B34-B3F8-123577D27E7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10221688" y="107205"/>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0" name="Freeform 78">
              <a:extLst>
                <a:ext uri="{FF2B5EF4-FFF2-40B4-BE49-F238E27FC236}">
                  <a16:creationId xmlns:a16="http://schemas.microsoft.com/office/drawing/2014/main" id="{DDC4164A-CF54-4258-93D9-E2985D8373E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9930111" y="596474"/>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1" name="Freeform 79">
              <a:extLst>
                <a:ext uri="{FF2B5EF4-FFF2-40B4-BE49-F238E27FC236}">
                  <a16:creationId xmlns:a16="http://schemas.microsoft.com/office/drawing/2014/main" id="{5757C01C-EDE3-4DA2-A988-C56F92676CE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9941712" y="802447"/>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2" name="Freeform 84">
              <a:extLst>
                <a:ext uri="{FF2B5EF4-FFF2-40B4-BE49-F238E27FC236}">
                  <a16:creationId xmlns:a16="http://schemas.microsoft.com/office/drawing/2014/main" id="{3DFE3A5E-CE1B-44A3-90D9-F7ECC6F8645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9911601" y="39188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3" name="Freeform 86">
              <a:extLst>
                <a:ext uri="{FF2B5EF4-FFF2-40B4-BE49-F238E27FC236}">
                  <a16:creationId xmlns:a16="http://schemas.microsoft.com/office/drawing/2014/main" id="{96392746-AF8E-4EC4-ABD1-04C4AB9DE1E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9921570" y="21975"/>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4" name="Freeform 106">
              <a:extLst>
                <a:ext uri="{FF2B5EF4-FFF2-40B4-BE49-F238E27FC236}">
                  <a16:creationId xmlns:a16="http://schemas.microsoft.com/office/drawing/2014/main" id="{63B0352C-E450-4B7D-826D-25B95A15866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9657269" y="4644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5" name="Freeform 110">
              <a:extLst>
                <a:ext uri="{FF2B5EF4-FFF2-40B4-BE49-F238E27FC236}">
                  <a16:creationId xmlns:a16="http://schemas.microsoft.com/office/drawing/2014/main" id="{291D0AEA-30E5-47FC-9CBD-F59E92418AA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9634993" y="21666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6" name="Freeform 112">
              <a:extLst>
                <a:ext uri="{FF2B5EF4-FFF2-40B4-BE49-F238E27FC236}">
                  <a16:creationId xmlns:a16="http://schemas.microsoft.com/office/drawing/2014/main" id="{5D3E4E8D-958E-4303-B0DC-F363C125670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9645695" y="70781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167" name="Freeform 8">
              <a:extLst>
                <a:ext uri="{FF2B5EF4-FFF2-40B4-BE49-F238E27FC236}">
                  <a16:creationId xmlns:a16="http://schemas.microsoft.com/office/drawing/2014/main" id="{D496ABB3-10B3-42C9-B3B5-8AE46C11ABF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rot="5400000">
              <a:off x="9647385" y="325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grpSp>
    </p:spTree>
    <p:extLst>
      <p:ext uri="{BB962C8B-B14F-4D97-AF65-F5344CB8AC3E}">
        <p14:creationId xmlns:p14="http://schemas.microsoft.com/office/powerpoint/2010/main" val="9329295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05346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087225" cy="6799064"/>
          </a:xfrm>
          <a:prstGeom prst="rect">
            <a:avLst/>
          </a:prstGeom>
        </p:spPr>
      </p:pic>
    </p:spTree>
    <p:extLst>
      <p:ext uri="{BB962C8B-B14F-4D97-AF65-F5344CB8AC3E}">
        <p14:creationId xmlns:p14="http://schemas.microsoft.com/office/powerpoint/2010/main" val="1778113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16732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6675" y="0"/>
            <a:ext cx="12192000" cy="6858000"/>
          </a:xfrm>
          <a:prstGeom prst="rect">
            <a:avLst/>
          </a:prstGeom>
        </p:spPr>
      </p:pic>
    </p:spTree>
    <p:extLst>
      <p:ext uri="{BB962C8B-B14F-4D97-AF65-F5344CB8AC3E}">
        <p14:creationId xmlns:p14="http://schemas.microsoft.com/office/powerpoint/2010/main" val="71440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32140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9333" y="95250"/>
            <a:ext cx="12022667" cy="6762750"/>
          </a:xfrm>
          <a:prstGeom prst="rect">
            <a:avLst/>
          </a:prstGeom>
        </p:spPr>
      </p:pic>
    </p:spTree>
    <p:extLst>
      <p:ext uri="{BB962C8B-B14F-4D97-AF65-F5344CB8AC3E}">
        <p14:creationId xmlns:p14="http://schemas.microsoft.com/office/powerpoint/2010/main" val="2207906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76686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6674" y="-1"/>
            <a:ext cx="12125325" cy="6820495"/>
          </a:xfrm>
          <a:prstGeom prst="rect">
            <a:avLst/>
          </a:prstGeom>
        </p:spPr>
      </p:pic>
    </p:spTree>
    <p:extLst>
      <p:ext uri="{BB962C8B-B14F-4D97-AF65-F5344CB8AC3E}">
        <p14:creationId xmlns:p14="http://schemas.microsoft.com/office/powerpoint/2010/main" val="866993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50765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60211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BFE1AD3-B2BC-4567-8B4A-DCB8F90809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D70A28E-4FD8-4474-A206-E15B5EBB30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5801"/>
            <a:ext cx="12188952" cy="521767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FDE75AAD-F4A4-4ED2-9A2F-B2412F936C4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20008" r="8214" b="52759"/>
          <a:stretch/>
        </p:blipFill>
        <p:spPr>
          <a:xfrm flipV="1">
            <a:off x="2" y="0"/>
            <a:ext cx="12191999" cy="2235323"/>
          </a:xfrm>
          <a:custGeom>
            <a:avLst/>
            <a:gdLst>
              <a:gd name="connsiteX0" fmla="*/ 0 w 12191999"/>
              <a:gd name="connsiteY0" fmla="*/ 2235323 h 2235323"/>
              <a:gd name="connsiteX1" fmla="*/ 12191999 w 12191999"/>
              <a:gd name="connsiteY1" fmla="*/ 2235323 h 2235323"/>
              <a:gd name="connsiteX2" fmla="*/ 12191999 w 12191999"/>
              <a:gd name="connsiteY2" fmla="*/ 0 h 2235323"/>
              <a:gd name="connsiteX3" fmla="*/ 0 w 12191999"/>
              <a:gd name="connsiteY3" fmla="*/ 0 h 2235323"/>
            </a:gdLst>
            <a:ahLst/>
            <a:cxnLst>
              <a:cxn ang="0">
                <a:pos x="connsiteX0" y="connsiteY0"/>
              </a:cxn>
              <a:cxn ang="0">
                <a:pos x="connsiteX1" y="connsiteY1"/>
              </a:cxn>
              <a:cxn ang="0">
                <a:pos x="connsiteX2" y="connsiteY2"/>
              </a:cxn>
              <a:cxn ang="0">
                <a:pos x="connsiteX3" y="connsiteY3"/>
              </a:cxn>
            </a:cxnLst>
            <a:rect l="l" t="t" r="r" b="b"/>
            <a:pathLst>
              <a:path w="12191999" h="2235323">
                <a:moveTo>
                  <a:pt x="0" y="2235323"/>
                </a:moveTo>
                <a:lnTo>
                  <a:pt x="12191999" y="2235323"/>
                </a:lnTo>
                <a:lnTo>
                  <a:pt x="12191999" y="0"/>
                </a:lnTo>
                <a:lnTo>
                  <a:pt x="0" y="0"/>
                </a:lnTo>
                <a:close/>
              </a:path>
            </a:pathLst>
          </a:custGeom>
        </p:spPr>
      </p:pic>
      <p:sp>
        <p:nvSpPr>
          <p:cNvPr id="2" name="Title 1">
            <a:extLst>
              <a:ext uri="{FF2B5EF4-FFF2-40B4-BE49-F238E27FC236}">
                <a16:creationId xmlns:a16="http://schemas.microsoft.com/office/drawing/2014/main" id="{5F3F18AA-1B37-4962-8AA1-FDDE5C2D0743}"/>
              </a:ext>
            </a:extLst>
          </p:cNvPr>
          <p:cNvSpPr>
            <a:spLocks noGrp="1"/>
          </p:cNvSpPr>
          <p:nvPr>
            <p:ph type="title"/>
          </p:nvPr>
        </p:nvSpPr>
        <p:spPr>
          <a:xfrm>
            <a:off x="646769" y="2232765"/>
            <a:ext cx="10901797" cy="3048300"/>
          </a:xfrm>
        </p:spPr>
        <p:txBody>
          <a:bodyPr vert="horz" lIns="91440" tIns="45720" rIns="91440" bIns="45720" rtlCol="0" anchor="b">
            <a:noAutofit/>
          </a:bodyPr>
          <a:lstStyle/>
          <a:p>
            <a:r>
              <a:rPr lang="en-US" sz="6600" b="1" dirty="0">
                <a:solidFill>
                  <a:srgbClr val="DECE43"/>
                </a:solidFill>
                <a:latin typeface="Segoe Print"/>
                <a:cs typeface="Calibri Light"/>
              </a:rPr>
              <a:t>in a nutshell </a:t>
            </a:r>
            <a:r>
              <a:rPr lang="en-US" sz="3200" b="1" dirty="0">
                <a:solidFill>
                  <a:srgbClr val="FFFFFF"/>
                </a:solidFill>
                <a:latin typeface="Segoe Print"/>
                <a:cs typeface="Calibri Light"/>
              </a:rPr>
              <a:t>= in a few words; in the simplest way possible; in summary</a:t>
            </a:r>
            <a:br>
              <a:rPr lang="en-US" sz="3200" b="1" dirty="0">
                <a:solidFill>
                  <a:srgbClr val="FFFFFF"/>
                </a:solidFill>
                <a:latin typeface="Segoe Print"/>
                <a:cs typeface="Calibri Light"/>
              </a:rPr>
            </a:br>
            <a:r>
              <a:rPr lang="en-US" sz="3200" b="1" dirty="0">
                <a:latin typeface="Segoe Print"/>
                <a:cs typeface="Calibri Light"/>
              </a:rPr>
              <a:t/>
            </a:r>
            <a:br>
              <a:rPr lang="en-US" sz="3200" b="1" dirty="0">
                <a:latin typeface="Segoe Print"/>
                <a:cs typeface="Calibri Light"/>
              </a:rPr>
            </a:br>
            <a:r>
              <a:rPr lang="en-US" sz="2800" b="1" i="1" u="sng" dirty="0">
                <a:solidFill>
                  <a:srgbClr val="FFFFFF"/>
                </a:solidFill>
                <a:latin typeface="Segoe Print"/>
                <a:cs typeface="Calibri Light"/>
              </a:rPr>
              <a:t>example</a:t>
            </a:r>
            <a:r>
              <a:rPr lang="en-US" sz="3200" b="1" dirty="0">
                <a:solidFill>
                  <a:srgbClr val="FFFFFF"/>
                </a:solidFill>
                <a:latin typeface="Segoe Print"/>
                <a:cs typeface="Calibri Light"/>
              </a:rPr>
              <a:t>:</a:t>
            </a:r>
            <a:br>
              <a:rPr lang="en-US" sz="3200" b="1" dirty="0">
                <a:solidFill>
                  <a:srgbClr val="FFFFFF"/>
                </a:solidFill>
                <a:latin typeface="Segoe Print"/>
                <a:cs typeface="Calibri Light"/>
              </a:rPr>
            </a:br>
            <a:r>
              <a:rPr lang="en-US" sz="3200" b="1" dirty="0">
                <a:solidFill>
                  <a:srgbClr val="FFFFFF"/>
                </a:solidFill>
                <a:latin typeface="Segoe Print"/>
                <a:cs typeface="Calibri Light"/>
              </a:rPr>
              <a:t>-  I woke up late. Then, my car broke down, so I had to walk to work. It was raining, and I got wet. </a:t>
            </a:r>
            <a:r>
              <a:rPr lang="en-US" sz="4000" b="1" dirty="0">
                <a:solidFill>
                  <a:srgbClr val="DECE43"/>
                </a:solidFill>
                <a:latin typeface="Segoe Print"/>
                <a:cs typeface="Calibri Light"/>
              </a:rPr>
              <a:t>In a nutshell</a:t>
            </a:r>
            <a:r>
              <a:rPr lang="en-US" sz="3200" b="1" dirty="0">
                <a:solidFill>
                  <a:srgbClr val="FFFFFF"/>
                </a:solidFill>
                <a:latin typeface="Segoe Print"/>
                <a:cs typeface="Calibri Light"/>
              </a:rPr>
              <a:t>, I had a bad morning. </a:t>
            </a:r>
            <a:endParaRPr lang="en-US" sz="3200" b="1" dirty="0">
              <a:latin typeface="Segoe Print"/>
            </a:endParaRPr>
          </a:p>
        </p:txBody>
      </p:sp>
      <p:pic>
        <p:nvPicPr>
          <p:cNvPr id="21" name="Picture 20">
            <a:extLst>
              <a:ext uri="{FF2B5EF4-FFF2-40B4-BE49-F238E27FC236}">
                <a16:creationId xmlns:a16="http://schemas.microsoft.com/office/drawing/2014/main" id="{DA20CE0B-92EC-45FD-8F68-38003D6D8CA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1" r="8214" b="80325"/>
          <a:stretch/>
        </p:blipFill>
        <p:spPr>
          <a:xfrm flipV="1">
            <a:off x="0" y="4586080"/>
            <a:ext cx="12191999"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pic>
        <p:nvPicPr>
          <p:cNvPr id="5" name="Picture 5" descr="Graphical user interface, application, website&#10;&#10;Description automatically generated">
            <a:extLst>
              <a:ext uri="{FF2B5EF4-FFF2-40B4-BE49-F238E27FC236}">
                <a16:creationId xmlns:a16="http://schemas.microsoft.com/office/drawing/2014/main" id="{FD302CCE-BE50-4C77-BE41-400443F2D691}"/>
              </a:ext>
            </a:extLst>
          </p:cNvPr>
          <p:cNvPicPr>
            <a:picLocks noChangeAspect="1"/>
          </p:cNvPicPr>
          <p:nvPr/>
        </p:nvPicPr>
        <p:blipFill>
          <a:blip r:embed="rId3"/>
          <a:stretch>
            <a:fillRect/>
          </a:stretch>
        </p:blipFill>
        <p:spPr>
          <a:xfrm>
            <a:off x="2700337" y="92242"/>
            <a:ext cx="6517479" cy="1339513"/>
          </a:xfrm>
          <a:prstGeom prst="rect">
            <a:avLst/>
          </a:prstGeom>
        </p:spPr>
      </p:pic>
    </p:spTree>
    <p:extLst>
      <p:ext uri="{BB962C8B-B14F-4D97-AF65-F5344CB8AC3E}">
        <p14:creationId xmlns:p14="http://schemas.microsoft.com/office/powerpoint/2010/main" val="6790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44087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97790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8632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37505"/>
            <a:ext cx="12192000" cy="6820495"/>
          </a:xfrm>
          <a:prstGeom prst="rect">
            <a:avLst/>
          </a:prstGeom>
        </p:spPr>
      </p:pic>
    </p:spTree>
    <p:extLst>
      <p:ext uri="{BB962C8B-B14F-4D97-AF65-F5344CB8AC3E}">
        <p14:creationId xmlns:p14="http://schemas.microsoft.com/office/powerpoint/2010/main" val="3144370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50050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36497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49580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85439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08226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9F2144-48B7-4730-955E-365ECED3AB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1" name="Rectangle 10">
            <a:extLst>
              <a:ext uri="{FF2B5EF4-FFF2-40B4-BE49-F238E27FC236}">
                <a16:creationId xmlns:a16="http://schemas.microsoft.com/office/drawing/2014/main" id="{E765FF50-D2F9-4A4F-86ED-F101E172BA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2" name="Title 1"/>
          <p:cNvSpPr>
            <a:spLocks noGrp="1"/>
          </p:cNvSpPr>
          <p:nvPr>
            <p:ph type="ctrTitle"/>
          </p:nvPr>
        </p:nvSpPr>
        <p:spPr>
          <a:xfrm>
            <a:off x="-152098" y="667677"/>
            <a:ext cx="7156229" cy="1910880"/>
          </a:xfrm>
        </p:spPr>
        <p:txBody>
          <a:bodyPr anchor="b">
            <a:normAutofit fontScale="90000"/>
          </a:bodyPr>
          <a:lstStyle/>
          <a:p>
            <a:pPr algn="l">
              <a:lnSpc>
                <a:spcPct val="90000"/>
              </a:lnSpc>
              <a:tabLst>
                <a:tab pos="1143000" algn="l"/>
              </a:tabLst>
            </a:pPr>
            <a:r>
              <a:rPr lang="en-US" sz="2400" dirty="0">
                <a:solidFill>
                  <a:schemeClr val="tx2"/>
                </a:solidFill>
                <a:latin typeface="Segoe Print"/>
                <a:cs typeface="Calibri Light"/>
              </a:rPr>
              <a:t> </a:t>
            </a:r>
            <a:r>
              <a:rPr lang="en-US" sz="2400" dirty="0" smtClean="0">
                <a:solidFill>
                  <a:schemeClr val="tx2"/>
                </a:solidFill>
                <a:latin typeface="Segoe Print"/>
                <a:cs typeface="Calibri Light"/>
              </a:rPr>
              <a:t>         </a:t>
            </a:r>
            <a:r>
              <a:rPr lang="en-US" sz="490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Segoe Print"/>
                <a:cs typeface="Calibri Light"/>
              </a:rPr>
              <a:t>Idiom </a:t>
            </a:r>
            <a:r>
              <a:rPr lang="en-US" sz="49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Segoe Print"/>
                <a:cs typeface="Calibri Light"/>
              </a:rPr>
              <a:t>of the Day</a:t>
            </a:r>
            <a:r>
              <a:rPr lang="en-US" sz="2400" dirty="0">
                <a:solidFill>
                  <a:schemeClr val="tx2"/>
                </a:solidFill>
                <a:latin typeface="Segoe Print"/>
                <a:cs typeface="Calibri Light"/>
              </a:rPr>
              <a:t/>
            </a:r>
            <a:br>
              <a:rPr lang="en-US" sz="2400" dirty="0">
                <a:solidFill>
                  <a:schemeClr val="tx2"/>
                </a:solidFill>
                <a:latin typeface="Segoe Print"/>
                <a:cs typeface="Calibri Light"/>
              </a:rPr>
            </a:br>
            <a:r>
              <a:rPr lang="en-US" sz="2400" dirty="0" smtClean="0">
                <a:solidFill>
                  <a:schemeClr val="tx2"/>
                </a:solidFill>
                <a:latin typeface="Segoe Print"/>
                <a:cs typeface="Calibri Light"/>
              </a:rPr>
              <a:t>         </a:t>
            </a:r>
            <a:r>
              <a:rPr lang="en-US" sz="6000" dirty="0">
                <a:ln w="0"/>
                <a:solidFill>
                  <a:schemeClr val="accent1"/>
                </a:solidFill>
                <a:effectLst>
                  <a:outerShdw blurRad="38100" dist="25400" dir="5400000" algn="ctr" rotWithShape="0">
                    <a:srgbClr val="6E747A">
                      <a:alpha val="43000"/>
                    </a:srgbClr>
                  </a:outerShdw>
                </a:effectLst>
                <a:latin typeface="Segoe Print"/>
                <a:cs typeface="Calibri Light"/>
              </a:rPr>
              <a:t>o</a:t>
            </a:r>
            <a:r>
              <a:rPr lang="en-US" sz="6000" dirty="0" smtClean="0">
                <a:ln w="0"/>
                <a:solidFill>
                  <a:schemeClr val="accent1"/>
                </a:solidFill>
                <a:effectLst>
                  <a:outerShdw blurRad="38100" dist="25400" dir="5400000" algn="ctr" rotWithShape="0">
                    <a:srgbClr val="6E747A">
                      <a:alpha val="43000"/>
                    </a:srgbClr>
                  </a:outerShdw>
                </a:effectLst>
                <a:latin typeface="Segoe Print"/>
                <a:cs typeface="Calibri Light"/>
              </a:rPr>
              <a:t>ver the moon</a:t>
            </a:r>
            <a:r>
              <a:rPr lang="en-US" sz="4900" dirty="0" smtClean="0">
                <a:ln w="0"/>
                <a:solidFill>
                  <a:schemeClr val="accent1"/>
                </a:solidFill>
                <a:effectLst>
                  <a:outerShdw blurRad="38100" dist="25400" dir="5400000" algn="ctr" rotWithShape="0">
                    <a:srgbClr val="6E747A">
                      <a:alpha val="43000"/>
                    </a:srgbClr>
                  </a:outerShdw>
                </a:effectLst>
                <a:latin typeface="Segoe Print"/>
                <a:cs typeface="Calibri Light"/>
              </a:rPr>
              <a:t/>
            </a:r>
            <a:br>
              <a:rPr lang="en-US" sz="4900" dirty="0" smtClean="0">
                <a:ln w="0"/>
                <a:solidFill>
                  <a:schemeClr val="accent1"/>
                </a:solidFill>
                <a:effectLst>
                  <a:outerShdw blurRad="38100" dist="25400" dir="5400000" algn="ctr" rotWithShape="0">
                    <a:srgbClr val="6E747A">
                      <a:alpha val="43000"/>
                    </a:srgbClr>
                  </a:outerShdw>
                </a:effectLst>
                <a:latin typeface="Segoe Print"/>
                <a:cs typeface="Calibri Light"/>
              </a:rPr>
            </a:br>
            <a:r>
              <a:rPr lang="en-US" sz="2200" b="0" dirty="0">
                <a:ln w="0"/>
                <a:solidFill>
                  <a:schemeClr val="accent1"/>
                </a:solidFill>
                <a:effectLst>
                  <a:outerShdw blurRad="38100" dist="25400" dir="5400000" algn="ctr" rotWithShape="0">
                    <a:srgbClr val="6E747A">
                      <a:alpha val="43000"/>
                    </a:srgbClr>
                  </a:outerShdw>
                </a:effectLst>
                <a:latin typeface="Segoe Print"/>
                <a:cs typeface="Calibri Light"/>
              </a:rPr>
              <a:t> </a:t>
            </a:r>
            <a:r>
              <a:rPr lang="en-US" sz="2400" b="1" dirty="0">
                <a:latin typeface="Segoe Print"/>
                <a:cs typeface="Calibri Light"/>
              </a:rPr>
              <a:t/>
            </a:r>
            <a:br>
              <a:rPr lang="en-US" sz="2400" b="1" dirty="0">
                <a:latin typeface="Segoe Print"/>
                <a:cs typeface="Calibri Light"/>
              </a:rPr>
            </a:br>
            <a:r>
              <a:rPr lang="en-US" sz="2400" b="1" dirty="0" smtClean="0">
                <a:latin typeface="Segoe Print"/>
                <a:cs typeface="Calibri Light"/>
              </a:rPr>
              <a:t>        </a:t>
            </a:r>
            <a:r>
              <a:rPr lang="en-US" sz="3100" b="1" dirty="0" smtClean="0">
                <a:solidFill>
                  <a:schemeClr val="tx2"/>
                </a:solidFill>
                <a:latin typeface="Segoe Print"/>
                <a:cs typeface="Calibri Light"/>
              </a:rPr>
              <a:t>= very happy about something</a:t>
            </a:r>
            <a:endParaRPr lang="en-US" sz="3100" b="1" dirty="0">
              <a:solidFill>
                <a:schemeClr val="tx2"/>
              </a:solidFill>
              <a:latin typeface="Segoe Print"/>
            </a:endParaRPr>
          </a:p>
        </p:txBody>
      </p:sp>
      <p:sp>
        <p:nvSpPr>
          <p:cNvPr id="13" name="Rectangle 12">
            <a:extLst>
              <a:ext uri="{FF2B5EF4-FFF2-40B4-BE49-F238E27FC236}">
                <a16:creationId xmlns:a16="http://schemas.microsoft.com/office/drawing/2014/main" id="{04D834C7-8223-43DA-AA30-E15A1BC7BB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93812"/>
            <a:ext cx="12192000" cy="116418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venirNext LT Pro Medium" panose="020B0504020202020204" pitchFamily="34" charset="0"/>
              <a:ea typeface="+mn-ea"/>
              <a:cs typeface="+mn-cs"/>
            </a:endParaRPr>
          </a:p>
        </p:txBody>
      </p:sp>
      <p:sp>
        <p:nvSpPr>
          <p:cNvPr id="15" name="Rectangle 14">
            <a:extLst>
              <a:ext uri="{FF2B5EF4-FFF2-40B4-BE49-F238E27FC236}">
                <a16:creationId xmlns:a16="http://schemas.microsoft.com/office/drawing/2014/main" id="{B62DE6C5-8EB8-4E41-B0FF-93563AA4C5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61" y="5693811"/>
            <a:ext cx="12191999" cy="1164188"/>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5" name="TextBox 4">
            <a:extLst>
              <a:ext uri="{FF2B5EF4-FFF2-40B4-BE49-F238E27FC236}">
                <a16:creationId xmlns:a16="http://schemas.microsoft.com/office/drawing/2014/main" id="{8F19B622-ACD9-410E-BEFB-B74E1334EC8D}"/>
              </a:ext>
            </a:extLst>
          </p:cNvPr>
          <p:cNvSpPr txBox="1"/>
          <p:nvPr/>
        </p:nvSpPr>
        <p:spPr>
          <a:xfrm>
            <a:off x="0" y="2980015"/>
            <a:ext cx="7171632" cy="3877985"/>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rPr>
              <a:t>e</a:t>
            </a:r>
            <a:r>
              <a:rPr kumimoji="0" lang="en-US" sz="2000" b="1" i="1" u="sng" strike="noStrike" kern="1200" cap="none" spc="0" normalizeH="0" baseline="0" noProof="0" dirty="0" smtClean="0">
                <a:ln>
                  <a:noFill/>
                </a:ln>
                <a:solidFill>
                  <a:srgbClr val="A62C52">
                    <a:lumMod val="75000"/>
                  </a:srgbClr>
                </a:solidFill>
                <a:effectLst/>
                <a:uLnTx/>
                <a:uFillTx/>
                <a:latin typeface="Segoe Print" panose="02000600000000000000" pitchFamily="2" charset="0"/>
                <a:ea typeface="+mn-ea"/>
                <a:cs typeface="+mn-cs"/>
              </a:rPr>
              <a:t>xamples</a:t>
            </a:r>
            <a:r>
              <a:rPr kumimoji="0" lang="en-US" sz="2000" b="1" i="1" u="sng"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endParaRPr>
          </a:p>
          <a:p>
            <a:pPr lvl="0">
              <a:defRPr/>
            </a:pPr>
            <a:r>
              <a:rPr kumimoji="0" lang="en-US" sz="2400" b="1" i="0" u="none"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rPr>
              <a:t>- </a:t>
            </a:r>
            <a:r>
              <a:rPr kumimoji="0" lang="en-US" sz="2400" b="1" i="0" u="none" strike="noStrike" kern="1200" cap="none" spc="0" normalizeH="0" baseline="0" noProof="0" dirty="0" smtClean="0">
                <a:ln>
                  <a:noFill/>
                </a:ln>
                <a:solidFill>
                  <a:srgbClr val="A62C52">
                    <a:lumMod val="75000"/>
                  </a:srgbClr>
                </a:solidFill>
                <a:effectLst/>
                <a:uLnTx/>
                <a:uFillTx/>
                <a:latin typeface="Segoe Print" panose="02000600000000000000" pitchFamily="2" charset="0"/>
                <a:ea typeface="+mn-ea"/>
                <a:cs typeface="+mn-cs"/>
              </a:rPr>
              <a:t>I got my dream job! I’m </a:t>
            </a:r>
            <a:r>
              <a:rPr kumimoji="0" lang="en-US" sz="3200" b="1" i="0" u="sng" strike="noStrike" kern="1200" cap="none" spc="0" normalizeH="0" baseline="0" noProof="0" dirty="0" smtClean="0">
                <a:ln w="0"/>
                <a:solidFill>
                  <a:srgbClr val="A62C52"/>
                </a:solidFill>
                <a:effectLst>
                  <a:outerShdw blurRad="38100" dist="25400" dir="5400000" algn="ctr" rotWithShape="0">
                    <a:srgbClr val="6E747A">
                      <a:alpha val="43000"/>
                    </a:srgbClr>
                  </a:outerShdw>
                </a:effectLst>
                <a:uLnTx/>
                <a:uFillTx/>
                <a:latin typeface="Segoe Print" panose="02000600000000000000" pitchFamily="2" charset="0"/>
              </a:rPr>
              <a:t>over</a:t>
            </a:r>
            <a:r>
              <a:rPr kumimoji="0" lang="en-US" sz="3200" b="1" i="0" u="sng" strike="noStrike" kern="1200" cap="none" spc="0" normalizeH="0" noProof="0" dirty="0" smtClean="0">
                <a:ln w="0"/>
                <a:solidFill>
                  <a:srgbClr val="A62C52"/>
                </a:solidFill>
                <a:effectLst>
                  <a:outerShdw blurRad="38100" dist="25400" dir="5400000" algn="ctr" rotWithShape="0">
                    <a:srgbClr val="6E747A">
                      <a:alpha val="43000"/>
                    </a:srgbClr>
                  </a:outerShdw>
                </a:effectLst>
                <a:uLnTx/>
                <a:uFillTx/>
                <a:latin typeface="Segoe Print" panose="02000600000000000000" pitchFamily="2" charset="0"/>
              </a:rPr>
              <a:t> the moon</a:t>
            </a:r>
            <a:r>
              <a:rPr lang="en-US" sz="3200" b="1" dirty="0">
                <a:ln w="0"/>
                <a:solidFill>
                  <a:srgbClr val="A62C52"/>
                </a:solidFill>
                <a:effectLst>
                  <a:outerShdw blurRad="38100" dist="25400" dir="5400000" algn="ctr" rotWithShape="0">
                    <a:srgbClr val="6E747A">
                      <a:alpha val="43000"/>
                    </a:srgbClr>
                  </a:outerShdw>
                </a:effectLst>
                <a:latin typeface="Segoe Print" panose="02000600000000000000" pitchFamily="2" charset="0"/>
              </a:rPr>
              <a:t> </a:t>
            </a:r>
            <a:r>
              <a:rPr lang="en-US" sz="2400" b="1" dirty="0" smtClean="0">
                <a:solidFill>
                  <a:srgbClr val="A62C52">
                    <a:lumMod val="75000"/>
                  </a:srgbClr>
                </a:solidFill>
                <a:latin typeface="Segoe Print" panose="02000600000000000000" pitchFamily="2" charset="0"/>
              </a:rPr>
              <a:t>right now.</a:t>
            </a:r>
            <a:endParaRPr kumimoji="0" lang="en-US" sz="2400" b="1" i="0" u="none" strike="noStrike" kern="1200" cap="none" spc="0" normalizeH="0" baseline="0" noProof="0" dirty="0">
              <a:ln>
                <a:noFill/>
              </a:ln>
              <a:solidFill>
                <a:srgbClr val="A62C52">
                  <a:lumMod val="75000"/>
                </a:srgbClr>
              </a:solidFill>
              <a:effectLst/>
              <a:uLnTx/>
              <a:uFillTx/>
              <a:latin typeface="Segoe Print" panose="020006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endParaRPr>
          </a:p>
          <a:p>
            <a:pPr lvl="0">
              <a:defRPr/>
            </a:pPr>
            <a:r>
              <a:rPr kumimoji="0" lang="en-US" sz="2400" b="1" i="0" u="none"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rPr>
              <a:t>- </a:t>
            </a:r>
            <a:r>
              <a:rPr kumimoji="0" lang="en-US" sz="2400" b="1" i="0" u="none" strike="noStrike" kern="1200" cap="none" spc="0" normalizeH="0" baseline="0" noProof="0" dirty="0" smtClean="0">
                <a:ln>
                  <a:noFill/>
                </a:ln>
                <a:solidFill>
                  <a:srgbClr val="A62C52">
                    <a:lumMod val="75000"/>
                  </a:srgbClr>
                </a:solidFill>
                <a:effectLst/>
                <a:uLnTx/>
                <a:uFillTx/>
                <a:latin typeface="Segoe Print" panose="02000600000000000000" pitchFamily="2" charset="0"/>
                <a:ea typeface="+mn-ea"/>
                <a:cs typeface="+mn-cs"/>
              </a:rPr>
              <a:t>My parents will be </a:t>
            </a:r>
            <a:r>
              <a:rPr kumimoji="0" lang="en-US" sz="3200" b="1" i="0" u="sng" strike="noStrike" kern="1200" cap="none" spc="0" normalizeH="0" baseline="0" noProof="0" dirty="0" smtClean="0">
                <a:ln w="0"/>
                <a:solidFill>
                  <a:srgbClr val="A62C52"/>
                </a:solidFill>
                <a:effectLst>
                  <a:outerShdw blurRad="38100" dist="25400" dir="5400000" algn="ctr" rotWithShape="0">
                    <a:srgbClr val="6E747A">
                      <a:alpha val="43000"/>
                    </a:srgbClr>
                  </a:outerShdw>
                </a:effectLst>
                <a:uLnTx/>
                <a:uFillTx/>
                <a:latin typeface="Segoe Print" panose="02000600000000000000" pitchFamily="2" charset="0"/>
                <a:ea typeface="+mn-ea"/>
                <a:cs typeface="+mn-cs"/>
              </a:rPr>
              <a:t>over the moon</a:t>
            </a:r>
            <a:r>
              <a:rPr lang="en-US" sz="2400" b="1" dirty="0">
                <a:solidFill>
                  <a:srgbClr val="A62C52">
                    <a:lumMod val="75000"/>
                  </a:srgbClr>
                </a:solidFill>
                <a:latin typeface="Segoe Print" panose="02000600000000000000" pitchFamily="2" charset="0"/>
              </a:rPr>
              <a:t> </a:t>
            </a:r>
            <a:r>
              <a:rPr lang="en-US" sz="2400" b="1" dirty="0" smtClean="0">
                <a:solidFill>
                  <a:srgbClr val="A62C52">
                    <a:lumMod val="75000"/>
                  </a:srgbClr>
                </a:solidFill>
                <a:latin typeface="Segoe Print" panose="02000600000000000000" pitchFamily="2" charset="0"/>
              </a:rPr>
              <a:t>when they read my report card.</a:t>
            </a:r>
            <a:endParaRPr kumimoji="0" lang="en-US" sz="2400" b="1" i="0" u="none" strike="noStrike" kern="1200" cap="none" spc="0" normalizeH="0" baseline="0" noProof="0" dirty="0">
              <a:ln>
                <a:noFill/>
              </a:ln>
              <a:solidFill>
                <a:srgbClr val="A62C52">
                  <a:lumMod val="75000"/>
                </a:srgbClr>
              </a:solidFill>
              <a:effectLst/>
              <a:uLnTx/>
              <a:uFillTx/>
              <a:latin typeface="Segoe Print" panose="020006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A62C52">
                  <a:lumMod val="75000"/>
                </a:srgbClr>
              </a:solidFill>
              <a:effectLst/>
              <a:uLnTx/>
              <a:uFillTx/>
              <a:latin typeface="Segoe Print" panose="02000600000000000000" pitchFamily="2"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smtClean="0">
                <a:ln>
                  <a:noFill/>
                </a:ln>
                <a:solidFill>
                  <a:srgbClr val="A62C52">
                    <a:lumMod val="75000"/>
                  </a:srgbClr>
                </a:solidFill>
                <a:effectLst/>
                <a:uLnTx/>
                <a:uFillTx/>
                <a:latin typeface="Segoe Print" panose="02000600000000000000" pitchFamily="2" charset="0"/>
                <a:ea typeface="+mn-ea"/>
                <a:cs typeface="+mn-cs"/>
              </a:rPr>
              <a:t>My sister and I were </a:t>
            </a:r>
            <a:r>
              <a:rPr lang="en-US" sz="3200" b="1" u="sng" dirty="0" smtClean="0">
                <a:ln w="0"/>
                <a:solidFill>
                  <a:srgbClr val="A62C52"/>
                </a:solidFill>
                <a:effectLst>
                  <a:outerShdw blurRad="38100" dist="25400" dir="5400000" algn="ctr" rotWithShape="0">
                    <a:srgbClr val="6E747A">
                      <a:alpha val="43000"/>
                    </a:srgbClr>
                  </a:outerShdw>
                </a:effectLst>
                <a:latin typeface="Segoe Print" panose="02000600000000000000" pitchFamily="2" charset="0"/>
              </a:rPr>
              <a:t>over the moon</a:t>
            </a:r>
            <a:r>
              <a:rPr lang="en-US" sz="3200" b="1" dirty="0" smtClean="0">
                <a:ln w="0"/>
                <a:solidFill>
                  <a:srgbClr val="A62C52"/>
                </a:solidFill>
                <a:effectLst>
                  <a:outerShdw blurRad="38100" dist="25400" dir="5400000" algn="ctr" rotWithShape="0">
                    <a:srgbClr val="6E747A">
                      <a:alpha val="43000"/>
                    </a:srgbClr>
                  </a:outerShdw>
                </a:effectLst>
                <a:latin typeface="Segoe Print" panose="02000600000000000000" pitchFamily="2" charset="0"/>
              </a:rPr>
              <a:t> </a:t>
            </a:r>
            <a:r>
              <a:rPr lang="en-US" sz="2400" b="1" dirty="0" smtClean="0">
                <a:solidFill>
                  <a:srgbClr val="A62C52">
                    <a:lumMod val="75000"/>
                  </a:srgbClr>
                </a:solidFill>
                <a:latin typeface="Segoe Print" panose="02000600000000000000" pitchFamily="2" charset="0"/>
              </a:rPr>
              <a:t>when we got our new puppy.</a:t>
            </a:r>
          </a:p>
        </p:txBody>
      </p:sp>
      <p:pic>
        <p:nvPicPr>
          <p:cNvPr id="6" name="Picture 5"/>
          <p:cNvPicPr>
            <a:picLocks noChangeAspect="1"/>
          </p:cNvPicPr>
          <p:nvPr/>
        </p:nvPicPr>
        <p:blipFill rotWithShape="1">
          <a:blip r:embed="rId3"/>
          <a:srcRect l="9858" t="4403" r="8386" b="7377"/>
          <a:stretch/>
        </p:blipFill>
        <p:spPr>
          <a:xfrm>
            <a:off x="7058329" y="123825"/>
            <a:ext cx="5282707" cy="6835183"/>
          </a:xfrm>
          <a:prstGeom prst="rect">
            <a:avLst/>
          </a:prstGeom>
          <a:ln>
            <a:noFill/>
          </a:ln>
          <a:effectLst>
            <a:softEdge rad="112500"/>
          </a:effectLst>
        </p:spPr>
      </p:pic>
      <p:pic>
        <p:nvPicPr>
          <p:cNvPr id="7" name="Picture 6"/>
          <p:cNvPicPr>
            <a:picLocks noChangeAspect="1"/>
          </p:cNvPicPr>
          <p:nvPr/>
        </p:nvPicPr>
        <p:blipFill rotWithShape="1">
          <a:blip r:embed="rId4"/>
          <a:srcRect b="9789"/>
          <a:stretch/>
        </p:blipFill>
        <p:spPr>
          <a:xfrm>
            <a:off x="6123081" y="2907583"/>
            <a:ext cx="1870496" cy="1988268"/>
          </a:xfrm>
          <a:prstGeom prst="rect">
            <a:avLst/>
          </a:prstGeom>
          <a:ln>
            <a:noFill/>
          </a:ln>
          <a:effectLst>
            <a:softEdge rad="112500"/>
          </a:effectLst>
        </p:spPr>
      </p:pic>
    </p:spTree>
    <p:extLst>
      <p:ext uri="{BB962C8B-B14F-4D97-AF65-F5344CB8AC3E}">
        <p14:creationId xmlns:p14="http://schemas.microsoft.com/office/powerpoint/2010/main" val="33398653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63A18-0223-EF44-9344-9A6395215455}"/>
              </a:ext>
            </a:extLst>
          </p:cNvPr>
          <p:cNvSpPr>
            <a:spLocks noGrp="1"/>
          </p:cNvSpPr>
          <p:nvPr>
            <p:ph type="title"/>
          </p:nvPr>
        </p:nvSpPr>
        <p:spPr>
          <a:xfrm>
            <a:off x="2200275" y="390524"/>
            <a:ext cx="7486650" cy="1371600"/>
          </a:xfrm>
        </p:spPr>
        <p:txBody>
          <a:bodyPr>
            <a:normAutofit/>
          </a:bodyPr>
          <a:lstStyle/>
          <a:p>
            <a:r>
              <a:rPr lang="en-US" sz="6600" u="sng" dirty="0">
                <a:solidFill>
                  <a:schemeClr val="accent1">
                    <a:lumMod val="50000"/>
                  </a:schemeClr>
                </a:solidFill>
                <a:latin typeface="Segoe Print" panose="02000600000000000000" pitchFamily="2" charset="0"/>
              </a:rPr>
              <a:t>Idiom of the Day</a:t>
            </a:r>
            <a:endParaRPr lang="" sz="6600" u="sng" dirty="0">
              <a:solidFill>
                <a:schemeClr val="accent1">
                  <a:lumMod val="50000"/>
                </a:schemeClr>
              </a:solidFill>
              <a:latin typeface="Segoe Print" panose="02000600000000000000" pitchFamily="2" charset="0"/>
            </a:endParaRPr>
          </a:p>
        </p:txBody>
      </p:sp>
      <p:sp>
        <p:nvSpPr>
          <p:cNvPr id="3" name="Content Placeholder 2">
            <a:extLst>
              <a:ext uri="{FF2B5EF4-FFF2-40B4-BE49-F238E27FC236}">
                <a16:creationId xmlns:a16="http://schemas.microsoft.com/office/drawing/2014/main" id="{F07666C3-09B3-FF4F-8594-3FFE7873DD74}"/>
              </a:ext>
            </a:extLst>
          </p:cNvPr>
          <p:cNvSpPr>
            <a:spLocks noGrp="1"/>
          </p:cNvSpPr>
          <p:nvPr>
            <p:ph idx="1"/>
          </p:nvPr>
        </p:nvSpPr>
        <p:spPr>
          <a:xfrm>
            <a:off x="428625" y="1571625"/>
            <a:ext cx="11430000" cy="5057775"/>
          </a:xfrm>
        </p:spPr>
        <p:txBody>
          <a:bodyPr>
            <a:normAutofit fontScale="92500" lnSpcReduction="20000"/>
          </a:bodyPr>
          <a:lstStyle/>
          <a:p>
            <a:r>
              <a:rPr lang="en-US" sz="4800" b="1" i="1" u="sng" dirty="0">
                <a:solidFill>
                  <a:schemeClr val="accent2">
                    <a:lumMod val="75000"/>
                  </a:schemeClr>
                </a:solidFill>
                <a:latin typeface="Segoe Print" panose="02000600000000000000" pitchFamily="2" charset="0"/>
              </a:rPr>
              <a:t>When pigs fly </a:t>
            </a:r>
            <a:r>
              <a:rPr lang="en-US" sz="2400" b="1" dirty="0">
                <a:latin typeface="Segoe Print" panose="02000600000000000000" pitchFamily="2" charset="0"/>
              </a:rPr>
              <a:t>= will never happen </a:t>
            </a:r>
            <a:endParaRPr lang="en-US" sz="2400" b="1" dirty="0" smtClean="0">
              <a:latin typeface="Segoe Print" panose="02000600000000000000" pitchFamily="2" charset="0"/>
            </a:endParaRPr>
          </a:p>
          <a:p>
            <a:pPr marL="0" indent="0">
              <a:lnSpc>
                <a:spcPct val="160000"/>
              </a:lnSpc>
              <a:buNone/>
            </a:pPr>
            <a:r>
              <a:rPr lang="en-US" sz="2400" b="1" i="1" u="sng" dirty="0" smtClean="0">
                <a:latin typeface="Segoe Print" panose="02000600000000000000" pitchFamily="2" charset="0"/>
              </a:rPr>
              <a:t>examples</a:t>
            </a:r>
            <a:r>
              <a:rPr lang="en-US" sz="2400" b="1" dirty="0" smtClean="0">
                <a:latin typeface="Segoe Print" panose="02000600000000000000" pitchFamily="2" charset="0"/>
              </a:rPr>
              <a:t>: </a:t>
            </a:r>
          </a:p>
          <a:p>
            <a:pPr marL="0" indent="0">
              <a:lnSpc>
                <a:spcPct val="160000"/>
              </a:lnSpc>
              <a:buNone/>
            </a:pPr>
            <a:r>
              <a:rPr lang="en-US" sz="2400" b="1" dirty="0" smtClean="0">
                <a:latin typeface="Segoe Print" panose="02000600000000000000" pitchFamily="2" charset="0"/>
              </a:rPr>
              <a:t>- </a:t>
            </a:r>
            <a:r>
              <a:rPr lang="en-US" sz="2400" b="1" dirty="0">
                <a:latin typeface="Segoe Print" panose="02000600000000000000" pitchFamily="2" charset="0"/>
              </a:rPr>
              <a:t>I will skydive </a:t>
            </a:r>
            <a:r>
              <a:rPr lang="en-US" sz="3000" b="1" i="1" u="sng" dirty="0">
                <a:solidFill>
                  <a:schemeClr val="accent2">
                    <a:lumMod val="75000"/>
                  </a:schemeClr>
                </a:solidFill>
                <a:latin typeface="Segoe Print" panose="02000600000000000000" pitchFamily="2" charset="0"/>
              </a:rPr>
              <a:t>when pigs fly</a:t>
            </a:r>
            <a:r>
              <a:rPr lang="en-US" sz="2400" b="1" dirty="0">
                <a:latin typeface="Segoe Print" panose="02000600000000000000" pitchFamily="2" charset="0"/>
              </a:rPr>
              <a:t>. </a:t>
            </a:r>
          </a:p>
          <a:p>
            <a:pPr marL="0" indent="0">
              <a:lnSpc>
                <a:spcPct val="160000"/>
              </a:lnSpc>
              <a:buNone/>
            </a:pPr>
            <a:r>
              <a:rPr lang="en-US" sz="2400" b="1" dirty="0">
                <a:latin typeface="Segoe Print" panose="02000600000000000000" pitchFamily="2" charset="0"/>
              </a:rPr>
              <a:t>-  My parents will let me… </a:t>
            </a:r>
            <a:r>
              <a:rPr lang="en-US" sz="3000" b="1" i="1" u="sng" dirty="0">
                <a:solidFill>
                  <a:schemeClr val="accent2">
                    <a:lumMod val="75000"/>
                  </a:schemeClr>
                </a:solidFill>
                <a:latin typeface="Segoe Print" panose="02000600000000000000" pitchFamily="2" charset="0"/>
              </a:rPr>
              <a:t>when pigs fly</a:t>
            </a:r>
            <a:r>
              <a:rPr lang="en-US" sz="2400" b="1" dirty="0">
                <a:latin typeface="Segoe Print" panose="02000600000000000000" pitchFamily="2" charset="0"/>
              </a:rPr>
              <a:t>. </a:t>
            </a:r>
          </a:p>
          <a:p>
            <a:pPr marL="0" indent="0">
              <a:lnSpc>
                <a:spcPct val="160000"/>
              </a:lnSpc>
              <a:buNone/>
            </a:pPr>
            <a:r>
              <a:rPr lang="en-US" sz="2400" b="1" dirty="0" smtClean="0">
                <a:latin typeface="Segoe Print" panose="02000600000000000000" pitchFamily="2" charset="0"/>
              </a:rPr>
              <a:t>- </a:t>
            </a:r>
            <a:r>
              <a:rPr lang="en-US" sz="2400" b="1" dirty="0">
                <a:latin typeface="Segoe Print" panose="02000600000000000000" pitchFamily="2" charset="0"/>
              </a:rPr>
              <a:t>I will wake up </a:t>
            </a:r>
            <a:r>
              <a:rPr lang="en-US" sz="2400" b="1" dirty="0" smtClean="0">
                <a:latin typeface="Segoe Print" panose="02000600000000000000" pitchFamily="2" charset="0"/>
              </a:rPr>
              <a:t>early tomorrow </a:t>
            </a:r>
            <a:r>
              <a:rPr lang="en-US" sz="2400" b="1" dirty="0">
                <a:latin typeface="Segoe Print" panose="02000600000000000000" pitchFamily="2" charset="0"/>
              </a:rPr>
              <a:t>to clean my room. – Yeah, </a:t>
            </a:r>
            <a:r>
              <a:rPr lang="en-US" sz="3000" b="1" i="1" u="sng" dirty="0">
                <a:solidFill>
                  <a:schemeClr val="accent2">
                    <a:lumMod val="75000"/>
                  </a:schemeClr>
                </a:solidFill>
                <a:latin typeface="Segoe Print" panose="02000600000000000000" pitchFamily="2" charset="0"/>
              </a:rPr>
              <a:t>when pigs fly</a:t>
            </a:r>
            <a:r>
              <a:rPr lang="en-US" sz="2400" b="1" dirty="0">
                <a:latin typeface="Segoe Print" panose="02000600000000000000" pitchFamily="2" charset="0"/>
              </a:rPr>
              <a:t>. </a:t>
            </a:r>
          </a:p>
          <a:p>
            <a:pPr marL="0" indent="0">
              <a:lnSpc>
                <a:spcPct val="160000"/>
              </a:lnSpc>
              <a:buNone/>
            </a:pPr>
            <a:r>
              <a:rPr lang="en-US" sz="2400" b="1" dirty="0" smtClean="0">
                <a:latin typeface="Segoe Print" panose="02000600000000000000" pitchFamily="2" charset="0"/>
              </a:rPr>
              <a:t>- I </a:t>
            </a:r>
            <a:r>
              <a:rPr lang="en-US" sz="2400" b="1" dirty="0">
                <a:latin typeface="Segoe Print" panose="02000600000000000000" pitchFamily="2" charset="0"/>
              </a:rPr>
              <a:t>will eat… </a:t>
            </a:r>
            <a:r>
              <a:rPr lang="en-US" sz="3300" b="1" i="1" u="sng" dirty="0">
                <a:solidFill>
                  <a:schemeClr val="accent2">
                    <a:lumMod val="75000"/>
                  </a:schemeClr>
                </a:solidFill>
                <a:latin typeface="Segoe Print" panose="02000600000000000000" pitchFamily="2" charset="0"/>
              </a:rPr>
              <a:t>when pigs fly</a:t>
            </a:r>
            <a:r>
              <a:rPr lang="en-US" sz="2400" b="1" dirty="0">
                <a:latin typeface="Segoe Print" panose="02000600000000000000" pitchFamily="2" charset="0"/>
              </a:rPr>
              <a:t>. </a:t>
            </a:r>
          </a:p>
          <a:p>
            <a:pPr marL="0" indent="0">
              <a:buNone/>
            </a:pPr>
            <a:endParaRPr lang="en-US" dirty="0"/>
          </a:p>
          <a:p>
            <a:r>
              <a:rPr lang="en-US" dirty="0"/>
              <a:t> </a:t>
            </a:r>
            <a:endParaRPr lang="" dirty="0"/>
          </a:p>
        </p:txBody>
      </p:sp>
      <p:pic>
        <p:nvPicPr>
          <p:cNvPr id="4" name="Picture 3" descr="&lt;strong&gt;When Pigs Fly&lt;/strong&gt;! Or Do They? bESTology Week 13 – Friends of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4775" y="1457324"/>
            <a:ext cx="3538538" cy="3111283"/>
          </a:xfrm>
          <a:prstGeom prst="rect">
            <a:avLst/>
          </a:prstGeom>
          <a:ln>
            <a:noFill/>
          </a:ln>
          <a:effectLst>
            <a:softEdge rad="112500"/>
          </a:effectLst>
        </p:spPr>
      </p:pic>
    </p:spTree>
    <p:extLst>
      <p:ext uri="{BB962C8B-B14F-4D97-AF65-F5344CB8AC3E}">
        <p14:creationId xmlns:p14="http://schemas.microsoft.com/office/powerpoint/2010/main" val="29573858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A89E83-DB65-44C2-AC51-565D976A3A72}"/>
              </a:ext>
            </a:extLst>
          </p:cNvPr>
          <p:cNvSpPr>
            <a:spLocks noGrp="1"/>
          </p:cNvSpPr>
          <p:nvPr>
            <p:ph type="title"/>
          </p:nvPr>
        </p:nvSpPr>
        <p:spPr>
          <a:xfrm>
            <a:off x="665414" y="4920"/>
            <a:ext cx="11139854" cy="2180603"/>
          </a:xfrm>
        </p:spPr>
        <p:txBody>
          <a:bodyPr vert="horz" lIns="91440" tIns="45720" rIns="91440" bIns="45720" rtlCol="0" anchor="b">
            <a:noAutofit/>
          </a:bodyPr>
          <a:lstStyle/>
          <a:p>
            <a:pPr algn="ctr"/>
            <a:r>
              <a:rPr lang="en-US" sz="2800" b="1" dirty="0">
                <a:solidFill>
                  <a:srgbClr val="FFFFFF"/>
                </a:solidFill>
                <a:latin typeface="Segoe Print"/>
              </a:rPr>
              <a:t>Idiom of the Day</a:t>
            </a:r>
            <a:r>
              <a:rPr lang="en-US" sz="2800" b="1" dirty="0">
                <a:latin typeface="Segoe Print"/>
              </a:rPr>
              <a:t/>
            </a:r>
            <a:br>
              <a:rPr lang="en-US" sz="2800" b="1" dirty="0">
                <a:latin typeface="Segoe Print"/>
              </a:rPr>
            </a:br>
            <a:r>
              <a:rPr lang="en-US" b="1" dirty="0" smtClean="0">
                <a:solidFill>
                  <a:srgbClr val="F09CD1"/>
                </a:solidFill>
                <a:latin typeface="Segoe Print"/>
              </a:rPr>
              <a:t>No pain, no gain </a:t>
            </a:r>
            <a:r>
              <a:rPr lang="en-US" sz="2800" b="1" dirty="0" smtClean="0">
                <a:solidFill>
                  <a:schemeClr val="bg1"/>
                </a:solidFill>
                <a:latin typeface="Segoe Print"/>
              </a:rPr>
              <a:t>=</a:t>
            </a:r>
            <a:r>
              <a:rPr lang="en-US" sz="2800" b="1" dirty="0" smtClean="0">
                <a:solidFill>
                  <a:srgbClr val="FFFFFF"/>
                </a:solidFill>
                <a:latin typeface="Segoe Print"/>
              </a:rPr>
              <a:t> </a:t>
            </a:r>
            <a:r>
              <a:rPr lang="en-US" sz="2800" b="1" dirty="0">
                <a:latin typeface="Segoe Print"/>
                <a:cs typeface="Calibri Light"/>
              </a:rPr>
              <a:t/>
            </a:r>
            <a:br>
              <a:rPr lang="en-US" sz="2800" b="1" dirty="0">
                <a:latin typeface="Segoe Print"/>
                <a:cs typeface="Calibri Light"/>
              </a:rPr>
            </a:br>
            <a:r>
              <a:rPr lang="en-US" sz="2800" b="1" dirty="0">
                <a:latin typeface="Segoe Print"/>
              </a:rPr>
              <a:t/>
            </a:r>
            <a:br>
              <a:rPr lang="en-US" sz="2800" b="1" dirty="0">
                <a:latin typeface="Segoe Print"/>
              </a:rPr>
            </a:br>
            <a:r>
              <a:rPr lang="en-US" sz="2800" b="1" dirty="0" smtClean="0">
                <a:solidFill>
                  <a:srgbClr val="FFFFFF"/>
                </a:solidFill>
                <a:latin typeface="Segoe Print"/>
              </a:rPr>
              <a:t>You have to work hard to get what you want.</a:t>
            </a:r>
            <a:r>
              <a:rPr lang="en-US" sz="2800" b="1" dirty="0">
                <a:solidFill>
                  <a:srgbClr val="FFFFFF"/>
                </a:solidFill>
                <a:latin typeface="Segoe Print"/>
              </a:rPr>
              <a:t> </a:t>
            </a:r>
          </a:p>
        </p:txBody>
      </p:sp>
      <p:sp>
        <p:nvSpPr>
          <p:cNvPr id="9" name="Content Placeholder 8">
            <a:extLst>
              <a:ext uri="{FF2B5EF4-FFF2-40B4-BE49-F238E27FC236}">
                <a16:creationId xmlns:a16="http://schemas.microsoft.com/office/drawing/2014/main" id="{B423CC30-F573-4F84-A376-2EE7B2798B85}"/>
              </a:ext>
            </a:extLst>
          </p:cNvPr>
          <p:cNvSpPr>
            <a:spLocks noGrp="1"/>
          </p:cNvSpPr>
          <p:nvPr>
            <p:ph idx="1"/>
          </p:nvPr>
        </p:nvSpPr>
        <p:spPr>
          <a:xfrm>
            <a:off x="6116278" y="2400084"/>
            <a:ext cx="5989997" cy="4362666"/>
          </a:xfrm>
        </p:spPr>
        <p:txBody>
          <a:bodyPr vert="horz" lIns="91440" tIns="45720" rIns="91440" bIns="45720" rtlCol="0" anchor="t">
            <a:normAutofit fontScale="25000" lnSpcReduction="20000"/>
          </a:bodyPr>
          <a:lstStyle/>
          <a:p>
            <a:pPr marL="0" indent="0">
              <a:buNone/>
            </a:pPr>
            <a:r>
              <a:rPr lang="en-US" sz="9600" b="1" i="1" u="sng" dirty="0">
                <a:solidFill>
                  <a:schemeClr val="accent1">
                    <a:lumMod val="75000"/>
                  </a:schemeClr>
                </a:solidFill>
                <a:latin typeface="Segoe Print"/>
                <a:cs typeface="Calibri"/>
              </a:rPr>
              <a:t>examples:</a:t>
            </a:r>
          </a:p>
          <a:p>
            <a:pPr marL="0" indent="0">
              <a:buNone/>
            </a:pPr>
            <a:endParaRPr lang="en-US" sz="400" b="1" dirty="0">
              <a:solidFill>
                <a:schemeClr val="accent1">
                  <a:lumMod val="75000"/>
                </a:schemeClr>
              </a:solidFill>
              <a:latin typeface="Segoe Print"/>
              <a:cs typeface="Calibri" panose="020F0502020204030204"/>
            </a:endParaRPr>
          </a:p>
          <a:p>
            <a:pPr marL="0" indent="0">
              <a:lnSpc>
                <a:spcPct val="170000"/>
              </a:lnSpc>
              <a:spcBef>
                <a:spcPts val="0"/>
              </a:spcBef>
              <a:buNone/>
            </a:pPr>
            <a:r>
              <a:rPr lang="en-US" sz="8600" b="1" dirty="0">
                <a:solidFill>
                  <a:schemeClr val="accent1">
                    <a:lumMod val="75000"/>
                  </a:schemeClr>
                </a:solidFill>
                <a:latin typeface="Segoe Print"/>
              </a:rPr>
              <a:t>- </a:t>
            </a:r>
            <a:r>
              <a:rPr lang="en-US" sz="8600" b="1" dirty="0" smtClean="0">
                <a:solidFill>
                  <a:schemeClr val="accent1">
                    <a:lumMod val="75000"/>
                  </a:schemeClr>
                </a:solidFill>
                <a:latin typeface="Segoe Print"/>
              </a:rPr>
              <a:t>Studying is really difficult, but I want to get into a great university. </a:t>
            </a:r>
            <a:r>
              <a:rPr lang="en-US" sz="9600" b="1" dirty="0" smtClean="0">
                <a:solidFill>
                  <a:srgbClr val="E63EA8"/>
                </a:solidFill>
                <a:latin typeface="Segoe Print"/>
              </a:rPr>
              <a:t>No pain, no gain.</a:t>
            </a:r>
            <a:endParaRPr lang="en-US" sz="8600" b="1" dirty="0">
              <a:solidFill>
                <a:schemeClr val="accent1">
                  <a:lumMod val="75000"/>
                </a:schemeClr>
              </a:solidFill>
              <a:latin typeface="Segoe Print"/>
              <a:cs typeface="Calibri"/>
            </a:endParaRPr>
          </a:p>
          <a:p>
            <a:pPr marL="0" indent="0">
              <a:lnSpc>
                <a:spcPct val="170000"/>
              </a:lnSpc>
              <a:spcBef>
                <a:spcPts val="0"/>
              </a:spcBef>
              <a:buNone/>
            </a:pPr>
            <a:endParaRPr lang="en-US" sz="800" b="1" dirty="0">
              <a:solidFill>
                <a:schemeClr val="accent1">
                  <a:lumMod val="75000"/>
                </a:schemeClr>
              </a:solidFill>
              <a:latin typeface="Segoe Print"/>
              <a:cs typeface="Calibri"/>
            </a:endParaRPr>
          </a:p>
          <a:p>
            <a:pPr>
              <a:lnSpc>
                <a:spcPct val="170000"/>
              </a:lnSpc>
              <a:spcBef>
                <a:spcPts val="0"/>
              </a:spcBef>
              <a:buFontTx/>
              <a:buChar char="-"/>
            </a:pPr>
            <a:r>
              <a:rPr lang="en-US" sz="8600" b="1" dirty="0" smtClean="0">
                <a:solidFill>
                  <a:schemeClr val="accent1">
                    <a:lumMod val="75000"/>
                  </a:schemeClr>
                </a:solidFill>
                <a:latin typeface="Segoe Print"/>
                <a:cs typeface="Calibri"/>
              </a:rPr>
              <a:t>I’ve been working for hours on those English idioms…but </a:t>
            </a:r>
            <a:r>
              <a:rPr lang="en-US" sz="9600" b="1" dirty="0" smtClean="0">
                <a:solidFill>
                  <a:srgbClr val="E63EA8"/>
                </a:solidFill>
                <a:latin typeface="Segoe Print"/>
                <a:cs typeface="Calibri"/>
              </a:rPr>
              <a:t>no pain, no gain!</a:t>
            </a:r>
          </a:p>
          <a:p>
            <a:pPr marL="0" indent="0">
              <a:lnSpc>
                <a:spcPct val="170000"/>
              </a:lnSpc>
              <a:spcBef>
                <a:spcPts val="0"/>
              </a:spcBef>
              <a:buNone/>
            </a:pPr>
            <a:endParaRPr lang="en-US" sz="1600" b="1" dirty="0" smtClean="0">
              <a:solidFill>
                <a:srgbClr val="E63EA8"/>
              </a:solidFill>
              <a:latin typeface="Segoe Print"/>
              <a:cs typeface="Calibri"/>
            </a:endParaRPr>
          </a:p>
          <a:p>
            <a:pPr lvl="0">
              <a:lnSpc>
                <a:spcPct val="170000"/>
              </a:lnSpc>
              <a:spcBef>
                <a:spcPts val="0"/>
              </a:spcBef>
              <a:buFontTx/>
              <a:buChar char="-"/>
            </a:pPr>
            <a:r>
              <a:rPr lang="en-US" sz="8800" b="1" dirty="0" smtClean="0">
                <a:solidFill>
                  <a:srgbClr val="4472C4">
                    <a:lumMod val="75000"/>
                  </a:srgbClr>
                </a:solidFill>
                <a:latin typeface="Segoe Print"/>
                <a:cs typeface="Calibri"/>
              </a:rPr>
              <a:t>After a hard practice, our coach reminded us, </a:t>
            </a:r>
            <a:r>
              <a:rPr lang="en-US" sz="9600" b="1" dirty="0" smtClean="0">
                <a:solidFill>
                  <a:srgbClr val="E63EA8"/>
                </a:solidFill>
                <a:latin typeface="Segoe Print"/>
                <a:cs typeface="Calibri"/>
              </a:rPr>
              <a:t>“No </a:t>
            </a:r>
            <a:r>
              <a:rPr lang="en-US" sz="9600" b="1" dirty="0">
                <a:solidFill>
                  <a:srgbClr val="E63EA8"/>
                </a:solidFill>
                <a:latin typeface="Segoe Print"/>
                <a:cs typeface="Calibri"/>
              </a:rPr>
              <a:t>pain, no gain</a:t>
            </a:r>
            <a:r>
              <a:rPr lang="en-US" sz="9600" b="1" dirty="0" smtClean="0">
                <a:solidFill>
                  <a:srgbClr val="E63EA8"/>
                </a:solidFill>
                <a:latin typeface="Segoe Print"/>
                <a:cs typeface="Calibri"/>
              </a:rPr>
              <a:t>!”</a:t>
            </a:r>
            <a:endParaRPr lang="en-US" sz="9600" b="1" dirty="0">
              <a:solidFill>
                <a:srgbClr val="E63EA8"/>
              </a:solidFill>
              <a:latin typeface="Segoe Print"/>
              <a:cs typeface="Calibri"/>
            </a:endParaRPr>
          </a:p>
          <a:p>
            <a:pPr marL="0" indent="0">
              <a:lnSpc>
                <a:spcPct val="170000"/>
              </a:lnSpc>
              <a:spcBef>
                <a:spcPts val="0"/>
              </a:spcBef>
              <a:buNone/>
            </a:pPr>
            <a:endParaRPr lang="en-US" sz="8600" b="1" dirty="0">
              <a:solidFill>
                <a:schemeClr val="accent1">
                  <a:lumMod val="75000"/>
                </a:schemeClr>
              </a:solidFill>
              <a:latin typeface="Segoe Print"/>
              <a:cs typeface="Calibri"/>
            </a:endParaRPr>
          </a:p>
          <a:p>
            <a:pPr marL="0" indent="0" algn="ctr">
              <a:buNone/>
            </a:pPr>
            <a:endParaRPr lang="en-US" sz="9600" dirty="0">
              <a:solidFill>
                <a:srgbClr val="F59700"/>
              </a:solidFill>
              <a:cs typeface="Calibri"/>
            </a:endParaRPr>
          </a:p>
          <a:p>
            <a:pPr marL="0" indent="0" algn="ctr">
              <a:buNone/>
            </a:pPr>
            <a:endParaRPr lang="en-US" sz="9600" dirty="0">
              <a:solidFill>
                <a:srgbClr val="F59700"/>
              </a:solidFill>
              <a:cs typeface="Calibri"/>
            </a:endParaRPr>
          </a:p>
          <a:p>
            <a:pPr marL="0" indent="0" algn="ctr">
              <a:buNone/>
            </a:pPr>
            <a:endParaRPr lang="en-US" sz="2000" dirty="0">
              <a:solidFill>
                <a:srgbClr val="F59700"/>
              </a:solidFill>
              <a:cs typeface="Calibri"/>
            </a:endParaRPr>
          </a:p>
          <a:p>
            <a:pPr marL="0" indent="0" algn="ctr">
              <a:buNone/>
            </a:pPr>
            <a:r>
              <a:rPr lang="en-US" sz="2000" dirty="0">
                <a:solidFill>
                  <a:srgbClr val="F59700"/>
                </a:solidFill>
                <a:cs typeface="Calibri"/>
              </a:rPr>
              <a:t>- </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26" name="Picture 2" descr="May be an image of one or more people, hair and text that says 'NO PAIN, NO GAIN definition you have to work hard if you want to achieve something example I really hate studying, but I want to get into a great university. No pain, no gain. No pain No gain! $ americanenglish.state.gov American English at State EnglishatState AE'"/>
          <p:cNvPicPr>
            <a:picLocks noChangeAspect="1" noChangeArrowheads="1"/>
          </p:cNvPicPr>
          <p:nvPr/>
        </p:nvPicPr>
        <p:blipFill rotWithShape="1">
          <a:blip r:embed="rId2">
            <a:extLst>
              <a:ext uri="{28A0092B-C50C-407E-A947-70E740481C1C}">
                <a14:useLocalDpi xmlns:a14="http://schemas.microsoft.com/office/drawing/2010/main" val="0"/>
              </a:ext>
            </a:extLst>
          </a:blip>
          <a:srcRect l="56323" t="46336" r="3251" b="13062"/>
          <a:stretch/>
        </p:blipFill>
        <p:spPr bwMode="auto">
          <a:xfrm>
            <a:off x="53155" y="2068198"/>
            <a:ext cx="3842570" cy="4714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l="87594" b="64650"/>
          <a:stretch/>
        </p:blipFill>
        <p:spPr>
          <a:xfrm>
            <a:off x="3798641" y="2124630"/>
            <a:ext cx="1876443" cy="2579571"/>
          </a:xfrm>
          <a:prstGeom prst="rect">
            <a:avLst/>
          </a:prstGeom>
          <a:ln>
            <a:noFill/>
          </a:ln>
          <a:effectLst>
            <a:softEdge rad="112500"/>
          </a:effectLst>
        </p:spPr>
      </p:pic>
      <p:pic>
        <p:nvPicPr>
          <p:cNvPr id="4" name="Picture 3"/>
          <p:cNvPicPr>
            <a:picLocks noChangeAspect="1"/>
          </p:cNvPicPr>
          <p:nvPr/>
        </p:nvPicPr>
        <p:blipFill rotWithShape="1">
          <a:blip r:embed="rId3"/>
          <a:srcRect l="83667" t="62580" r="2500" b="8121"/>
          <a:stretch/>
        </p:blipFill>
        <p:spPr>
          <a:xfrm>
            <a:off x="3731983" y="4629274"/>
            <a:ext cx="2030641" cy="2153799"/>
          </a:xfrm>
          <a:prstGeom prst="rect">
            <a:avLst/>
          </a:prstGeom>
          <a:ln>
            <a:noFill/>
          </a:ln>
          <a:effectLst>
            <a:softEdge rad="112500"/>
          </a:effectLst>
        </p:spPr>
      </p:pic>
    </p:spTree>
    <p:extLst>
      <p:ext uri="{BB962C8B-B14F-4D97-AF65-F5344CB8AC3E}">
        <p14:creationId xmlns:p14="http://schemas.microsoft.com/office/powerpoint/2010/main" val="1153748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645785-430C-4C8E-B114-405E708998BC}"/>
              </a:ext>
            </a:extLst>
          </p:cNvPr>
          <p:cNvSpPr>
            <a:spLocks noGrp="1"/>
          </p:cNvSpPr>
          <p:nvPr>
            <p:ph type="title"/>
          </p:nvPr>
        </p:nvSpPr>
        <p:spPr>
          <a:xfrm>
            <a:off x="-56752" y="718200"/>
            <a:ext cx="4157264" cy="1544428"/>
          </a:xfrm>
        </p:spPr>
        <p:txBody>
          <a:bodyPr>
            <a:normAutofit/>
          </a:bodyPr>
          <a:lstStyle/>
          <a:p>
            <a:pPr algn="ctr"/>
            <a:r>
              <a:rPr lang="en-US" sz="3200" b="1" u="sng" dirty="0" smtClean="0">
                <a:solidFill>
                  <a:srgbClr val="FFFFFF"/>
                </a:solidFill>
                <a:latin typeface="Segoe Print"/>
                <a:cs typeface="Calibri Light"/>
              </a:rPr>
              <a:t>Idiom of the Day</a:t>
            </a:r>
            <a:endParaRPr lang="en-US" sz="3200" b="1" u="sng" dirty="0">
              <a:solidFill>
                <a:srgbClr val="FFFFFF"/>
              </a:solidFill>
              <a:latin typeface="Segoe Print"/>
              <a:cs typeface="Calibri Light"/>
            </a:endParaRPr>
          </a:p>
        </p:txBody>
      </p:sp>
      <p:pic>
        <p:nvPicPr>
          <p:cNvPr id="5" name="Content Placeholder 4" descr="50. Idiom – I’m &lt;strong&gt;all ears&lt;/strong&gt; | Immersion in English - Makes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53534" y="718200"/>
            <a:ext cx="2755131" cy="2495550"/>
          </a:xfrm>
          <a:prstGeom prst="rect">
            <a:avLst/>
          </a:prstGeom>
          <a:ln>
            <a:noFill/>
          </a:ln>
          <a:effectLst>
            <a:softEdge rad="112500"/>
          </a:effectLst>
        </p:spPr>
      </p:pic>
      <p:pic>
        <p:nvPicPr>
          <p:cNvPr id="6" name="Picture 5" descr="idiom: be &lt;strong&gt;all ears&lt;/strong&gt; – Sotiria Theodorou"/>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08" y="1749430"/>
            <a:ext cx="3071015" cy="4086012"/>
          </a:xfrm>
          <a:prstGeom prst="rect">
            <a:avLst/>
          </a:prstGeom>
          <a:ln>
            <a:noFill/>
          </a:ln>
          <a:effectLst>
            <a:softEdge rad="112500"/>
          </a:effectLst>
        </p:spPr>
      </p:pic>
      <p:sp>
        <p:nvSpPr>
          <p:cNvPr id="7" name="Rectangle 6"/>
          <p:cNvSpPr/>
          <p:nvPr/>
        </p:nvSpPr>
        <p:spPr>
          <a:xfrm>
            <a:off x="4996061" y="73688"/>
            <a:ext cx="5343525"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w="12700">
                  <a:solidFill>
                    <a:srgbClr val="4472C4"/>
                  </a:solidFill>
                  <a:prstDash val="solid"/>
                </a:ln>
                <a:pattFill prst="pct50">
                  <a:fgClr>
                    <a:srgbClr val="4472C4"/>
                  </a:fgClr>
                  <a:bgClr>
                    <a:srgbClr val="4472C4">
                      <a:lumMod val="20000"/>
                      <a:lumOff val="80000"/>
                    </a:srgbClr>
                  </a:bgClr>
                </a:pattFill>
                <a:effectLst>
                  <a:glow rad="101600">
                    <a:srgbClr val="A5A5A5">
                      <a:satMod val="175000"/>
                      <a:alpha val="40000"/>
                    </a:srgbClr>
                  </a:glow>
                  <a:outerShdw dist="38100" dir="2640000" algn="bl" rotWithShape="0">
                    <a:srgbClr val="4472C4"/>
                  </a:outerShdw>
                </a:effectLst>
                <a:uLnTx/>
                <a:uFillTx/>
                <a:latin typeface="Segoe Print" panose="02000600000000000000" pitchFamily="2" charset="0"/>
                <a:ea typeface="+mn-ea"/>
                <a:cs typeface="+mn-cs"/>
              </a:rPr>
              <a:t>all ears</a:t>
            </a:r>
            <a:endParaRPr kumimoji="0" lang="en-US" sz="72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glow rad="101600">
                  <a:srgbClr val="A5A5A5">
                    <a:satMod val="175000"/>
                    <a:alpha val="40000"/>
                  </a:srgbClr>
                </a:glow>
                <a:outerShdw dist="38100" dir="2640000" algn="bl" rotWithShape="0">
                  <a:srgbClr val="4472C4"/>
                </a:outerShdw>
              </a:effectLst>
              <a:uLnTx/>
              <a:uFillTx/>
              <a:latin typeface="Segoe Print" panose="02000600000000000000" pitchFamily="2" charset="0"/>
              <a:ea typeface="+mn-ea"/>
              <a:cs typeface="+mn-cs"/>
            </a:endParaRPr>
          </a:p>
        </p:txBody>
      </p:sp>
      <p:sp>
        <p:nvSpPr>
          <p:cNvPr id="9" name="TextBox 8"/>
          <p:cNvSpPr txBox="1"/>
          <p:nvPr/>
        </p:nvSpPr>
        <p:spPr>
          <a:xfrm>
            <a:off x="5133973" y="1274017"/>
            <a:ext cx="5676901" cy="80945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Segoe Print" panose="02000600000000000000" pitchFamily="2" charset="0"/>
                <a:ea typeface="+mn-ea"/>
                <a:cs typeface="+mn-cs"/>
              </a:rPr>
              <a:t>= ready to listen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sng" strike="noStrike" kern="1200" cap="none" spc="0" normalizeH="0" baseline="0" noProof="0" dirty="0">
                <a:ln>
                  <a:noFill/>
                </a:ln>
                <a:solidFill>
                  <a:prstClr val="black"/>
                </a:solidFill>
                <a:effectLst/>
                <a:uLnTx/>
                <a:uFillTx/>
                <a:latin typeface="Segoe Print" panose="02000600000000000000" pitchFamily="2" charset="0"/>
                <a:ea typeface="+mn-ea"/>
                <a:cs typeface="+mn-cs"/>
              </a:rPr>
              <a:t>e</a:t>
            </a:r>
            <a:r>
              <a:rPr kumimoji="0" lang="en-US" sz="2800" b="1" i="1" u="sng" strike="noStrike" kern="1200" cap="none" spc="0" normalizeH="0" baseline="0" noProof="0" dirty="0" smtClean="0">
                <a:ln>
                  <a:noFill/>
                </a:ln>
                <a:solidFill>
                  <a:prstClr val="black"/>
                </a:solidFill>
                <a:effectLst/>
                <a:uLnTx/>
                <a:uFillTx/>
                <a:latin typeface="Segoe Print" panose="02000600000000000000" pitchFamily="2" charset="0"/>
                <a:ea typeface="+mn-ea"/>
                <a:cs typeface="+mn-cs"/>
              </a:rPr>
              <a:t>xamples: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sng"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smtClean="0">
                <a:ln>
                  <a:noFill/>
                </a:ln>
                <a:solidFill>
                  <a:prstClr val="black"/>
                </a:solidFill>
                <a:effectLst/>
                <a:uLnTx/>
                <a:uFillTx/>
                <a:latin typeface="Segoe Print" panose="02000600000000000000" pitchFamily="2" charset="0"/>
                <a:ea typeface="+mn-ea"/>
                <a:cs typeface="+mn-cs"/>
              </a:rPr>
              <a:t>The kids were </a:t>
            </a:r>
            <a:r>
              <a:rPr kumimoji="0" lang="en-US" sz="3600" b="1" i="1" u="sng" strike="noStrike" kern="1200" cap="none" spc="0" normalizeH="0" baseline="0" noProof="0" dirty="0" smtClean="0">
                <a:ln>
                  <a:noFill/>
                </a:ln>
                <a:solidFill>
                  <a:srgbClr val="4472C4">
                    <a:lumMod val="75000"/>
                  </a:srgbClr>
                </a:solidFill>
                <a:effectLst/>
                <a:uLnTx/>
                <a:uFillTx/>
                <a:latin typeface="Segoe Print" panose="02000600000000000000" pitchFamily="2" charset="0"/>
                <a:ea typeface="+mn-ea"/>
                <a:cs typeface="+mn-cs"/>
              </a:rPr>
              <a:t>all ears </a:t>
            </a:r>
            <a:r>
              <a:rPr kumimoji="0" lang="en-US" sz="2800" b="1" i="0" u="none" strike="noStrike" kern="1200" cap="none" spc="0" normalizeH="0" baseline="0" noProof="0" dirty="0" smtClean="0">
                <a:ln>
                  <a:noFill/>
                </a:ln>
                <a:solidFill>
                  <a:prstClr val="black"/>
                </a:solidFill>
                <a:effectLst/>
                <a:uLnTx/>
                <a:uFillTx/>
                <a:latin typeface="Segoe Print" panose="02000600000000000000" pitchFamily="2" charset="0"/>
                <a:ea typeface="+mn-ea"/>
                <a:cs typeface="+mn-cs"/>
              </a:rPr>
              <a:t>when I was telling them the story.</a:t>
            </a: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en-US" sz="28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Segoe Print" panose="02000600000000000000" pitchFamily="2" charset="0"/>
                <a:ea typeface="+mn-ea"/>
                <a:cs typeface="+mn-cs"/>
              </a:rPr>
              <a:t>- Okay, tell me what the problem is. I’m </a:t>
            </a:r>
            <a:r>
              <a:rPr kumimoji="0" lang="en-US" sz="3600" b="1" i="1" u="sng" strike="noStrike" kern="1200" cap="none" spc="0" normalizeH="0" baseline="0" noProof="0" dirty="0" smtClean="0">
                <a:ln>
                  <a:noFill/>
                </a:ln>
                <a:solidFill>
                  <a:srgbClr val="4472C4">
                    <a:lumMod val="75000"/>
                  </a:srgbClr>
                </a:solidFill>
                <a:effectLst/>
                <a:uLnTx/>
                <a:uFillTx/>
                <a:latin typeface="Segoe Print" panose="02000600000000000000" pitchFamily="2" charset="0"/>
                <a:ea typeface="+mn-ea"/>
                <a:cs typeface="+mn-cs"/>
              </a:rPr>
              <a:t>all ears</a:t>
            </a:r>
            <a:r>
              <a:rPr kumimoji="0" lang="en-US" sz="2800" b="1" i="0" u="none" strike="noStrike" kern="1200" cap="none" spc="0" normalizeH="0" baseline="0" noProof="0" dirty="0" smtClean="0">
                <a:ln>
                  <a:noFill/>
                </a:ln>
                <a:solidFill>
                  <a:prstClr val="black"/>
                </a:solidFill>
                <a:effectLst/>
                <a:uLnTx/>
                <a:uFillTx/>
                <a:latin typeface="Segoe Print" panose="020006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smtClean="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smtClean="0">
              <a:ln>
                <a:noFill/>
              </a:ln>
              <a:solidFill>
                <a:prstClr val="black"/>
              </a:solidFill>
              <a:effectLst/>
              <a:uLnTx/>
              <a:uFillTx/>
              <a:latin typeface="Segoe Print" panose="020006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3034509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1EADCAF8-8823-4E89-8612-21029831A4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28CA07B2-0819-4B62-9425-7A52BBDD70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8" name="Group 57">
            <a:extLst>
              <a:ext uri="{FF2B5EF4-FFF2-40B4-BE49-F238E27FC236}">
                <a16:creationId xmlns:a16="http://schemas.microsoft.com/office/drawing/2014/main" id="{DA02BEE4-A5D4-40AF-882D-49D34B086FF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p:grpSpPr>
        <p:sp>
          <p:nvSpPr>
            <p:cNvPr id="59" name="Freeform: Shape 58">
              <a:extLst>
                <a:ext uri="{FF2B5EF4-FFF2-40B4-BE49-F238E27FC236}">
                  <a16:creationId xmlns:a16="http://schemas.microsoft.com/office/drawing/2014/main" id="{0F5843EB-154F-4459-8954-BB1DF64BBD1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75905135-55D9-431B-8D5A-4C5C92B1FED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9B732812-A0BB-4324-B390-DFEF26C109E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01FEC055-6F76-4E20-BC93-76C2F58EAF3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D74CD21D-122E-4F3D-82AF-F4A37C278AF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5A7FF51F-3820-41BE-8690-7E758ECFA7C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85EAD889-EA4D-485F-BA9C-F6473A43299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ctrTitle"/>
          </p:nvPr>
        </p:nvSpPr>
        <p:spPr>
          <a:xfrm>
            <a:off x="4097259" y="473590"/>
            <a:ext cx="4200195" cy="483244"/>
          </a:xfrm>
        </p:spPr>
        <p:txBody>
          <a:bodyPr vert="horz" lIns="91440" tIns="45720" rIns="91440" bIns="45720" rtlCol="0">
            <a:normAutofit fontScale="90000"/>
          </a:bodyPr>
          <a:lstStyle/>
          <a:p>
            <a:r>
              <a:rPr lang="en-US" sz="3600" b="1" u="sng" dirty="0">
                <a:solidFill>
                  <a:schemeClr val="tx2"/>
                </a:solidFill>
                <a:latin typeface="Segoe Print"/>
                <a:cs typeface="Calibri Light"/>
              </a:rPr>
              <a:t>Idiom of the Day</a:t>
            </a:r>
            <a:endParaRPr lang="en-US" dirty="0">
              <a:solidFill>
                <a:schemeClr val="tx2"/>
              </a:solidFill>
            </a:endParaRPr>
          </a:p>
        </p:txBody>
      </p:sp>
      <p:pic>
        <p:nvPicPr>
          <p:cNvPr id="27" name="Picture 27" descr="break a leg | Learn English Online | English Outside the Box">
            <a:extLst>
              <a:ext uri="{FF2B5EF4-FFF2-40B4-BE49-F238E27FC236}">
                <a16:creationId xmlns:a16="http://schemas.microsoft.com/office/drawing/2014/main" id="{13BA870D-9B65-45AF-B2C0-2DD062F5005F}"/>
              </a:ext>
            </a:extLst>
          </p:cNvPr>
          <p:cNvPicPr>
            <a:picLocks noChangeAspect="1"/>
          </p:cNvPicPr>
          <p:nvPr/>
        </p:nvPicPr>
        <p:blipFill rotWithShape="1">
          <a:blip r:embed="rId2"/>
          <a:srcRect r="433" b="65471"/>
          <a:stretch/>
        </p:blipFill>
        <p:spPr>
          <a:xfrm>
            <a:off x="3895103" y="957843"/>
            <a:ext cx="4791106" cy="1620626"/>
          </a:xfrm>
          <a:prstGeom prst="rect">
            <a:avLst/>
          </a:prstGeom>
          <a:ln>
            <a:noFill/>
          </a:ln>
          <a:effectLst>
            <a:softEdge rad="112500"/>
          </a:effectLst>
        </p:spPr>
      </p:pic>
      <p:sp>
        <p:nvSpPr>
          <p:cNvPr id="28" name="TextBox 27">
            <a:extLst>
              <a:ext uri="{FF2B5EF4-FFF2-40B4-BE49-F238E27FC236}">
                <a16:creationId xmlns:a16="http://schemas.microsoft.com/office/drawing/2014/main" id="{B4C2EAE3-22FC-4B44-AB6C-11020F19CEB7}"/>
              </a:ext>
            </a:extLst>
          </p:cNvPr>
          <p:cNvSpPr txBox="1"/>
          <p:nvPr/>
        </p:nvSpPr>
        <p:spPr>
          <a:xfrm>
            <a:off x="3148879" y="2449581"/>
            <a:ext cx="5893936"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egoe Print"/>
                <a:ea typeface="+mn-ea"/>
                <a:cs typeface="Calibri"/>
              </a:rPr>
              <a:t>           </a:t>
            </a:r>
            <a:r>
              <a:rPr kumimoji="0" lang="en-US" sz="3600" b="1" i="0" u="none" strike="noStrike" kern="1200" cap="none" spc="0" normalizeH="0" baseline="0" noProof="0" dirty="0">
                <a:ln>
                  <a:noFill/>
                </a:ln>
                <a:solidFill>
                  <a:srgbClr val="70AD47">
                    <a:lumMod val="75000"/>
                  </a:srgbClr>
                </a:solidFill>
                <a:effectLst/>
                <a:uLnTx/>
                <a:uFillTx/>
                <a:latin typeface="Segoe Print"/>
                <a:ea typeface="+mn-ea"/>
                <a:cs typeface="Calibri"/>
              </a:rPr>
              <a:t>= Good luck!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Segoe Print"/>
                <a:ea typeface="+mn-ea"/>
                <a:cs typeface="Calibri"/>
              </a:rPr>
              <a:t>examples: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egoe Print"/>
                <a:ea typeface="+mn-ea"/>
                <a:cs typeface="Calibri"/>
              </a:rPr>
              <a:t>- I know you can do it! </a:t>
            </a:r>
            <a:r>
              <a:rPr kumimoji="0" lang="en-US" sz="2800" b="1" i="1" u="none" strike="noStrike" kern="1200" cap="none" spc="0" normalizeH="0" baseline="0" noProof="0" dirty="0">
                <a:ln>
                  <a:noFill/>
                </a:ln>
                <a:solidFill>
                  <a:srgbClr val="70AD47">
                    <a:lumMod val="75000"/>
                  </a:srgbClr>
                </a:solidFill>
                <a:effectLst/>
                <a:uLnTx/>
                <a:uFillTx/>
                <a:latin typeface="Segoe Print"/>
                <a:ea typeface="+mn-ea"/>
                <a:cs typeface="Calibri"/>
              </a:rPr>
              <a:t>Break a leg !</a:t>
            </a:r>
            <a:endParaRPr kumimoji="0" lang="en-US" sz="2800" b="1" i="0" u="none" strike="noStrike" kern="1200" cap="none" spc="0" normalizeH="0" baseline="0" noProof="0" dirty="0">
              <a:ln>
                <a:noFill/>
              </a:ln>
              <a:solidFill>
                <a:srgbClr val="70AD47">
                  <a:lumMod val="75000"/>
                </a:srgbClr>
              </a:solidFill>
              <a:effectLst/>
              <a:uLnTx/>
              <a:uFillTx/>
              <a:latin typeface="Segoe Prin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70AD47">
                  <a:lumMod val="75000"/>
                </a:srgbClr>
              </a:solidFill>
              <a:effectLst/>
              <a:uLnTx/>
              <a:uFillTx/>
              <a:latin typeface="Segoe Prin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egoe Print"/>
                <a:ea typeface="+mn-ea"/>
                <a:cs typeface="Calibri"/>
              </a:rPr>
              <a:t>- I hope you </a:t>
            </a:r>
            <a:r>
              <a:rPr kumimoji="0" lang="en-US" sz="2800" b="1" i="1" u="none" strike="noStrike" kern="1200" cap="none" spc="0" normalizeH="0" baseline="0" noProof="0" dirty="0">
                <a:ln>
                  <a:noFill/>
                </a:ln>
                <a:solidFill>
                  <a:srgbClr val="70AD47">
                    <a:lumMod val="75000"/>
                  </a:srgbClr>
                </a:solidFill>
                <a:effectLst/>
                <a:uLnTx/>
                <a:uFillTx/>
                <a:latin typeface="Segoe Print"/>
                <a:ea typeface="+mn-ea"/>
                <a:cs typeface="Calibri"/>
              </a:rPr>
              <a:t>break a leg</a:t>
            </a:r>
            <a:r>
              <a:rPr kumimoji="0" lang="en-US" sz="2000" b="1" i="0" u="none" strike="noStrike" kern="1200" cap="none" spc="0" normalizeH="0" baseline="0" noProof="0" dirty="0">
                <a:ln>
                  <a:noFill/>
                </a:ln>
                <a:solidFill>
                  <a:prstClr val="black"/>
                </a:solidFill>
                <a:effectLst/>
                <a:uLnTx/>
                <a:uFillTx/>
                <a:latin typeface="Segoe Print"/>
                <a:ea typeface="+mn-ea"/>
                <a:cs typeface="Calibri"/>
              </a:rPr>
              <a:t> at the match </a:t>
            </a:r>
            <a:r>
              <a:rPr kumimoji="0" lang="en-US" sz="2000" b="1" i="0" u="none" strike="noStrike" kern="1200" cap="none" spc="0" normalizeH="0" baseline="0" noProof="0" dirty="0" smtClean="0">
                <a:ln>
                  <a:noFill/>
                </a:ln>
                <a:solidFill>
                  <a:prstClr val="black"/>
                </a:solidFill>
                <a:effectLst/>
                <a:uLnTx/>
                <a:uFillTx/>
                <a:latin typeface="Segoe Print"/>
                <a:ea typeface="+mn-ea"/>
                <a:cs typeface="Calibri"/>
              </a:rPr>
              <a:t>   tomorrow</a:t>
            </a:r>
            <a:r>
              <a:rPr kumimoji="0" lang="en-US" sz="2000" b="1" i="0" u="none" strike="noStrike" kern="1200" cap="none" spc="0" normalizeH="0" baseline="0" noProof="0" dirty="0">
                <a:ln>
                  <a:noFill/>
                </a:ln>
                <a:solidFill>
                  <a:prstClr val="black"/>
                </a:solidFill>
                <a:effectLst/>
                <a:uLnTx/>
                <a:uFillTx/>
                <a:latin typeface="Segoe Print"/>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Segoe Prin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egoe Print"/>
                <a:ea typeface="+mn-ea"/>
                <a:cs typeface="Calibri"/>
              </a:rPr>
              <a:t>- I'm nervous about singing on stage.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egoe Print"/>
                <a:ea typeface="+mn-ea"/>
                <a:cs typeface="Calibri"/>
              </a:rPr>
              <a:t> </a:t>
            </a:r>
            <a:r>
              <a:rPr kumimoji="0" lang="en-US" sz="2000" b="1" i="0" u="none" strike="noStrike" kern="1200" cap="none" spc="0" normalizeH="0" baseline="0" noProof="0" dirty="0" smtClean="0">
                <a:ln>
                  <a:noFill/>
                </a:ln>
                <a:solidFill>
                  <a:prstClr val="black"/>
                </a:solidFill>
                <a:effectLst/>
                <a:uLnTx/>
                <a:uFillTx/>
                <a:latin typeface="Segoe Print"/>
                <a:ea typeface="+mn-ea"/>
                <a:cs typeface="Calibri"/>
              </a:rPr>
              <a:t>  You'll </a:t>
            </a:r>
            <a:r>
              <a:rPr kumimoji="0" lang="en-US" sz="2000" b="1" i="0" u="none" strike="noStrike" kern="1200" cap="none" spc="0" normalizeH="0" baseline="0" noProof="0" dirty="0">
                <a:ln>
                  <a:noFill/>
                </a:ln>
                <a:solidFill>
                  <a:prstClr val="black"/>
                </a:solidFill>
                <a:effectLst/>
                <a:uLnTx/>
                <a:uFillTx/>
                <a:latin typeface="Segoe Print"/>
                <a:ea typeface="+mn-ea"/>
                <a:cs typeface="Calibri"/>
              </a:rPr>
              <a:t>be fine! Go </a:t>
            </a:r>
            <a:r>
              <a:rPr kumimoji="0" lang="en-US" sz="2800" b="1" i="0" u="none" strike="noStrike" kern="1200" cap="none" spc="0" normalizeH="0" baseline="0" noProof="0" dirty="0">
                <a:ln>
                  <a:noFill/>
                </a:ln>
                <a:solidFill>
                  <a:srgbClr val="70AD47">
                    <a:lumMod val="75000"/>
                  </a:srgbClr>
                </a:solidFill>
                <a:effectLst/>
                <a:uLnTx/>
                <a:uFillTx/>
                <a:latin typeface="Segoe Print"/>
                <a:ea typeface="+mn-ea"/>
                <a:cs typeface="Calibri"/>
              </a:rPr>
              <a:t>break a leg</a:t>
            </a:r>
            <a:r>
              <a:rPr kumimoji="0" lang="en-US" sz="2000" b="1" i="0" u="none" strike="noStrike" kern="1200" cap="none" spc="0" normalizeH="0" baseline="0" noProof="0" dirty="0">
                <a:ln>
                  <a:noFill/>
                </a:ln>
                <a:solidFill>
                  <a:prstClr val="black"/>
                </a:solidFill>
                <a:effectLst/>
                <a:uLnTx/>
                <a:uFillTx/>
                <a:latin typeface="Segoe Print"/>
                <a:ea typeface="+mn-ea"/>
                <a:cs typeface="Calibri"/>
              </a:rPr>
              <a:t> </a:t>
            </a:r>
            <a:endParaRPr kumimoji="0" lang="en-US" sz="2000" b="1" i="0" u="none" strike="noStrike" kern="1200" cap="none" spc="0" normalizeH="0" baseline="0" noProof="0" dirty="0" smtClean="0">
              <a:ln>
                <a:noFill/>
              </a:ln>
              <a:solidFill>
                <a:prstClr val="black"/>
              </a:solidFill>
              <a:effectLst/>
              <a:uLnTx/>
              <a:uFillTx/>
              <a:latin typeface="Segoe Print"/>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Segoe Print"/>
                <a:ea typeface="+mn-ea"/>
                <a:cs typeface="Calibri"/>
              </a:rPr>
              <a:t>   out </a:t>
            </a:r>
            <a:r>
              <a:rPr kumimoji="0" lang="en-US" sz="2000" b="1" i="0" u="none" strike="noStrike" kern="1200" cap="none" spc="0" normalizeH="0" baseline="0" noProof="0" dirty="0">
                <a:ln>
                  <a:noFill/>
                </a:ln>
                <a:solidFill>
                  <a:prstClr val="black"/>
                </a:solidFill>
                <a:effectLst/>
                <a:uLnTx/>
                <a:uFillTx/>
                <a:latin typeface="Segoe Print"/>
                <a:ea typeface="+mn-ea"/>
                <a:cs typeface="Calibri"/>
              </a:rPr>
              <a:t>there!</a:t>
            </a:r>
          </a:p>
        </p:txBody>
      </p:sp>
    </p:spTree>
    <p:extLst>
      <p:ext uri="{BB962C8B-B14F-4D97-AF65-F5344CB8AC3E}">
        <p14:creationId xmlns:p14="http://schemas.microsoft.com/office/powerpoint/2010/main" val="18500066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B83C82-30AD-4DF2-A9AD-CE1547FDED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36D2DE0-0628-4A9A-A59D-7BA8B5EB30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48E405C9-94BE-41DA-928C-DEC9A8550E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11845B-5187-4B8E-A32A-625CCE6B49B3}"/>
              </a:ext>
            </a:extLst>
          </p:cNvPr>
          <p:cNvSpPr>
            <a:spLocks noGrp="1"/>
          </p:cNvSpPr>
          <p:nvPr>
            <p:ph type="ctrTitle"/>
          </p:nvPr>
        </p:nvSpPr>
        <p:spPr>
          <a:xfrm>
            <a:off x="3320604" y="-1088778"/>
            <a:ext cx="5575075" cy="3656516"/>
          </a:xfrm>
        </p:spPr>
        <p:txBody>
          <a:bodyPr>
            <a:normAutofit/>
          </a:bodyPr>
          <a:lstStyle/>
          <a:p>
            <a:r>
              <a:rPr lang="en-US" sz="3600" b="1" u="sng" dirty="0">
                <a:solidFill>
                  <a:srgbClr val="FFFFFF"/>
                </a:solidFill>
                <a:latin typeface="Segoe Print"/>
              </a:rPr>
              <a:t>Idiom of the Day</a:t>
            </a:r>
            <a:br>
              <a:rPr lang="en-US" sz="3600" b="1" u="sng" dirty="0">
                <a:solidFill>
                  <a:srgbClr val="FFFFFF"/>
                </a:solidFill>
                <a:latin typeface="Segoe Print"/>
              </a:rPr>
            </a:br>
            <a:r>
              <a:rPr lang="en-US" sz="3600" b="1" u="sng" dirty="0">
                <a:latin typeface="Segoe Print"/>
              </a:rPr>
              <a:t/>
            </a:r>
            <a:br>
              <a:rPr lang="en-US" sz="3600" b="1" u="sng" dirty="0">
                <a:latin typeface="Segoe Print"/>
              </a:rPr>
            </a:br>
            <a:r>
              <a:rPr lang="en-US" sz="4400" b="1" i="1" dirty="0">
                <a:solidFill>
                  <a:schemeClr val="accent5">
                    <a:lumMod val="20000"/>
                    <a:lumOff val="80000"/>
                  </a:schemeClr>
                </a:solidFill>
                <a:latin typeface="Segoe Print"/>
              </a:rPr>
              <a:t>not rocket science</a:t>
            </a:r>
          </a:p>
        </p:txBody>
      </p:sp>
      <p:sp>
        <p:nvSpPr>
          <p:cNvPr id="3" name="Subtitle 2">
            <a:extLst>
              <a:ext uri="{FF2B5EF4-FFF2-40B4-BE49-F238E27FC236}">
                <a16:creationId xmlns:a16="http://schemas.microsoft.com/office/drawing/2014/main" id="{A85886C0-4D68-40A3-8435-46280CB08CBA}"/>
              </a:ext>
            </a:extLst>
          </p:cNvPr>
          <p:cNvSpPr>
            <a:spLocks noGrp="1"/>
          </p:cNvSpPr>
          <p:nvPr>
            <p:ph type="subTitle" idx="1"/>
          </p:nvPr>
        </p:nvSpPr>
        <p:spPr>
          <a:xfrm>
            <a:off x="3896682" y="2854179"/>
            <a:ext cx="4432075" cy="3124276"/>
          </a:xfrm>
        </p:spPr>
        <p:txBody>
          <a:bodyPr vert="horz" lIns="91440" tIns="45720" rIns="91440" bIns="45720" rtlCol="0" anchor="t">
            <a:normAutofit fontScale="77500" lnSpcReduction="20000"/>
          </a:bodyPr>
          <a:lstStyle/>
          <a:p>
            <a:pPr algn="l"/>
            <a:r>
              <a:rPr lang="en-US" sz="3500" b="1" dirty="0">
                <a:solidFill>
                  <a:srgbClr val="FFFFFF"/>
                </a:solidFill>
                <a:latin typeface="Segoe Print"/>
              </a:rPr>
              <a:t>= easy, not as difficult as you may think</a:t>
            </a:r>
            <a:endParaRPr lang="en-US" sz="3500" b="1"/>
          </a:p>
          <a:p>
            <a:pPr algn="l"/>
            <a:endParaRPr lang="en-US" dirty="0">
              <a:solidFill>
                <a:srgbClr val="FFFFFF"/>
              </a:solidFill>
              <a:latin typeface="Segoe Print"/>
            </a:endParaRPr>
          </a:p>
          <a:p>
            <a:pPr algn="l"/>
            <a:r>
              <a:rPr lang="en-US" b="1" u="sng" dirty="0">
                <a:solidFill>
                  <a:srgbClr val="FFFFFF"/>
                </a:solidFill>
                <a:latin typeface="Segoe Print"/>
              </a:rPr>
              <a:t>examples</a:t>
            </a:r>
            <a:r>
              <a:rPr lang="en-US" dirty="0">
                <a:solidFill>
                  <a:srgbClr val="FFFFFF"/>
                </a:solidFill>
                <a:latin typeface="Segoe Print"/>
              </a:rPr>
              <a:t>:</a:t>
            </a:r>
          </a:p>
          <a:p>
            <a:pPr algn="l"/>
            <a:r>
              <a:rPr lang="en-US" sz="2600" b="1" dirty="0">
                <a:solidFill>
                  <a:srgbClr val="FFFFFF"/>
                </a:solidFill>
                <a:latin typeface="Segoe Print"/>
              </a:rPr>
              <a:t>- Grammar is </a:t>
            </a:r>
            <a:r>
              <a:rPr lang="en-US" sz="2600" b="1" i="1" u="sng" dirty="0">
                <a:solidFill>
                  <a:schemeClr val="accent5">
                    <a:lumMod val="40000"/>
                    <a:lumOff val="60000"/>
                  </a:schemeClr>
                </a:solidFill>
                <a:latin typeface="Segoe Print"/>
              </a:rPr>
              <a:t>not rocket science</a:t>
            </a:r>
            <a:r>
              <a:rPr lang="en-US" sz="2600" b="1" dirty="0">
                <a:solidFill>
                  <a:srgbClr val="FFFFFF"/>
                </a:solidFill>
                <a:latin typeface="Segoe Print"/>
              </a:rPr>
              <a:t>. Just keep practicing. </a:t>
            </a:r>
          </a:p>
          <a:p>
            <a:pPr algn="l"/>
            <a:endParaRPr lang="en-US" sz="2600" b="1" dirty="0">
              <a:solidFill>
                <a:srgbClr val="FFFFFF"/>
              </a:solidFill>
              <a:latin typeface="Segoe Print"/>
            </a:endParaRPr>
          </a:p>
          <a:p>
            <a:pPr algn="l"/>
            <a:r>
              <a:rPr lang="en-US" sz="2600" b="1" dirty="0">
                <a:solidFill>
                  <a:srgbClr val="FFFFFF"/>
                </a:solidFill>
                <a:latin typeface="Segoe Print"/>
              </a:rPr>
              <a:t>- I should be able to do this. It's </a:t>
            </a:r>
            <a:r>
              <a:rPr lang="en-US" sz="2600" b="1" u="sng" dirty="0">
                <a:solidFill>
                  <a:schemeClr val="accent5">
                    <a:lumMod val="40000"/>
                    <a:lumOff val="60000"/>
                  </a:schemeClr>
                </a:solidFill>
                <a:latin typeface="Segoe Print"/>
              </a:rPr>
              <a:t>not rocket science</a:t>
            </a:r>
            <a:r>
              <a:rPr lang="en-US" sz="2600" b="1" dirty="0">
                <a:solidFill>
                  <a:srgbClr val="FFFFFF"/>
                </a:solidFill>
                <a:latin typeface="Segoe Print"/>
              </a:rPr>
              <a:t>!</a:t>
            </a:r>
          </a:p>
        </p:txBody>
      </p:sp>
      <p:sp>
        <p:nvSpPr>
          <p:cNvPr id="14" name="Arc 13">
            <a:extLst>
              <a:ext uri="{FF2B5EF4-FFF2-40B4-BE49-F238E27FC236}">
                <a16:creationId xmlns:a16="http://schemas.microsoft.com/office/drawing/2014/main" id="{D2091A72-D5BB-42AC-8FD3-F7747D9086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6ED12BFC-A737-46AF-8411-481112D54B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Physics Tank Tops | Spreadshirt">
            <a:extLst>
              <a:ext uri="{FF2B5EF4-FFF2-40B4-BE49-F238E27FC236}">
                <a16:creationId xmlns:a16="http://schemas.microsoft.com/office/drawing/2014/main" id="{6BAEE238-C75D-4367-B188-A03117940F39}"/>
              </a:ext>
            </a:extLst>
          </p:cNvPr>
          <p:cNvPicPr>
            <a:picLocks noChangeAspect="1"/>
          </p:cNvPicPr>
          <p:nvPr/>
        </p:nvPicPr>
        <p:blipFill>
          <a:blip r:embed="rId2"/>
          <a:stretch>
            <a:fillRect/>
          </a:stretch>
        </p:blipFill>
        <p:spPr>
          <a:xfrm>
            <a:off x="189689" y="3928868"/>
            <a:ext cx="2626240" cy="2626240"/>
          </a:xfrm>
          <a:prstGeom prst="rect">
            <a:avLst/>
          </a:prstGeom>
          <a:ln>
            <a:noFill/>
          </a:ln>
          <a:effectLst>
            <a:softEdge rad="112500"/>
          </a:effectLst>
        </p:spPr>
      </p:pic>
    </p:spTree>
    <p:extLst>
      <p:ext uri="{BB962C8B-B14F-4D97-AF65-F5344CB8AC3E}">
        <p14:creationId xmlns:p14="http://schemas.microsoft.com/office/powerpoint/2010/main" val="976882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9150" y="1608855"/>
            <a:ext cx="6067188" cy="5243116"/>
          </a:xfrm>
          <a:noFill/>
        </p:spPr>
        <p:txBody>
          <a:bodyPr anchor="ctr">
            <a:normAutofit fontScale="90000"/>
          </a:bodyPr>
          <a:lstStyle/>
          <a:p>
            <a:r>
              <a:rPr lang="en-US" sz="4900" b="1" i="0" u="sng" dirty="0">
                <a:solidFill>
                  <a:schemeClr val="accent6">
                    <a:lumMod val="75000"/>
                  </a:schemeClr>
                </a:solidFill>
                <a:latin typeface="Segoe Print"/>
              </a:rPr>
              <a:t>out of this world</a:t>
            </a:r>
            <a:r>
              <a:rPr lang="en-US" sz="4000" b="1" i="0" u="sng" dirty="0">
                <a:solidFill>
                  <a:schemeClr val="accent5">
                    <a:lumMod val="50000"/>
                  </a:schemeClr>
                </a:solidFill>
                <a:latin typeface="Segoe Print"/>
              </a:rPr>
              <a:t/>
            </a:r>
            <a:br>
              <a:rPr lang="en-US" sz="4000" b="1" i="0" u="sng" dirty="0">
                <a:solidFill>
                  <a:schemeClr val="accent5">
                    <a:lumMod val="50000"/>
                  </a:schemeClr>
                </a:solidFill>
                <a:latin typeface="Segoe Print"/>
              </a:rPr>
            </a:br>
            <a:r>
              <a:rPr lang="en-US" sz="4000" b="1" i="0" u="sng" dirty="0">
                <a:solidFill>
                  <a:schemeClr val="accent5">
                    <a:lumMod val="50000"/>
                  </a:schemeClr>
                </a:solidFill>
                <a:latin typeface="Segoe Print"/>
              </a:rPr>
              <a:t/>
            </a:r>
            <a:br>
              <a:rPr lang="en-US" sz="4000" b="1" i="0" u="sng" dirty="0">
                <a:solidFill>
                  <a:schemeClr val="accent5">
                    <a:lumMod val="50000"/>
                  </a:schemeClr>
                </a:solidFill>
                <a:latin typeface="Segoe Print"/>
              </a:rPr>
            </a:br>
            <a:r>
              <a:rPr lang="en-US" sz="4000" b="1" i="0" dirty="0">
                <a:solidFill>
                  <a:schemeClr val="accent5">
                    <a:lumMod val="50000"/>
                  </a:schemeClr>
                </a:solidFill>
                <a:latin typeface="Segoe Print"/>
              </a:rPr>
              <a:t>= extremely goo</a:t>
            </a:r>
            <a:r>
              <a:rPr lang="en-US" sz="4000" b="1" dirty="0">
                <a:solidFill>
                  <a:schemeClr val="accent5">
                    <a:lumMod val="50000"/>
                  </a:schemeClr>
                </a:solidFill>
                <a:latin typeface="Segoe Print"/>
              </a:rPr>
              <a:t>d</a:t>
            </a:r>
            <a:br>
              <a:rPr lang="en-US" sz="4000" b="1" dirty="0">
                <a:solidFill>
                  <a:schemeClr val="accent5">
                    <a:lumMod val="50000"/>
                  </a:schemeClr>
                </a:solidFill>
                <a:latin typeface="Segoe Print"/>
              </a:rPr>
            </a:br>
            <a:r>
              <a:rPr lang="en-US" sz="4000" b="1" dirty="0">
                <a:solidFill>
                  <a:schemeClr val="accent5">
                    <a:lumMod val="50000"/>
                  </a:schemeClr>
                </a:solidFill>
                <a:latin typeface="Segoe Print"/>
              </a:rPr>
              <a:t/>
            </a:r>
            <a:br>
              <a:rPr lang="en-US" sz="4000" b="1" dirty="0">
                <a:solidFill>
                  <a:schemeClr val="accent5">
                    <a:lumMod val="50000"/>
                  </a:schemeClr>
                </a:solidFill>
                <a:latin typeface="Segoe Print"/>
              </a:rPr>
            </a:br>
            <a:r>
              <a:rPr lang="en-US" sz="3100" b="1" u="sng" dirty="0" smtClean="0">
                <a:solidFill>
                  <a:schemeClr val="accent5">
                    <a:lumMod val="50000"/>
                  </a:schemeClr>
                </a:solidFill>
                <a:latin typeface="Segoe Print"/>
              </a:rPr>
              <a:t>examples:</a:t>
            </a:r>
            <a:r>
              <a:rPr lang="en-US" sz="3100" b="1" u="sng" dirty="0">
                <a:solidFill>
                  <a:schemeClr val="accent5">
                    <a:lumMod val="50000"/>
                  </a:schemeClr>
                </a:solidFill>
                <a:latin typeface="Segoe Print"/>
              </a:rPr>
              <a:t/>
            </a:r>
            <a:br>
              <a:rPr lang="en-US" sz="3100" b="1" u="sng" dirty="0">
                <a:solidFill>
                  <a:schemeClr val="accent5">
                    <a:lumMod val="50000"/>
                  </a:schemeClr>
                </a:solidFill>
                <a:latin typeface="Segoe Print"/>
              </a:rPr>
            </a:br>
            <a:r>
              <a:rPr lang="en-US" sz="3100" b="1" u="sng" dirty="0">
                <a:solidFill>
                  <a:schemeClr val="accent5">
                    <a:lumMod val="50000"/>
                  </a:schemeClr>
                </a:solidFill>
                <a:latin typeface="Segoe Print"/>
              </a:rPr>
              <a:t/>
            </a:r>
            <a:br>
              <a:rPr lang="en-US" sz="3100" b="1" u="sng" dirty="0">
                <a:solidFill>
                  <a:schemeClr val="accent5">
                    <a:lumMod val="50000"/>
                  </a:schemeClr>
                </a:solidFill>
                <a:latin typeface="Segoe Print"/>
              </a:rPr>
            </a:br>
            <a:r>
              <a:rPr lang="en-US" sz="4000" b="1" dirty="0">
                <a:solidFill>
                  <a:schemeClr val="accent5">
                    <a:lumMod val="50000"/>
                  </a:schemeClr>
                </a:solidFill>
                <a:latin typeface="Segoe Print"/>
              </a:rPr>
              <a:t>- Your apple pie is </a:t>
            </a:r>
            <a:r>
              <a:rPr lang="en-US" sz="4400" b="1" dirty="0">
                <a:solidFill>
                  <a:schemeClr val="accent6">
                    <a:lumMod val="75000"/>
                  </a:schemeClr>
                </a:solidFill>
                <a:latin typeface="Segoe Print"/>
              </a:rPr>
              <a:t>out of this </a:t>
            </a:r>
            <a:r>
              <a:rPr lang="en-US" sz="4400" b="1" dirty="0" smtClean="0">
                <a:solidFill>
                  <a:schemeClr val="accent6">
                    <a:lumMod val="75000"/>
                  </a:schemeClr>
                </a:solidFill>
                <a:latin typeface="Segoe Print"/>
              </a:rPr>
              <a:t>world!</a:t>
            </a:r>
            <a:r>
              <a:rPr lang="en-US" sz="4000" b="1" dirty="0">
                <a:solidFill>
                  <a:schemeClr val="accent5">
                    <a:lumMod val="50000"/>
                  </a:schemeClr>
                </a:solidFill>
                <a:latin typeface="Segoe Print"/>
              </a:rPr>
              <a:t/>
            </a:r>
            <a:br>
              <a:rPr lang="en-US" sz="4000" b="1" dirty="0">
                <a:solidFill>
                  <a:schemeClr val="accent5">
                    <a:lumMod val="50000"/>
                  </a:schemeClr>
                </a:solidFill>
                <a:latin typeface="Segoe Print"/>
              </a:rPr>
            </a:br>
            <a:r>
              <a:rPr lang="en-US" sz="4000" b="1" dirty="0">
                <a:solidFill>
                  <a:schemeClr val="accent5">
                    <a:lumMod val="50000"/>
                  </a:schemeClr>
                </a:solidFill>
                <a:latin typeface="Segoe Print"/>
              </a:rPr>
              <a:t/>
            </a:r>
            <a:br>
              <a:rPr lang="en-US" sz="4000" b="1" dirty="0">
                <a:solidFill>
                  <a:schemeClr val="accent5">
                    <a:lumMod val="50000"/>
                  </a:schemeClr>
                </a:solidFill>
                <a:latin typeface="Segoe Print"/>
              </a:rPr>
            </a:br>
            <a:r>
              <a:rPr lang="en-US" sz="4000" b="1" dirty="0">
                <a:solidFill>
                  <a:schemeClr val="accent5">
                    <a:lumMod val="50000"/>
                  </a:schemeClr>
                </a:solidFill>
                <a:latin typeface="Segoe Print"/>
              </a:rPr>
              <a:t>- Your ideas are always </a:t>
            </a:r>
            <a:r>
              <a:rPr lang="en-US" sz="4400" b="1" dirty="0">
                <a:solidFill>
                  <a:schemeClr val="accent6">
                    <a:lumMod val="75000"/>
                  </a:schemeClr>
                </a:solidFill>
                <a:latin typeface="Segoe Print"/>
              </a:rPr>
              <a:t>out of this world</a:t>
            </a:r>
            <a:r>
              <a:rPr lang="en-US" sz="4000" b="1" dirty="0">
                <a:solidFill>
                  <a:schemeClr val="accent6">
                    <a:lumMod val="75000"/>
                  </a:schemeClr>
                </a:solidFill>
                <a:latin typeface="Segoe Print"/>
              </a:rPr>
              <a:t>! </a:t>
            </a:r>
            <a:r>
              <a:rPr lang="en-US" dirty="0"/>
              <a:t/>
            </a:r>
            <a:br>
              <a:rPr lang="en-US" dirty="0"/>
            </a:br>
            <a:r>
              <a:rPr lang="en-US" dirty="0">
                <a:solidFill>
                  <a:srgbClr val="FFFFFF"/>
                </a:solidFill>
              </a:rPr>
              <a:t/>
            </a:r>
            <a:br>
              <a:rPr lang="en-US" dirty="0">
                <a:solidFill>
                  <a:srgbClr val="FFFFFF"/>
                </a:solidFill>
              </a:rPr>
            </a:br>
            <a:r>
              <a:rPr lang="en-US" dirty="0">
                <a:solidFill>
                  <a:srgbClr val="FFFFFF"/>
                </a:solidFill>
              </a:rPr>
              <a:t/>
            </a:r>
            <a:br>
              <a:rPr lang="en-US" dirty="0">
                <a:solidFill>
                  <a:srgbClr val="FFFFFF"/>
                </a:solidFill>
              </a:rPr>
            </a:br>
            <a:endParaRPr lang="en-US" dirty="0">
              <a:solidFill>
                <a:srgbClr val="FFFFFF"/>
              </a:solidFill>
            </a:endParaRPr>
          </a:p>
        </p:txBody>
      </p:sp>
      <p:pic>
        <p:nvPicPr>
          <p:cNvPr id="4" name="Picture 4" descr="Frogs in First: Out of this World Gift Card Giveaway!">
            <a:extLst>
              <a:ext uri="{FF2B5EF4-FFF2-40B4-BE49-F238E27FC236}">
                <a16:creationId xmlns:a16="http://schemas.microsoft.com/office/drawing/2014/main" id="{C847005E-FEDF-41B4-9B50-CD8DA3E4EE23}"/>
              </a:ext>
            </a:extLst>
          </p:cNvPr>
          <p:cNvPicPr>
            <a:picLocks noChangeAspect="1"/>
          </p:cNvPicPr>
          <p:nvPr/>
        </p:nvPicPr>
        <p:blipFill rotWithShape="1">
          <a:blip r:embed="rId2"/>
          <a:srcRect r="3922" b="18750"/>
          <a:stretch/>
        </p:blipFill>
        <p:spPr>
          <a:xfrm rot="636216">
            <a:off x="5608747" y="583565"/>
            <a:ext cx="6745604" cy="4342157"/>
          </a:xfrm>
          <a:prstGeom prst="rect">
            <a:avLst/>
          </a:prstGeom>
        </p:spPr>
      </p:pic>
    </p:spTree>
    <p:extLst>
      <p:ext uri="{BB962C8B-B14F-4D97-AF65-F5344CB8AC3E}">
        <p14:creationId xmlns:p14="http://schemas.microsoft.com/office/powerpoint/2010/main" val="3440741299"/>
      </p:ext>
    </p:extLst>
  </p:cSld>
  <p:clrMapOvr>
    <a:masterClrMapping/>
  </p:clrMapOvr>
  <p:timing>
    <p:tnLst>
      <p:par>
        <p:cTn id="1" dur="indefinite" restart="never" nodeType="tmRoot"/>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hapesVTI">
  <a:themeElements>
    <a:clrScheme name="AnalogousFromRegularSeed_2SEEDS">
      <a:dk1>
        <a:srgbClr val="000000"/>
      </a:dk1>
      <a:lt1>
        <a:srgbClr val="FFFFFF"/>
      </a:lt1>
      <a:dk2>
        <a:srgbClr val="1B252F"/>
      </a:dk2>
      <a:lt2>
        <a:srgbClr val="F0F2F3"/>
      </a:lt2>
      <a:accent1>
        <a:srgbClr val="C25D2A"/>
      </a:accent1>
      <a:accent2>
        <a:srgbClr val="D43C49"/>
      </a:accent2>
      <a:accent3>
        <a:srgbClr val="C09E36"/>
      </a:accent3>
      <a:accent4>
        <a:srgbClr val="2AB3C2"/>
      </a:accent4>
      <a:accent5>
        <a:srgbClr val="3C86D4"/>
      </a:accent5>
      <a:accent6>
        <a:srgbClr val="3842C6"/>
      </a:accent6>
      <a:hlink>
        <a:srgbClr val="3F94BF"/>
      </a:hlink>
      <a:folHlink>
        <a:srgbClr val="7F7F7F"/>
      </a:folHlink>
    </a:clrScheme>
    <a:fontScheme name="Festival">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10.xml><?xml version="1.0" encoding="utf-8"?>
<a:theme xmlns:a="http://schemas.openxmlformats.org/drawingml/2006/main" name="BrushVTI">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11.xml><?xml version="1.0" encoding="utf-8"?>
<a:theme xmlns:a="http://schemas.openxmlformats.org/drawingml/2006/main" name="1_BrushVTI">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BlockprintVTI">
  <a:themeElements>
    <a:clrScheme name="Custom 69">
      <a:dk1>
        <a:sysClr val="windowText" lastClr="000000"/>
      </a:dk1>
      <a:lt1>
        <a:sysClr val="window" lastClr="FFFFFF"/>
      </a:lt1>
      <a:dk2>
        <a:srgbClr val="44131A"/>
      </a:dk2>
      <a:lt2>
        <a:srgbClr val="F2ECEA"/>
      </a:lt2>
      <a:accent1>
        <a:srgbClr val="A62C52"/>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ppt/theme/theme18.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Georgia Pro Cond Blac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2A10AC14BCAC448AE1C33A282B35C1B" ma:contentTypeVersion="8" ma:contentTypeDescription="Create a new document." ma:contentTypeScope="" ma:versionID="b82bf5bfdb3764ea9837eaada7b9a713">
  <xsd:schema xmlns:xsd="http://www.w3.org/2001/XMLSchema" xmlns:xs="http://www.w3.org/2001/XMLSchema" xmlns:p="http://schemas.microsoft.com/office/2006/metadata/properties" xmlns:ns2="00d57a79-e02d-4b91-8b65-6fc3326bb8d4" targetNamespace="http://schemas.microsoft.com/office/2006/metadata/properties" ma:root="true" ma:fieldsID="df78ff415a4e16ceee5965f41ddf03c6" ns2:_="">
    <xsd:import namespace="00d57a79-e02d-4b91-8b65-6fc3326bb8d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d57a79-e02d-4b91-8b65-6fc3326bb8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0B3CF3-7443-499A-8399-AA3C9637ABBB}">
  <ds:schemaRefs>
    <ds:schemaRef ds:uri="http://schemas.microsoft.com/sharepoint/v3/contenttype/forms"/>
  </ds:schemaRefs>
</ds:datastoreItem>
</file>

<file path=customXml/itemProps2.xml><?xml version="1.0" encoding="utf-8"?>
<ds:datastoreItem xmlns:ds="http://schemas.openxmlformats.org/officeDocument/2006/customXml" ds:itemID="{CA2935B1-F90E-445F-AC3C-C3842A6235C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A84990E-8EF2-4953-8498-5F564151E4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d57a79-e02d-4b91-8b65-6fc3326bb8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113</TotalTime>
  <Words>609</Words>
  <Application>Microsoft Office PowerPoint</Application>
  <PresentationFormat>Widescreen</PresentationFormat>
  <Paragraphs>165</Paragraphs>
  <Slides>50</Slides>
  <Notes>0</Notes>
  <HiddenSlides>0</HiddenSlides>
  <MMClips>0</MMClips>
  <ScaleCrop>false</ScaleCrop>
  <HeadingPairs>
    <vt:vector size="6" baseType="variant">
      <vt:variant>
        <vt:lpstr>Fonts Used</vt:lpstr>
      </vt:variant>
      <vt:variant>
        <vt:i4>15</vt:i4>
      </vt:variant>
      <vt:variant>
        <vt:lpstr>Theme</vt:lpstr>
      </vt:variant>
      <vt:variant>
        <vt:i4>20</vt:i4>
      </vt:variant>
      <vt:variant>
        <vt:lpstr>Slide Titles</vt:lpstr>
      </vt:variant>
      <vt:variant>
        <vt:i4>50</vt:i4>
      </vt:variant>
    </vt:vector>
  </HeadingPairs>
  <TitlesOfParts>
    <vt:vector size="85" baseType="lpstr">
      <vt:lpstr>Aharoni</vt:lpstr>
      <vt:lpstr>Arial</vt:lpstr>
      <vt:lpstr>Avenir Next LT Pro</vt:lpstr>
      <vt:lpstr>AvenirNext LT Pro Medium</vt:lpstr>
      <vt:lpstr>Calibri</vt:lpstr>
      <vt:lpstr>Calibri Light</vt:lpstr>
      <vt:lpstr>Century Gothic</vt:lpstr>
      <vt:lpstr>Elephant</vt:lpstr>
      <vt:lpstr>Garamond</vt:lpstr>
      <vt:lpstr>Georgia Pro</vt:lpstr>
      <vt:lpstr>Georgia Pro Cond Black</vt:lpstr>
      <vt:lpstr>Modern Love</vt:lpstr>
      <vt:lpstr>Segoe Print</vt:lpstr>
      <vt:lpstr>Segoe UI</vt:lpstr>
      <vt:lpstr>Tw Cen MT</vt:lpstr>
      <vt:lpstr>ShapesVTI</vt:lpstr>
      <vt:lpstr>office theme</vt:lpstr>
      <vt:lpstr>1_office theme</vt:lpstr>
      <vt:lpstr>BohemianVTI</vt:lpstr>
      <vt:lpstr>2_office theme</vt:lpstr>
      <vt:lpstr>SavonVTI</vt:lpstr>
      <vt:lpstr>3_office theme</vt:lpstr>
      <vt:lpstr>4_office theme</vt:lpstr>
      <vt:lpstr>2_ShapesVTI</vt:lpstr>
      <vt:lpstr>BrushVTI</vt:lpstr>
      <vt:lpstr>1_BrushVTI</vt:lpstr>
      <vt:lpstr>5_office theme</vt:lpstr>
      <vt:lpstr>6_office theme</vt:lpstr>
      <vt:lpstr>7_Office Theme</vt:lpstr>
      <vt:lpstr>8_office theme</vt:lpstr>
      <vt:lpstr>9_office theme</vt:lpstr>
      <vt:lpstr>BlockprintVTI</vt:lpstr>
      <vt:lpstr>10_office theme</vt:lpstr>
      <vt:lpstr>11_office theme</vt:lpstr>
      <vt:lpstr>12_office theme</vt:lpstr>
      <vt:lpstr>Idiom of the Day  crystal clear = completely clear and understood  example:  - Was my question clear? - Yes, crystal clear!   </vt:lpstr>
      <vt:lpstr>       Phrase of the Day                  = really great        very high in quality       examples:    - It's a top-notch hotel.   - The food in this restaurant is top-notch.   - I'm feeling top notch today! </vt:lpstr>
      <vt:lpstr>not my cup of tea</vt:lpstr>
      <vt:lpstr>in a nutshell = in a few words; in the simplest way possible; in summary  example: -  I woke up late. Then, my car broke down, so I had to walk to work. It was raining, and I got wet. In a nutshell, I had a bad morning. </vt:lpstr>
      <vt:lpstr>Idiom of the Day</vt:lpstr>
      <vt:lpstr>Idiom of the Day</vt:lpstr>
      <vt:lpstr>Idiom of the Day</vt:lpstr>
      <vt:lpstr>Idiom of the Day  not rocket science</vt:lpstr>
      <vt:lpstr>out of this world  = extremely good  examples:  - Your apple pie is out of this world!  - Your ideas are always out of this world!    </vt:lpstr>
      <vt:lpstr>    play it by ear  = to decide what to do depending on the situation without planning ahead  examples:  - We’ll see what’s the weather like and play it by ear.   - I decided to play it by ear when I went to the interview.  -  I don't know exactly what I'm going to do this weekend; I'm going to play it by ear.    </vt:lpstr>
      <vt:lpstr>Idiom of the Day</vt:lpstr>
      <vt:lpstr>Idiom of  the Day</vt:lpstr>
      <vt:lpstr>Idiom of the Day</vt:lpstr>
      <vt:lpstr>Idiom of the Day</vt:lpstr>
      <vt:lpstr>Idiom of the Day</vt:lpstr>
      <vt:lpstr>     Idioms of the Day piece of cake / easy as pie </vt:lpstr>
      <vt:lpstr>Idiom of the Day A penny for your thoughts =   Tell me what you're thinking about. </vt:lpstr>
      <vt:lpstr>PowerPoint Presentation</vt:lpstr>
      <vt:lpstr>PowerPoint Presentation</vt:lpstr>
      <vt:lpstr>                             up to (my) neck in something   = very busy with something; have too much work to do   example: My dad is always up to his neck in work. </vt:lpstr>
      <vt:lpstr>          Idiom of the Day               break the ice      = to say or do something that makes people more relaxed and friendly towards each other</vt:lpstr>
      <vt:lpstr>If someone has to face the music, they have to accept the responsibility (or punishment) for something wrong they have done.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Idiom of the Day          over the moon           = very happy about something</vt:lpstr>
      <vt:lpstr>Idiom of the Day No pain, no gain =   You have to work hard to get what you want.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dc:creator>
  <cp:lastModifiedBy>Diana Shaban</cp:lastModifiedBy>
  <cp:revision>235</cp:revision>
  <dcterms:created xsi:type="dcterms:W3CDTF">2020-12-07T08:53:20Z</dcterms:created>
  <dcterms:modified xsi:type="dcterms:W3CDTF">2023-09-24T07:15:01Z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0x01010062A10AC14BCAC448AE1C33A282B35C1B</vt:lpwstr>
  </property>
</Properties>
</file>