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42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36 5661,'-15'-9'443,"-13"-6"6677,25 5-4126,4 8-2010,-1 12-1126,2 13 183,2-1 0,0 0 0,1-1 0,1 1-1,17 39 1,2 10 270,-17-47-201,2 8 152,8 43 1,-7-33-161,-8-34-80,-1-1 1,1 1 0,-2 0 0,1 0-1,0 14 1,0 15 981,0-24-2365,-1-21-7622,-1 2 6655,0-2-241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3.1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6237,'0'0'-209,"4"11"6135,0-6-5946,4 2 324,1 1 1,-1 0-1,0 1 1,-1 0 0,0 0-1,-1 0 1,9 16-1,4 6-80,14 18-161,-3 0 0,-2 2-1,-2 2 1,-2 0 0,24 82 0,-26-29-375,-19-70-382,-5-24-5700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5.3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7321,'6'3'1325,"0"-1"1,0 0-1,0 0 1,1 0 0,10 1-1,28 2 1446,41 3-4006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5.5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8381,'4'1'558,"-1"-1"0,0 1 0,0-1 0,0 1 0,0 0 1,0 0-1,0 0 0,5 4 0,-5-4-366,0 1 1,1-1-1,-1 1 0,0-1 0,1 0 1,-1 0-1,5 0 0,-1-1-161,43 2-438,-19-7-5151,-22 3 2839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6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11761,'4'3'630,"1"-1"1,-1 1-1,0-1 0,1 0 0,-1-1 0,1 1 1,0-1-1,4 2 0,8 2-90,9 7-171,-1 2-1,-1 0 1,0 2-1,-1 0 1,22 22-1,26 17-1672,-54-43-300,0 0-1,25 10 1,-38-20 640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6.8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515 64 7229,'-25'-19'725,"17"14"170,1 0-1,0-1 1,0 0 0,0 0-1,-7-10 1,35 30 1618,14 18-2109,35 42 197,-17-21-454,65 88 0,-113-134-132,-1 0 1,0 0 0,0 1 0,-1-1-1,0 1 1,4 13 0,-6-18-29,-1 0 0,1 0-1,0 0 1,-1 0 0,0 1-1,0-1 1,0 0 0,0 0 0,0 0-1,-1 0 1,0 0 0,1 0 0,-1 0-1,0 0 1,0 0 0,-1 0 0,1 0-1,-1 0 1,1-1 0,-3 4 0,-6 5-84,-1 0 0,-1 0 0,0-1 1,0-1-1,0 0 0,-2 0 0,1-1 1,-1-1-1,0-1 0,0 0 0,-1 0 1,1-1-1,-1-1 0,-1-1 0,1 0 1,0-1-1,-17 0 0,29-2 81,-1 0-1,1 0 1,0-1 0,-1 1 0,1-1-1,0 0 1,0 0 0,-1 0 0,1 0-1,0 0 1,0-1 0,0 0-1,1 1 1,-1-1 0,0 0 0,1 0-1,-1-1 1,1 1 0,-1-1-1,1 1 1,0-1 0,0 1 0,0-1-1,1 0 1,-1 0 0,1 0-1,-1 0 1,1 0 0,-1-5 0,-2-7-56,1 0 1,1 0-1,0 0 1,1 0-1,1-16 1,1 29 82,-1 1 0,1 0-1,-1 0 1,1 0 0,0 0 0,-1 0 0,1 0 0,0 0 0,0 0 0,0 1 0,0-1 0,0 0 0,0 0 0,0 1 0,0-1 0,0 0 0,0 1-1,0-1 1,0 1 0,0 0 0,0-1 0,1 1 0,-1 0 0,0-1 0,0 1 0,0 0 0,1 0 0,-1 0 0,1 1 0,40-1 425,-34 2-385,0 0 1,0 0 0,0 1-1,-1 0 1,1 0 0,-1 1-1,0 0 1,0 0-1,0 1 1,-1-1 0,0 2-1,11 9 1,-15-12-20,0 0-1,1 0 1,-1 0-1,0 0 1,0 0-1,-1 0 1,1 1 0,-1-1-1,0 1 1,1-1-1,-1 1 1,-1-1-1,1 1 1,-1 0-1,1-1 1,-1 1 0,0 0-1,0-1 1,-1 1-1,1 0 1,-1-1-1,0 1 1,0 0 0,0-1-1,0 1 1,0-1-1,-1 0 1,0 1-1,-3 5 1,-5 4-27,-1 1-1,0-2 1,-1 1 0,0-2 0,-1 1-1,0-2 1,-27 18 0,8-10 14,0-2 0,-57 22 0,71-31-11,0-2 0,0 0 0,0-1-1,-1-1 1,0-1 0,0 0 0,-31-2 0,43-1-31,0 0 1,0 0 0,0-1-1,0 1 1,1-1-1,-1-1 1,1 0 0,-1 0-1,1 0 1,-9-6 0,11 6-5,1-1-1,-1 1 1,0-1 0,1 0 0,0 0-1,0 0 1,0 0 0,0-1 0,1 1-1,0-1 1,-1 0 0,2 0 0,-1 1-1,1-1 1,-2-10 0,2 11 14,0 0-1,1 0 1,-1 0 0,1 0 0,0 0-1,0 0 1,1 0 0,-1 0 0,1 0 0,0 1-1,0-1 1,0 0 0,0 0 0,4-6 0,-4 8 23,1 0 0,0 0 1,0 0-1,0 0 0,0 0 1,0 1-1,1-1 1,-1 1-1,1-1 0,-1 1 1,1 0-1,-1 0 0,1 0 1,-1 0-1,1 0 1,0 1-1,0-1 0,-1 1 1,1 0-1,0-1 0,5 2 1,-1 0 47,0 0 0,0 0-1,1 1 1,-1 0 0,0 0 0,-1 0 0,1 1 0,0 1 0,-1-1 0,1 1 0,-1 0 0,0 0-1,-1 1 1,1-1 0,-1 1 0,0 1 0,0-1 0,0 1 0,-1 0 0,0 0 0,0 0-1,0 0 1,-1 1 0,0-1 0,0 1 0,-1 0 0,1 0 0,1 13 0,-5-11-94,1 0 1,-1 0 0,-1-1-1,0 1 1,0 0 0,-1-1-1,0 1 1,0-1 0,-1 0-1,0 0 1,0 0 0,-1 0-1,0-1 1,-1 0 0,-8 9-1,4-5-729,1-1 0,-2 0-1,1-1 1,-2 0 0,1 0-1,-1-1 1,0-1 0,-1 0-1,-16 6 1,9-7-1110,1-2-505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7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1 238 7733,'12'-3'826,"-1"-2"1,1 0-1,-1 0 0,0-1 1,0 0-1,-1-1 1,18-15-1,2-5-1419,28-34 1,5-5-3950,-49 53 2866,-3 1-333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7.9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1944 264 9897,'-65'54'4159,"67"-65"-2665,11-5-823,2 0-1,31-27 1,-10 11-531,164-158 89,-193 182-223,-8 7 11,-20 12 34,-36 26 35,54-35-85,-462 291 476,307-204-92,-175 69 0,-7-36-50,295-110-285,-1-2 0,0-2 0,0-2 0,-1-2 0,-81-3 0,113-2-55,-1-1 0,1-1 0,0 0 0,0-1 0,-22-10 0,29 11 2,0-1 0,0 0-1,0 0 1,1-1 0,0 0-1,0-1 1,0 0 0,1 0-1,0 0 1,0 0 0,-6-9-1,34 36-63,0-1 0,44 30-1,13 12 27,-77-61 37,29 24 51,0 2 0,-2 0 0,-1 3 0,32 43 0,-57-69-9,0 0-1,0 1 0,0-1 0,-1 1 1,0 0-1,0 0 0,-1 0 0,1-1 1,-1 2-1,0-1 0,0 0 0,0 0 0,-1 0 1,0 0-1,0 0 0,0 1 0,-1-1 1,0 0-1,0 0 0,0 0 0,-3 8 0,0-7 36,1 0 0,-1 1 0,0-1 0,-1-1 0,1 1 0,-1-1 0,0 0-1,0 0 1,-1 0 0,0-1 0,0 0 0,0 0 0,0 0 0,-13 5 0,3-2-64,-1-1 0,1-1 0,-1-1 0,1 0 0,-1-1 0,-1-1 0,1-1 0,0 0 0,0-1 0,0-1 0,-1 0 0,1-2 0,0 0 0,1 0 1,-1-2-1,1 0 0,-1-1 0,1-1 0,1 0 0,0-1 0,-24-17 0,25 16-291,1-2 1,0 0-1,1 0 1,1-1-1,-1-1 0,2 0 1,0 0-1,1-1 1,0 0-1,1-1 1,0 0-1,1 0 0,1-1 1,-5-21-1,5 13-767,2 0 1,1 0-1,0 0 0,2-1 0,1 1 0,3-27 0,8-5-1848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13.6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4667 0 5485,'0'0'-382,"0"1"482,1 0 1,-1 0-1,0 0 0,0 0 1,0 0-1,0 0 0,0-1 1,0 1-1,-1 0 0,1 0 0,0 0 1,0 0-1,-1 0 0,1 0 1,-1 1-1,-18 2 528,-1 1 0,1 1-1,1 1 1,-1 1 0,1 0 0,0 1 0,-25 18-1,39-24-554,0-1 1,0 1-1,0 0 0,1 0 0,-1 0 0,1 0 0,0 1 0,-1 0 0,2-1 0,-1 1 0,0 0 0,1 0 1,0 0-1,0 1 0,0-1 0,0 1 0,1-1 0,-1 1 0,1-1 0,0 8 0,-3 8-214,-2 11 436,6-30-280,0 0 0,0 0 0,0 0 0,0 1 0,0-1 0,1 0-1,-1 0 1,0 0 0,0 0 0,1 1 0,-1-1 0,1 0 0,-1 0 0,1 0 0,-1 0 0,1 0 0,0 0 0,0 0 0,-1 0 0,3 1 0,14 12-9,-14-11 10,-1-1 0,0 0 0,1 1 1,0-1-1,0-1 0,0 1 1,-1 0-1,1-1 0,1 1 1,-1-1-1,0 0 0,0 0 0,0 0 1,1 0-1,-1-1 0,0 1 1,6-1-1,-5 0-6,0 0 1,1 0 0,-1-1-1,0 1 1,0-1-1,0 0 1,0 0-1,0 0 1,0-1-1,0 0 1,0 1-1,0-1 1,0-1 0,-1 1-1,1 0 1,-1-1-1,0 0 1,0 0-1,0 0 1,5-7-1,-4 3-65,-1-2-1,0 1 0,0 0 0,-1-1 1,0 1-1,-1-1 0,0 1 0,0-1 1,-1-15-1,0 22 34,-1 1 1,1 0-1,-1 0 1,0 0-1,0-1 1,1 1-1,-1 0 1,0 0-1,0 0 1,0 1-1,0-1 1,0 0-1,0 0 1,-1 0-1,1 1 1,0-1-1,0 1 1,0-1-1,-1 1 1,1-1-1,0 1 1,-1 0-1,-1-1 1,-35-6-350,24 6 407,0 1 0,0 1-1,0 0 1,0 1 0,0 1-1,0 0 1,1 0 0,-1 1-1,1 1 1,0 1 0,-22 12-1,15-6 108,0 2 0,0 0 0,2 1-1,-1 1 1,2 1 0,-16 20 0,30-34-135,1 0 0,0 1 0,0-1 1,0 1-1,1-1 0,-1 1 0,1 0 1,0-1-1,0 1 0,0 0 0,0 7 1,1 46 74,1-28-57,-1-26-22,1 0 0,-1 1 0,1-1 0,0 0 0,1 0 0,-1 0 0,0 0-1,1 0 1,-1 0 0,1 0 0,0 0 0,0-1 0,0 1 0,1-1 0,-1 1 0,1-1-1,-1 0 1,5 2 0,-1 1 0,0-1-1,1 1 1,0-2-1,0 1 0,0-1 1,14 4-1,-18-6 0,0 0-1,1 0 0,-1-1 1,0 1-1,1-1 0,-1 0 1,1 0-1,-1 0 0,0-1 1,1 1-1,-1-1 0,0 1 1,1-1-1,-1 0 0,0 0 1,0-1-1,5-2 0,-5 2-38,-1 0-1,0 0 0,0 0 0,0 0 1,-1 0-1,1-1 0,0 1 1,-1 0-1,0-1 0,1 1 1,-1-1-1,0 0 0,0 1 0,-1-1 1,1 0-1,-1 0 0,1 1 1,-1-1-1,0 0 0,0-4 1,0-4-67,1 8 66,-1 0 0,0 0 1,1 0-1,-1 0 1,-1 0-1,1 1 1,0-1-1,-1 0 0,1 0 1,-1 0-1,0 1 1,0-1-1,0 0 1,0 1-1,0-1 0,-1 1 1,1-1-1,-1 1 1,0 0-1,1-1 1,-1 1-1,0 0 0,-4-3 1,-1 1 37,1 0 1,-1 0-1,0 1 1,0 0-1,0 0 1,0 0-1,0 1 1,-1 0-1,1 1 1,-1-1-1,1 2 1,-1-1-1,0 1 1,1 0 0,-1 0-1,0 1 1,1 0-1,-1 1 1,1-1-1,-14 6 1,10-3 81,1 0 1,-1 1 0,0 0 0,1 0 0,0 1 0,0 0-1,1 1 1,0 1 0,0-1 0,1 1 0,0 0 0,0 1-1,-8 12 1,12-13-75,1-1-1,1 1 1,0 0-1,0 0 1,0 0-1,1 0 0,0 0 1,1 0-1,-1 0 1,2 0-1,0 9 1,0 9 45,-1-24-56,1-1 0,0 1 0,-1-1 0,1 0 0,0 1 0,0-1 0,0 0 0,0 0 0,0 0 1,0 1-1,0-1 0,1 0 0,-1 0 0,0-1 0,0 1 0,1 0 0,-1 0 0,1-1 0,-1 1 0,1 0 1,-1-1-1,1 0 0,-1 1 0,1-1 0,-1 0 0,1 0 0,2 0 0,0 1 1,0 0-1,1-1 0,-1 0 1,0 1-1,1-2 1,-1 1-1,0 0 0,0-1 1,9-2-1,-3-2-121,0-1 0,0 1 0,18-15 0,-26 18 34,1-1 0,-1 1-1,0 0 1,0-1 0,0 0-1,0 1 1,0-1 0,0 0 0,-1 0-1,1 0 1,-1 0 0,0 0-1,0-1 1,0 1 0,0 0-1,-1 0 1,1-1 0,-1-3-1,0 1-124,0 3 154,1 0-1,-1 1 1,0-1-1,0 0 1,0 0-1,0 0 1,-1 1-1,1-1 1,-1 0-1,1 0 1,-1 1-1,0-1 1,0 0-1,0 1 1,-1-1-1,1 1 1,-1 0-1,1-1 1,-1 1-1,0 0 1,0 0-1,0 0 1,-4-3-1,1 1 40,0 0-1,0 0 1,0 1-1,-1 0 0,1 0 1,-1 1-1,0-1 1,0 1-1,0 0 1,0 1-1,0-1 0,-1 1 1,-7 0-1,4 1 141,0 0 0,0 1 0,0 1 0,0-1 0,0 2 0,0-1 1,-15 7-1,1 2 296,0 1 0,2 1 1,-1 1-1,2 1 0,-31 27 1,41-32-257,0 1 1,0 0 0,1 1 0,-16 23 0,22-28-142,0 1 1,0-1 0,1 0 0,0 1 0,0 0 0,1 0 0,0 0 0,0 0 0,1 0-1,-1 14 1,2-7-20,0-7 14,0 0 0,0-1 0,1 1-1,0 0 1,2 11 0,-1-16-9,-1 0 1,0 0-1,1 0 0,0 0 1,0 0-1,0-1 1,0 1-1,0 0 0,0-1 1,1 0-1,-1 1 1,1-1-1,0 0 1,-1 0-1,7 3 0,-4-3-2,-1 1 0,1-1 0,0 0 0,0-1 0,0 1 0,1-1 0,-1 0-1,0 0 1,0 0 0,1-1 0,-1 0 0,1 0 0,-1 0 0,0-1 0,0 0 0,7-1 0,-9 1-50,0 0 0,0 0 0,-1 0 0,1-1 0,-1 1 0,1-1 0,-1 1 0,1-1 0,-1 0 0,0 0 0,0 0 0,0 0 0,0-1 0,0 1 0,0 0 0,-1-1 1,1 1-1,-1-1 0,1 0 0,-1 1 0,0-1 0,0 0 0,0 0 0,-1 0 0,1 0 0,-1 0 0,0 0 0,0-5 0,1 4-16,-1-1 0,0 1 0,0 0 0,0 0 1,-1 0-1,1 0 0,-1 0 0,0 0 0,0 0 0,-1 0 0,1 0 0,-1 0 0,0 0 0,0 0 0,0 1 0,0-1 0,-1 1 0,1 0 0,-1 0 0,0 0 0,0 0 1,0 0-1,0 0 0,-1 1 0,1 0 0,-1 0 0,1 0 0,-1 0 0,-6-2 0,2 1 129,0 0 0,0 0 0,0 1 0,-1 0 1,1 1-1,0 0 0,-1 0 0,1 1 0,-1 0 0,1 0 0,-1 1 0,1 0 0,-1 1 0,1 0 1,0 0-1,0 1 0,0 0 0,0 0 0,-13 8 0,9-4 52,0-1 1,1 2-1,0 0 1,0 0-1,1 1 1,0 0-1,1 1 1,0 0-1,0 0 1,1 1-1,-14 23 1,19-24-110,0-1 1,0 0 0,1 1-1,1-1 1,-1 1 0,1 0 0,1-1-1,1 15 1,-1-22-13,0-1 4,0 0 0,1 0 0,-1 0 0,1 0 0,0 0 0,-1 1 0,1-1 0,0 0 0,0 0 0,-1-1 0,1 1 0,0 0 0,0 0 0,0 0 0,0-1 0,0 1 0,0 0 0,1-1 0,-1 1 1,0-1-1,0 1 0,0-1 0,0 1 0,1-1 0,-1 0 0,0 0 0,0 0 0,3 0 0,40 3 50,-43-3-51,7 0-17,-1-1-1,0 0 0,1-1 1,-1 0-1,0 0 0,0 0 1,7-4-1,-10 4-28,0 0 0,-1 1 0,1-1 0,-1-1 0,1 1 0,-1 0-1,0-1 1,0 1 0,0-1 0,0 0 0,0 0 0,-1-1 0,0 1 0,4-6 0,-5 4-153,0-1 0,0 1-1,-1-1 1,1 0 0,-1 0 0,-2-10 0,1-5-371,0 19 519,1 0 0,-1-1 1,0 1-1,-1 0 0,1-1 1,0 1-1,-1 0 0,1 0 1,-1 0-1,1 0 0,-1 0 1,0 0-1,0 1 0,0-1 1,0 1-1,0-1 0,0 1 1,-5-2-1,-46-22-821,39 21 1019,1 1-1,0 1 1,-1 0 0,1 1-1,-1 0 1,1 1 0,-1 1 0,0 0-1,1 1 1,0 0 0,-1 1-1,1 1 1,0 0 0,0 1-1,-21 11 1,14-7 65,2 2 0,-1 0-1,2 1 1,-1 1 0,2 1-1,0 0 1,0 1 0,1 1 0,-17 24-1,29-36-217,1 1-1,-1-1 1,1 1 0,0 0-1,1 0 1,-1 0 0,1-1-1,0 1 1,0 1-1,1-1 1,-1 0 0,1 0-1,1 9 1,-1-6 6,1-7 4,-1 0 0,1 0 0,0 0 0,-1 0 0,1 0 0,0 0-1,0 0 1,0 0 0,0 0 0,0 0 0,0 0 0,0 0 0,0-1 0,0 1 0,1-1-1,-1 1 1,0 0 0,0-1 0,1 0 0,-1 1 0,0-1 0,1 0 0,-1 0 0,0 0-1,0 0 1,1 0 0,1 0 0,39 1-72,-35-3 1,0 1 0,0-1-1,0 0 1,-1-1 0,1 1 0,-1-1 0,1-1 0,-1 1 0,0-1 0,6-5 0,-8 6-68,-1 1 0,0-1 0,0 0 0,0 0 1,-1 0-1,1-1 0,-1 1 0,0-1 0,0 1 0,0-1 0,0 0 0,-1 1 0,1-1 0,-1 0 0,0 0 0,0 0 0,0 0 1,0-6-1,-1 6 71,0 0 1,-1 0 0,1 0-1,-1 0 1,0 0 0,0 0-1,0 0 1,0 0 0,0 0-1,-1 1 1,0-1 0,0 0 0,0 1-1,0-1 1,-1 1 0,1 0-1,-1 0 1,0 0 0,0 0-1,0 0 1,0 1 0,0-1-1,-1 1 1,1 0 0,-1 0-1,0 0 1,-7-2 0,3 1 131,0 1 0,0 0 0,-1 0 0,1 1 0,-1 0 0,1 0 0,-1 1 0,1 0 0,-1 1 0,0-1 0,1 2 0,0-1 0,-1 1 0,-8 4 0,-16 5 678,0 2 1,-32 17-1,20-7 384,-82 57 1,109-67-1058,1 1 0,0 1 0,1 0 0,1 1 0,1 1 0,0 0 0,-12 19 0,24-31-71,0 0-1,0 0 0,1 1 1,0-1-1,-1 0 0,2 1 0,-1-1 1,1 0-1,0 1 0,1 9 1,-1 1 37,0-15-40,1-1-1,-1 1 1,0 0 0,1 0 0,-1 0 0,1 0 0,0 0 0,-1 0 0,1 0 0,0-1 0,-1 1-1,1 0 1,0-1 0,0 1 0,-1 0 0,1-1 0,0 1 0,0-1 0,0 1 0,0-1-1,0 0 1,0 1 0,0-1 0,0 0 0,0 0 0,0 0 0,0 0 0,0 1 0,2-2-1,38 3-156,-35-2 76,1-1 34,-1 0 0,1-1-1,-1 0 1,0 0 0,1-1-1,-1 0 1,0 0 0,0 0-1,-1 0 1,1-1 0,-1 0-1,0 0 1,0-1 0,5-5-1,-8 5-157,0 0 0,0 0-1,0 0 1,-1 0 0,0-1-1,0 1 1,-1 0-1,1-1 1,-1 1 0,0-1-1,-1 1 1,-1-9 0,1-8-815,0 19 957,0-1 1,0 0-1,0 1 0,0-1 0,-1 1 0,0 0 0,1-1 0,-1 1 0,0 0 1,-1 0-1,1 0 0,0 1 0,-1-1 0,0 0 0,-3-1 0,-48-37 353,43 35-217,0 0 0,-1 1 0,0 1 0,-1 0 0,1 1 0,-1 0 0,1 0 0,-1 2 0,0-1-1,0 2 1,1 0 0,-1 0 0,0 1 0,0 1 0,-17 4 0,-5 2 533,0 2 0,1 1-1,0 2 1,-39 22 0,61-29-466,1 0 0,0 1 0,0 0 0,0 1 0,-11 11 0,19-15-107,-1-1 1,1 1-1,0 0 0,0 0 1,0 0-1,1 1 1,-1-1-1,1 1 1,0-1-1,0 1 0,1 0 1,-1-1-1,1 1 1,0 0-1,1 0 1,-1 7-1,0-9-52,1 0 0,0 0 1,0 1-1,1-1 0,-1 0 0,1 1 0,0-1 0,-1 0 1,1 0-1,1 0 0,-1 0 0,0 0 0,1 0 0,-1 0 1,4 4-1,-2-5 27,0 0-1,0 0 1,0 0 0,0 0 0,0-1 0,0 1 0,0-1 0,1 0 0,-1 0-1,1 0 1,-1 0 0,0-1 0,1 1 0,-1-1 0,5 0 0,-2 0-42,-1 0 1,0-1 0,1 1-1,-1-1 1,0 0 0,0-1 0,0 1-1,0-1 1,0 0 0,0 0-1,0-1 1,-1 1 0,8-7 0,-9 7-55,0 0 1,0-1-1,0 1 1,0-1 0,-1 0-1,1 0 1,-1 0-1,0 0 1,0-1 0,0 1-1,0-1 1,0 1-1,-1-1 1,0 1-1,1-1 1,-1 0 0,-1 0-1,1 1 1,0-5-1,-1-10-448,0 11 221,0 1 0,0-1 0,0 0 0,-3-12-1,2 16 264,-1 0 0,1 0 0,0 0 0,-1 1-1,1-1 1,-1 1 0,0-1 0,0 1 0,0 0-1,0-1 1,0 1 0,0 0 0,-5-3 0,-1 0 68,0-1 0,-1 2 1,1-1-1,-1 1 1,0 0-1,0 1 1,0 0-1,0 0 1,-1 1-1,1 1 1,-16-2-1,11 3 340,0 1 0,-1 0 0,1 1-1,0 0 1,1 1 0,-1 1 0,-17 7 0,6-2 50,0 2 0,1 1 0,0 1-1,-26 20 1,40-26-320,0 0-1,1 1 0,0 1 1,1-1-1,-1 1 0,2 1 0,-1-1 1,1 1-1,1 1 0,0-1 0,-8 21 1,12-26-81,0 0 1,1 0-1,0 0 1,0 1-1,0-1 1,1 0-1,-1 1 1,1-1-1,0 0 1,1 0-1,0 1 1,0-1-1,3 10 1,-3-12-6,0-1 0,0 1 1,1-1-1,-1 1 0,1-1 0,0 0 1,0 0-1,0 0 0,0 0 0,0 0 1,0 0-1,1-1 0,-1 1 1,1-1-1,-1 1 0,1-1 0,-1 0 1,1 0-1,0 0 0,-1 0 0,1-1 1,0 1-1,0-1 0,0 1 1,-1-1-1,1 0 0,3 0 0,-2-1-75,0 1-1,0 0 0,0-1 1,-1 0-1,1 0 0,0 0 1,0 0-1,-1-1 0,1 0 1,-1 1-1,1-1 0,-1 0 1,0-1-1,1 1 0,-1-1 0,0 1 1,-1-1-1,1 0 0,0 0 1,-1 0-1,0 0 0,0 0 1,0-1-1,0 1 0,0-1 1,-1 0-1,1 1 0,-1-1 1,0 0-1,0 0 0,0 1 1,-1-1-1,0 0 0,1-6 0,-1-10-385,1 14 284,-1 1 1,1-1 0,-1 0-1,-1 1 1,1-1 0,-1 1-1,0-1 1,0 1 0,0-1-1,-1 1 1,0 0 0,0-1-1,0 1 1,-4-5 0,-4-2 49,-1-3 65,-1 0 0,-1 1 0,-14-13 0,22 24 109,1-1 0,-1 1 0,0 0 0,0 0 0,0 0 1,0 1-1,-1 0 0,1 0 0,-1 0 0,1 0 0,-1 1 0,1 0 0,-1 0 0,-7 1 1,-2 1 272,0 0 0,1 2 0,0-1 0,0 2 0,-1 0 0,2 1 1,-1 0-1,1 1 0,0 1 0,0 0 0,-19 14 0,14-8-147,1 0-1,0 2 1,2 0-1,-1 0 1,2 2-1,0 0 1,-13 22-1,23-33-163,1 1 0,1 0 0,-1 0-1,1 0 1,0 0 0,1 1 0,0-1 0,0 0-1,0 1 1,1-1 0,1 14 0,0-2-30,-1-17 25,0-1 0,1 1 0,-1 0 0,1-1 0,0 1 0,-1-1-1,1 1 1,0-1 0,0 1 0,0-1 0,0 1 0,0-1 0,1 0 0,-1 0 0,0 1 0,0-1 0,1 0 0,-1 0 0,1 0-1,-1 0 1,1-1 0,0 1 0,-1 0 0,1-1 0,-1 1 0,1-1 0,2 1 0,-1 0-29,0 0-1,0-1 1,0 1 0,0-1 0,0 0-1,0 0 1,0 0 0,-1 0 0,1 0-1,0 0 1,0-1 0,0 0 0,0 1-1,0-1 1,0 0 0,2-2 0,4-3-134,-1 0 0,0 0 0,-1-1 0,1 0 0,8-12-1,-13 15 18,0-1-1,0 1 0,-1-1 1,0 1-1,0-1 0,0 0 0,0 0 1,-1 1-1,0-1 0,0 0 1,0-1-1,-1-9 0,0 11 44,1-2-28,0 0 0,-1-1 0,0 1-1,-1 0 1,1-1 0,-1 1 0,0 0-1,-1 0 1,0 0 0,0 0-1,0 0 1,0 0 0,-1 1 0,0-1-1,0 1 1,-6-8 0,3 4 205,-1 1-1,0 0 1,0 1-1,0-1 1,-1 1 0,0 1-1,0-1 1,-1 1 0,0 1-1,0 0 1,0 0 0,-1 1-1,1 0 1,-1 0-1,0 1 1,0 1 0,0-1-1,-1 2 1,-18-2 0,9 4 185,0 1 0,1 0 0,-1 1 1,1 1-1,-1 1 0,1 1 0,1 1 0,-1 0 1,1 1-1,1 1 0,-1 1 0,1 1 1,1 0-1,-26 23 0,37-28-239,0 0 0,0 0 0,0 0-1,0 1 1,1-1 0,0 1 0,-2 8 0,4-12-20,1 1-1,-1 0 1,1-1 0,0 1-1,0 0 1,1 0 0,-1 0-1,1 0 1,0 0 0,0 0 0,0 0-1,1 0 1,-1 0 0,1 0-1,2 7 1,-1-8 5,0-1-1,0 1 1,0 0 0,0-1 0,0 1-1,1-1 1,-1 0 0,1 0-1,-1 0 1,1 0 0,0 0-1,0-1 1,0 1 0,0-1-1,0 1 1,0-1 0,1 0 0,-1-1-1,0 1 1,1-1 0,-1 1-1,0-1 1,7 0 0,-1 0-30,-1 0 1,1-1-1,0 0 1,-1 0-1,1-1 1,-1 0-1,0 0 1,10-5-1,-9 3-86,-1 0 0,0 0 0,0-1-1,0-1 1,-1 1 0,12-12 0,-16 13 16,0 1-1,0-1 1,-1 0-1,0 1 1,1-1 0,-1 0-1,-1-1 1,1 1 0,0 0-1,-1-1 1,0 1-1,0 0 1,-1-1 0,1 1-1,-1-8 1,0 5-54,1 0 23,-1-1 0,0 1 1,0 0-1,0 0 1,-1 0-1,0 0 0,-1 0 1,0 0-1,0 0 0,0 0 1,-1 0-1,0 1 1,0-1-1,-6-8 0,2 5 192,0 0-1,-1 0 1,0 1 0,0 0-1,-1 1 1,0-1-1,-1 2 1,1-1-1,-2 1 1,1 1 0,-1 0-1,0 0 1,0 1-1,0 1 1,-1 0-1,0 0 1,0 1-1,0 1 1,0 0 0,-18-1-1,20 3 80,1 1 0,-1 0 0,1 0-1,-1 1 1,1 0 0,0 0 0,-1 1 0,1 1 0,1-1-1,-1 1 1,-10 7 0,15-8-112,-1 0 0,1 1-1,0-1 1,0 1 0,0 0-1,1 0 1,-1 0 0,1 0 0,0 1-1,0-1 1,1 1 0,-1 0-1,1 0 1,0 0 0,1 0-1,-1 0 1,1 0 0,0 0 0,0 1-1,0-1 1,1 7 0,0-5-29,0-1 1,0 0-1,1 0 1,0-1 0,1 1-1,-1 0 1,1 0-1,0 0 1,3 6-1,-3-9 1,0-1 0,-1 1-1,1 0 1,0-1 0,0 0-1,0 1 1,1-1 0,-1 0-1,0 0 1,1 0 0,0-1-1,-1 1 1,1 0 0,0-1-1,0 0 1,0 0-1,0 0 1,0 0 0,0 0-1,4 0 1,-2 0-46,-1-1 0,1 0 0,0 0 0,0-1 0,0 1 1,0-1-1,-1 0 0,1-1 0,0 1 0,-1-1 0,1 0 0,-1 0 0,0 0 0,1 0 0,-1-1 0,0 0 0,0 0 1,-1 0-1,1 0 0,-1 0 0,1-1 0,-1 0 0,0 0 0,-1 0 0,1 0 0,-1 0 0,1 0 0,-1-1 0,0 1 1,-1-1-1,1 1 0,-1-1 0,0 0 0,1-6 0,-2 0-141,0-1-95,1-1 0,-2 1 0,0 0 1,0-1-1,-1 1 0,0 0 0,-1 0 0,-1 0 0,-6-14 0,1 5 217,-2 0-1,-1 1 1,0 0-1,-2 1 1,0 0-1,-1 2 1,-25-24-1,33 35 190,0 0-1,-1 0 1,0 1-1,0 0 1,-1 0-1,1 1 0,-1 1 1,0-1-1,0 1 1,0 1-1,0 0 1,-1 0-1,1 0 1,-1 1-1,1 1 1,-1 0-1,1 0 0,-1 1 1,1 0-1,0 0 1,-10 4-1,-18 5 440,1 2-1,-48 22 1,65-25-419,-1 2 1,1 0 0,1 1 0,0 1 0,-25 23 0,41-35-154,0 1 1,0 0-1,0 0 1,1 0-1,-1 0 0,1 0 1,-1 0-1,1 1 1,-1-1-1,1 0 1,0 1-1,0-1 1,0 1-1,1-1 0,-1 1 1,1 0-1,-1-1 1,1 1-1,0-1 1,0 1-1,0 3 0,1-4 4,0 0 0,0 0-1,0 0 1,0 0-1,0-1 1,0 1-1,1 0 1,-1 0-1,1-1 1,-1 1 0,1-1-1,-1 0 1,1 1-1,0-1 1,0 0-1,0 0 1,0 0-1,0 0 1,0 0-1,0-1 1,0 1 0,0 0-1,0-1 1,0 0-1,3 1 1,5 0-8,0 0 1,1-1-1,-1 0 1,0 0-1,0-1 0,1 0 1,-1-1-1,0 0 1,0-1-1,0 0 1,-1 0-1,1-1 1,16-10-1,-21 11-115,1 0 0,0-1 0,-1 0-1,1 0 1,-1-1 0,-1 1 0,1-1 0,0 0 0,-1 0 0,0-1 0,-1 1 0,1-1-1,-1 0 1,0 0 0,0 0 0,-1 0 0,1-1 0,-2 1 0,1-1 0,-1 1-1,0-1 1,1-9 0,-2 4 81,-1-1 0,1 1 0,-2 0 0,0-1 0,-4-13 0,3 19 63,1 1 0,-1-1 0,0 1 0,-1-1-1,0 1 1,0 0 0,0 0 0,-1 1 0,0-1 0,-7-6 0,5 7 9,0 0 0,0 0 0,0 0 0,0 1 1,-1 0-1,0 0 0,0 1 0,0 0 0,0 1 1,-1-1-1,1 2 0,0-1 0,-1 1 1,0 0-1,1 1 0,-1 0 0,1 0 0,-16 4 1,14-3 79,0 2-1,0-1 1,1 1 0,-1 1 0,1 0 0,0 0 0,0 1 0,0 0 0,0 0 0,1 1 0,0 1 0,0-1 0,1 1 0,0 0-1,-12 15 1,17-17-106,-1-1 0,1 0-1,0 1 1,0-1-1,1 1 1,0 0-1,0 0 1,0-1 0,0 1-1,1 0 1,-1 0-1,1 0 1,1 8 0,-1 0-52,1-11 47,0 1 0,0 0 0,0-1 0,0 1 0,0-1 0,0 1 0,1-1 0,-1 0 0,1 1 0,0-1 0,-1 0 0,1 0 0,0 0-1,0 0 1,0 0 0,1-1 0,-1 1 0,0-1 0,1 1 0,4 1 0,0 1 7,1-1 1,-1 0-1,0 0 0,1 0 1,0-1-1,11 1 0,-12-2-9,0-1 0,0-1 0,0 1 1,0-1-1,0-1 0,0 1 0,0-1 0,0 0 0,-1-1 0,1 1 0,-1-1 1,1-1-1,-1 1 0,0-1 0,5-5 0,-6 5-67,-1 1 0,1-1 0,-1 0 1,0-1-1,-1 1 0,1-1 0,-1 0 0,0 0 0,0 0 0,0 0 1,-1 0-1,0 0 0,0-1 0,0 1 0,-1-1 0,1 0 0,-1 1 0,0-10 1,-1 3-4,0 0 0,-1 0 0,-1 0 0,0 0 0,-1 1 0,0-1 0,0 1 0,-1 0 0,-1 0 0,0 0 0,0 0 0,-1 1 0,-9-12 0,8 11 107,-1 1 0,0 0 0,0 0 1,-1 1-1,0 0 0,-1 1 0,-13-10 1,16 13 29,-1 1 1,1 0-1,-1 0 1,0 1-1,0 0 1,-1 0 0,1 1-1,-1 0 1,1 1-1,-1 0 1,-13 0-1,7 1 113,0 1 0,0 0-1,0 2 1,0 0 0,1 0-1,-23 9 1,31-10-157,0 1 0,0 0 0,0 0 0,1 0 1,-1 0-1,1 1 0,0 0 0,0 0 0,0 1 0,0-1 0,1 1 0,0 0 0,0 0 0,0 0 0,1 1 0,-1 0 0,-3 9 0,5-10-18,1-1 0,0 1 0,0 0 0,1-1 0,-1 1 0,1 0 0,0 0 0,0 0 0,0-1 0,1 1 0,0 0 0,0 0 0,0-1 0,0 1 0,1-1 0,0 1 0,0-1 0,0 0 0,0 1 0,1-1 0,-1 0 0,7 6 0,-3-5-7,-1-1 1,1 0-1,0-1 1,0 1 0,1-1-1,-1 0 1,1-1-1,0 0 1,-1 0-1,1 0 1,0-1-1,10 1 1,-6-1-4,-1-1 1,1 0-1,-1-1 1,0 0-1,1-1 1,-1 0-1,0-1 1,13-4-1,-15 3-11,1 0 0,-1 0-1,1 0 1,-1-1 0,-1 0 0,1-1-1,-1 0 1,0 0 0,8-9 0,-11 10-10,0 0 0,0 0 1,-1 0-1,0-1 0,0 1 0,0-1 1,-1 1-1,0-1 0,0 0 1,0 0-1,-1 0 0,0 0 0,0 0 1,0-10-1,0 6-21,-1 1 0,0-1 1,0 0-1,-1 1 0,-1-1 0,0 0 0,0 1 0,-1-1 1,0 1-1,0 0 0,-9-16 0,5 15 106,0-1 1,0 1-1,-1 0 1,0 1-1,-1 0 0,0 0 1,-1 1-1,0 0 0,0 1 1,0 0-1,-1 0 0,0 1 1,0 1-1,-1 0 1,0 0-1,0 1 0,-20-3 1,8 3 73,0 1 0,-1 1 1,0 2-1,1 0 0,-1 2 1,1 1-1,0 0 0,-25 8 1,35-8-133,-27 7 15,39-10-50,0 1 1,0-1-1,0 1 0,0 0 0,-1 0 0,1 0 0,0 0 0,1 1 0,-1-1 0,0 0 0,0 1 0,-2 2 0,3-3-57,1 0 0,-1-1-1,1 1 1,0 0-1,-1 0 1,1 0-1,0 0 1,-1 0-1,1-1 1,0 1-1,0 0 1,0 0-1,0 0 1,0 0-1,0 0 1,0 0-1,0 0 1,0 0-1,1-1 1,-1 1 0,0 0-1,1 0 1,-1 0-1,0 0 1,1-1-1,-1 1 1,1 0-1,-1 0 1,1-1-1,-1 1 1,1 0-1,0-1 1,-1 1-1,1 0 1,0-1-1,0 1 1,1 0-1,31 12-3603,-11-9 1842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17.3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798 0 5881,'0'96'9313,"0"49"-7117,-5-34-1245,0 74 481,-5 114-241,-7 7-192,3-130-801,1 116 402,-30 237 429,-35-2-243,75-502-740,-135 633-37,-38-9 600,140-519-475,-107 327 8,85-312-61,56-132 170,2-13-263,0 1 0,0-1 0,0 1-1,0-1 1,0 1 0,0-1 0,0 1 0,0-1 0,0 1-1,0-1 1,0 0 0,0 1 0,-1-1 0,1 1-1,0-1 1,0 1 0,-1-1 0,1 1 0,0-1-1,0 0 1,-1 1 0,1-1 0,0 0 0,-1 1-1,1-1 1,-1 1 0,-2 3 229,4-10-133,-1 5-69,0 0 0,0 1 1,0-1-1,0 0 1,0 1-1,0-1 0,0 0 1,0 1-1,-1-1 0,1 0 1,0 1-1,0-1 1,-1 0-1,1 1 0,-1-1 1,1 1-1,0-1 0,-1 1 1,1-1-1,-2 0 1,2 0-21,-1 1-1,1 0 1,-1-1 0,1 1 0,-1-1 0,1 1 0,0-1 0,-1 0 0,1 1 0,0-1 0,-1 1 0,1-1-1,0 0 1,0 1 0,-1-1 0,1 0 0,0 1 0,0-1 0,0 0 0,0 0 0,0-2-40,-1 0 1,1 0 0,-1 0 0,0 0-1,0 0 1,0 0 0,0 0-1,-2-2 1,1 2 40,1-1 1,-1 1-1,1 0 0,0-1 1,0 1-1,0-1 0,0 0 0,0-4 1,-6-92 668,-3 37-1572,10 3 1202,0 36-427,0 21 129,0 9 93,0 30-218,2 0 0,12 70 0,1-4 338,-11-83-415,0-3 194,0 0 0,11 28 0,-11-32 150,-4-10-107,0-1 0,1 1 0,-1-1 0,1 1 0,-1-1 0,1 1 0,-1-1 0,1 1 0,0-1 0,0 0-1,0 1 1,0-1 0,0 0 0,1 1 0,3 0-55,1-1 0,-1 0 0,1 0 0,-1 0 0,1-1 0,-1 0 0,1 0-1,-1 0 1,11-3 0,55-16-593,-20 5-918,27 3-1687,2 5-3790,-50 5 3371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18.8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176 122 8149,'6'-6'13352,"13"-3"-14512,-14 7 2232,136-75-1122,-135 73 38,0 1 0,0-1 0,1 1 1,0 1-1,-1-1 0,1 1 0,0 0 1,0 1-1,0-1 0,0 2 0,1-1 0,-1 1 1,0 0-1,0 0 0,0 1 0,9 1 1,-10 0 19,-1-1-1,0 1 1,1 0 0,-1 1 0,0-1 0,0 1 0,-1 0 0,1 0 0,0 1 0,-1-1 0,0 1-1,0 0 1,0 0 0,0 1 0,-1-1 0,0 1 0,0-1 0,0 1 0,0 0 0,3 10 0,-2-2 62,-2-1 0,1 1 0,-2 0 0,1 0 0,-2 0 0,-1 23 0,0-6 33,1-18-84,-1 0 0,-1 0-1,0 0 1,-1 0 0,0 0 0,-1-1 0,0 0 0,-7 13-1,-54 86-60,40-69 112,-7 9-93,-3-1-1,-1-1 1,-2-2-1,-3-1 0,-1-3 1,-2-1-1,-72 51 1,112-89 21,-1 0 0,1 0 0,-1 0-1,0 0 1,0-1 0,0 0 0,0 0 0,0 0 0,0-1 0,-1 1 0,-9 0 0,14-30-448,1 15 395,1 0 1,0 0-1,0 0 0,2 0 1,-1 1-1,2-1 1,-1 1-1,2 0 0,0 0 1,0 0-1,1 0 0,0 1 1,12-15-1,-17 24 56,1 1 0,0 0 0,-1 0 0,1 0 0,0 0 0,0 0 0,0 0-1,-1 0 1,1 1 0,0-1 0,0 1 0,0-1 0,0 1 0,0 0 0,0 0 0,0 0 0,0 0-1,0 0 1,1 0 0,-1 0 0,0 1 0,-1-1 0,1 1 0,0-1 0,0 1 0,2 1-1,8 3 16,-1 0 0,0 1 0,11 8-1,-13-9-11,9 7 96,1-2 1,0 0-1,0-1 1,28 8-1,-35-14-49,-1-1-1,0 0 1,1-1-1,0 0 0,-1 0 1,1-1-1,-1-1 0,1 0 1,18-5-1,-13 2-325,-1-1 1,0-1-1,0-1 1,0 0-1,0-1 1,-1 0-1,14-12 1,-5 2-2469,-1-1 0,-1-1 1,25-29-1,-30 31 407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19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237 0 6105,'8'3'6444,"-10"2"-6068,-1-1-1,1 1 1,-1-1-1,0 1 1,0-1-1,0 0 0,0 0 1,-1 0-1,-6 5 1,-7 9 246,-7 11-196,1 2 0,2 1 0,1 1 0,2 0 0,0 1 0,3 1 0,1 1 0,-18 69 1,29-81-183,1 1 1,1-1-1,1 25 1,1-10-154,0-24-83,0 0-1,2-1 1,-1 1 0,2-1 0,0 0-1,1 0 1,0 0 0,9 16 0,0-4 1,0 0 0,2-2-1,23 28 1,-21-32-851,0-2 1,2 0-1,0 0 0,0-2 0,2-1 0,0 0 0,1-2 1,0-1-1,1 0 0,0-2 0,39 11 0,-29-11-1614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3.6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1 165 9133,'0'0'137,"0"1"1,-1 0-1,1-1 1,0 1-1,0 0 1,0-1-1,0 1 1,0-1-1,0 1 1,0 0-1,1-1 1,-1 1-1,0 0 0,0-1 1,0 1-1,1-1 1,-1 1-1,0-1 1,0 1-1,1 0 1,-1-1-1,1 1 1,-1-1-1,0 0 1,1 1-1,14-7 4097,3-3-4866,117-64 713,-22 11-1406,-110 60 1167,-2 2 33,0 0 1,0 0-1,0-1 0,0 1 0,0-1 0,0 1 0,0-1 0,-1 1 0,1-1 0,0 0 0,0 1 0,0-1 0,-1 0 0,1 0 0,0 1 0,-1-1 0,1 0 0,0 0 0,-1 0 0,1 0 0,-1 0 0,0 0 1,1 0-1,-1 0 0,0 0 0,1-1 0,6-4-2492,-6 6 2130,1-1-1534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19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 0 8569,'-1'3'237,"-1"-1"1,1 1 0,0-1-1,-1 1 1,0-1-1,0 0 1,1 1-1,-1-1 1,0 0 0,-1 0-1,1 0 1,0-1-1,-4 3 1,-20 20 313,20-16-447,4-5-74,0 0 1,0-1 0,0 1-1,0 0 1,0 0 0,1 0-1,-1 0 1,1 1 0,0-1-1,0 0 1,0 1 0,0-1-1,0 5 1,-9 53 216,10-60-246,0 1 0,0-1 0,-1 0 0,1 1 0,0-1 0,1 0 0,-1 1-1,0-1 1,0 1 0,1-1 0,-1 0 0,0 1 0,1-1 0,-1 0 0,1 0 0,0 1 0,-1-1 0,1 0 0,0 0 0,0 0 0,0 0 0,0 0 0,0 0 0,0 0 0,2 1 0,-1-2-2,1 1 1,0-1-1,-1 0 1,1 0-1,0 0 1,0 0 0,-1 0-1,1-1 1,0 1-1,-1-1 1,1 0-1,0 1 1,3-3 0,33-11-22,-12 3 342,0 2 0,0 0 1,1 2-1,0 1 0,53-4 1,-79 11-254,0-1 1,0 1-1,-1 0 0,1 0 1,0-1-1,0 1 0,-1 0 1,1 0-1,0 1 1,-1-1-1,1 0 0,-1 0 1,0 1-1,1-1 1,-1 1-1,0-1 0,0 1 1,0 0-1,0-1 1,0 1-1,0 0 0,0 0 1,-1 0-1,1-1 1,-1 1-1,1 3 0,2 3 165,-1 1-1,-1 0 1,1 0-1,-1 14 1,-1-16-80,1 4-3,0-1 1,-1 1 0,-1 0 0,0 0-1,-1-1 1,0 1 0,0-1 0,-1 1-1,0-1 1,-1 0 0,-7 14-1,3-13-86,0 1 0,-1-1 0,-1 0 0,0-1 0,0 0 0,-1-1 0,0 0 0,-1 0 0,-23 12-1,9-7-317,0-2-1,-1-1 0,-51 14 0,72-23-80,1-1 0,-1 0 0,1 0 0,-1 0 0,1-1 0,-1 1 1,-10-2-1,14 0 18,-1 1 0,1-1 1,0 0-1,-1 0 1,1 0-1,0 0 0,0-1 1,0 1-1,0 0 0,0-1 1,0 0-1,0 1 0,0-1 1,0 0-1,1 0 1,-1 0-1,1 0 0,-2-4 1,-1 1-344,3 4 499,1 0 0,-1 0 0,0 0 0,1 0 1,-1 0-1,1 0 0,-1 0 0,1 0 0,-1-1 0,1 1 1,0 0-1,0 0 0,-1 0 0,1-3 0,0-9-1882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0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59 6553,'0'1'175,"0"-1"1,0 1-1,0 0 1,0 0 0,0 0-1,0-1 1,0 1 0,0 0-1,0 0 1,0-1-1,0 1 1,1 0 0,-1 0-1,0-1 1,1 1 0,-1 0-1,0-1 1,1 1-1,-1 0 1,1-1 0,-1 1-1,1-1 1,-1 1-1,1-1 1,-1 1 0,1-1-1,0 1 1,-1-1 0,1 0-1,0 1 1,-1-1-1,1 0 1,0 1 0,-1-1-1,1 0 1,0 0 0,0 0-1,0 0 1,-1 0-1,1 0 1,1 0 0,14 4 805,-4 0-541,1-1 0,0-1-1,0 0 1,-1 0 0,1-2-1,1 1 1,-1-2 0,25-3 0,8-5-765,51-16 0,-70 17 122,34-11-2172,-3-5-4050,-45 17 4327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0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229 1 8289,'-1'3'294,"1"0"0,0 1 1,0-1-1,-1 1 0,0-1 1,0 0-1,0 0 0,0 0 0,0 1 1,-1-1-1,1 0 0,-1 0 1,0-1-1,0 1 0,0 0 1,0-1-1,-4 5 0,-8 9 99,-76 116 927,70-92-1299,19-38-26,0 1 1,0-1 0,0 0 0,0 1-1,1-1 1,-1 1 0,1-1-1,0 1 1,0-1 0,0 1-1,0-1 1,0 1 0,0-1-1,1 1 1,0 2 0,36-6-595,20-17 549,-38 11 106,1 1 0,-1 0 0,1 2 1,1 0-1,31-1 0,-48 5 26,-1 0-1,0 0 0,0 0 0,0 0 0,1 1 1,-1 0-1,0-1 0,0 1 0,0 1 1,0-1-1,0 0 0,-1 1 0,1-1 0,0 1 1,0 0-1,-1 0 0,1 0 0,-1 0 0,0 0 1,0 0-1,0 1 0,0-1 0,0 1 1,0 0-1,-1-1 0,1 1 0,-1 0 0,1 0 1,-1 0-1,1 5 0,1 8 418,0 0 0,-2 0 0,1-1 0,-2 1 0,-1 17 0,0-5-61,0-20-371,0 0 0,0 0-1,-1 0 1,0-1 0,-1 1 0,1-1-1,-1 1 1,-1-1 0,0 0 0,0 0-1,0-1 1,-1 1 0,1-1 0,-2 0-1,1 0 1,-11 9 0,-1-1-94,-1 0 0,0-1 0,-1-1 0,-35 17 0,44-24-31,-67 27-1178,72-30 888,0 0 0,-1-1 0,1 0 0,-1 0 0,1 0 0,-1-1-1,1 0 1,-1 0 0,0 0 0,1-1 0,-1 1 0,-6-3 0,9 1-110,0 0 0,0 0 0,0 0 0,0 0 0,0-1 0,0 1 0,1-1 0,0 0-1,-1 0 1,1 0 0,0 0 0,0 0 0,1 0 0,-1 0 0,1-1 0,-1 1 0,1 0 0,0-1 0,0 0 0,0-6 0,0-5-1357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0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66 6017,'20'2'6949,"0"3"-4549,22 3-789,-14-9-973,-1-1 1,39-8-1,92-23-2718,-54 4-6584,-86 23 6285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1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 2 6641,'0'0'810,"-2"6"534,-4 0-833,-7 11 956,3 4-316,8-18-1014,0 1-1,0-1 0,1 1 1,-1 0-1,1-1 1,0 1-1,0 0 0,0 0 1,1 0-1,-1 8 1,1-9-67,0 0 0,0 0 0,0 0 1,0-1-1,1 1 0,0 0 0,-1 0 0,1 0 1,0 0-1,0 0 0,0 0 0,1-1 1,-1 1-1,1-1 0,3 5 0,-2-4-25,1 0 0,0 1 0,0-2 0,1 1 0,-1 0 0,1-1 0,-1 0 0,1 0 0,5 1 0,-4-1-22,0-1-1,-1 0 1,1 0-1,0-1 1,0 1-1,0-1 1,-1-1-1,1 1 1,0-1-1,0 0 1,8-2-1,-10 2-23,-1 0 0,0 0 0,1-1-1,-1 1 1,0-1 0,0 1 0,0-1-1,0 0 1,0 0 0,0 0 0,-1-1-1,1 1 1,-1-1 0,1 1 0,-1-1-1,0 0 1,0 0 0,0 0 0,3-6-1,-4 5-33,0 1-1,0-1 0,-1 0 0,1 1 0,-1-1 0,0 0 0,1 0 0,-2 1 1,1-1-1,0 0 0,-1 0 0,0 1 0,0-1 0,0 0 0,0 1 0,0-1 1,-1 1-1,0 0 0,1-1 0,-1 1 0,-1 0 0,1 0 0,0 0 0,-1 0 1,-2-2-1,-4-2-233,3 3-530,1 0 0,-1 1-1,1-1 1,-1 1 0,0 0 0,-7-2-1,2 3-3131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2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 0 9041,'80'26'4060,"-63"-22"-3452,0 1-1,-1 0 1,1 1 0,-1 1 0,22 13 0,-22-9-444,-1 1 0,0 0 0,-1 1 0,0 1 0,-1 0 0,0 1 0,-2 0 0,1 1 0,-2 0 0,0 1 0,-1 0 0,-1 1 1,-1-1-1,0 1 0,-1 1 0,-1-1 0,-1 1 0,-1 0 0,0 0 0,0 35 0,-3-48-128,0 12 2,0 1 0,-1-1 0,0 0 0,-2 0 0,0 0 0,-7 23 0,-8 3-377,-1 0 0,-2-1 0,-2-1 1,-1-1-1,-3-1 0,-51 59 1,49-67-1394,-2-2 0,-1-1 1,-1-1-1,-50 32 1,46-38-438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2.5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13233,'1'1'113,"-1"0"0,1 1 0,-1-1-1,1 0 1,0 0 0,0 0 0,-1 0 0,1 1 0,0-1-1,0 0 1,0-1 0,0 1 0,0 0 0,1 0-1,-1 0 1,0-1 0,0 1 0,0 0 0,1-1-1,-1 1 1,0-1 0,1 0 0,-1 1 0,0-1 0,2 0-1,44 9 2133,-40-8-2235,30 2 387,0-1 0,0-1 1,67-8-1,-89 5-1013,0-1 1,25-8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2.7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2 9229,'-1'2'203,"-1"0"0,1 0 0,0 1 1,0-1-1,0 0 0,0 1 0,0-1 0,1 1 0,-1-1 1,1 1-1,-1-1 0,1 1 0,0-1 0,0 1 0,0-1 1,1 3-1,-1 4 1050,1-8-1185,-1 0 0,1-1-1,0 1 1,0 0 0,0-1 0,-1 1 0,1-1-1,0 0 1,0 1 0,0-1 0,0 0 0,0 1-1,0-1 1,0 0 0,0 0 0,-1 0 0,1 0-1,0 0 1,2 0 0,23 2 512,-24-2-454,24 0 48,0-1 1,0-1-1,0-1 0,37-9 1,-28 2-3041,37-15 1,-51 16 567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3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0 9041,'-10'6'3309,"17"82"2875,9-1-4207,-8-47-1577,-2 0 0,2 57 0,-8 244 558,0-332-948,-1 1 1,0 0-1,-4 16 1,4-22-117,0-1 0,0 0 0,0 1 1,-1-1-1,1 0 0,-1 1 0,1-1 1,-1 0-1,0 0 0,-1 0 0,1-1 1,-3 4-1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3.7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 13129,'-8'36'4123,"8"37"-555,4 146 70,-1 45-1808,-5-140-1165,2-105-1087,0 4-318,0-7-3373,2-17 3424,0 1 0,0 0 0,-1-1 0,1 1 1,0-1-1,0 0 0,-1 0 0,1 0 0,0 1 0,5-6-1378,-1-2-635,-5-3-549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4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1052 38 5841,'1'-12'4505,"0"3"1344,-16 1-5681,2 5-118,0 1 0,0 0 0,0 1 0,0 1 0,0 0 1,0 1-1,0 0 0,0 1 0,0 0 0,0 1 0,-14 5 0,-18 8 218,-72 38 0,98-45-170,-102 53 275,3 4 0,-204 155 0,306-209-389,1 1-1,0 1 0,1 0 1,-20 27-1,32-38 19,1-1-1,0 1 1,0 0-1,0-1 0,0 1 1,1 0-1,-1 0 1,1 0-1,0-1 0,-1 5 1,1-5 10,0 0 1,0 1 0,0-1-1,0 0 1,-1 0 0,1 0-1,-1 0 1,1 1 0,-1-1-1,0 0 1,0 0 0,0 0-1,-2 2 1,3-4-247,0 0 0,-1 0 0,1 0 1,-1 0-1,1 1 0,-1-1 0,1 0 0,-1 0 0,1 0 0,0 0 1,-1 0-1,1 0 0,-1 0 0,1 0 0,-1-1 0,1 1 0,-1 0 1,1 0-1,-1 0 0,1 0 0,0 0 0,-1-1 0,1 1 0,-1 0 0,1 0 1,0-1-1,-1 1 0,1 0 0,0-1 0,-1 1 0,1 0 0,0-1 1,0 1-1,-1-1 0,1 1 0,0 0 0,0-1 0,0 1 0,-1-1 1,1 1-1,0-1 0,0-2-2250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4.2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19 13233,'-8'0'278,"0"1"0,-1-1 0,1 2 0,0-1 0,0 1 0,0 1 0,0-1 0,0 1 0,0 1 0,1-1 0,0 1 1,0 1-1,0-1 0,0 1 0,0 0 0,-11 13 0,2-3 57,0 2 0,0 0 0,2 1 0,0 1 0,-15 27 0,21-33-238,2 1 0,0-1 0,1 1-1,0 0 1,1 0 0,0 0 0,1 1-1,1-1 1,-1 22 0,3-35-91,0 24 158,0 0-1,2-1 0,7 36 1,-7-53-146,0 1 1,0 0 0,1-1-1,0 0 1,1 0 0,0 0-1,0 0 1,0 0 0,1-1-1,0 1 1,1-1-1,-1-1 1,1 1 0,10 7-1,-6-6-5,0-1 0,1-1-1,0 0 1,0 0 0,0-1 0,1 0-1,-1-1 1,1 0 0,0-1-1,0 0 1,0-1 0,0-1 0,0 0-1,0 0 1,0-1 0,0 0-1,12-4 1,-2 0-17,-1-1 1,1-1-1,-1 0 0,-1-2 1,0-1-1,0 0 0,-1-1 0,24-18 1,-33 21-54,-1 1 0,0-2-1,-1 1 1,0-1 0,0 0 0,-1-1 0,0 1 0,0-1 0,-1-1 0,-1 0 0,0 1 0,0-1 0,-1-1 0,3-11 0,7-21-125,-10 34 84,-1-1-1,0 1 1,0 0-1,-1-1 0,-1 0 1,1-11-1,-2 12 102,1-4-29,-2-1 0,0 1 0,-3-20 0,2 28-10,0 0 0,0 0 0,0 1 1,-1-1-1,0 1 0,0 0 0,0-1 0,-1 1 0,1 1 1,-1-1-1,-5-4 0,-5-4-124,-1 1 1,0 0 0,-1 2-1,0-1 1,0 2-1,-1 0 1,-1 1 0,1 1-1,-1 0 1,-22-4-1,-9 2-3961,1 6-3646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4.6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62 10821,'-2'17'2077,"-2"-14"-1898,1 0 0,-1 0-1,0 0 1,1 1 0,0-1 0,0 1 0,0 0-1,0 0 1,0 0 0,1 0 0,0 1 0,0-1 0,0 1-1,0-1 1,1 1 0,0 0 0,0-1 0,0 1 0,0 0-1,1 0 1,0 0 0,0 8 0,1-11-161,0 0 0,0-1 0,1 1 0,-1 0 0,0-1 0,0 0 0,1 1 1,-1-1-1,1 0 0,-1 0 0,1 1 0,0-1 0,-1 0 0,1-1 0,0 1 0,0 0 0,0 0 0,0-1 0,-1 1 0,4-1 1,45 11 104,-43-10-100,1 0 0,0-1 0,0 0 1,-1-1-1,1 0 0,0 0 0,13-4 1,-18 4-6,0 0 1,0-1 0,0 1 0,0-1-1,0 0 1,0 0 0,0 0-1,-1 0 1,1 0 0,-1-1 0,0 1-1,1-1 1,-1 1 0,0-1 0,-1 0-1,1 0 1,0 0 0,-1 0 0,3-6-1,-3 6 4,0-1-1,1 1 1,-1-1-1,-1 1 1,1-1-1,0 1 1,-1-1-1,0 0 1,0 1-1,0-1 1,0 0-1,0 1 1,-1-1-1,0 0 1,1 1-1,-1-1 1,-1 1-1,1-1 1,0 1-1,-1 0 1,0 0-1,0-1 1,0 1-1,0 0 1,0 1-1,-1-1 1,1 0-1,-1 1 1,1-1-1,-1 1 1,-6-4-1,-4-2-151,0 1 0,-1 1 0,0 0 0,0 0 0,-1 2-1,1-1 1,-1 2 0,0 0 0,0 1 0,0 1 0,-1 0-1,-15 1 1,31 0-107,-1 0 1,0 0-1,1 1 0,-1-1 0,0 0 0,1 0 0,-1 1 1,0-1-1,1 0 0,-1 1 0,1-1 0,-1 0 0,-4 6-2368,5-5 2369,0 1-1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28.1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291 482 7185,'2'0'6330,"8"-27"-5552,2 11-490,-1-2 1,0 0-1,11-25 0,5-8-79,-11 22-83,3 0 1,0 2-1,2 0 0,1 1 1,0 1-1,31-24 0,-40 38-100,0 0 0,1 2-1,1 0 1,-1 0 0,2 1-1,-1 1 1,1 1 0,0 0-1,0 1 1,0 0 0,1 2-1,0 0 1,0 1 0,18-1-1,-8 5 15,-1 0 0,1 1 0,-1 2 0,1 0 0,41 16 0,-25-4 18,-1 1-1,58 34 1,-71-33-25,-1 0 0,45 40 0,-72-58-18,0 0-1,0 0 0,0 1 1,0-1-1,-1 0 1,1 0-1,0 0 0,-1 0 1,1 1-1,-1-1 0,0 0 1,1 1-1,-1-1 1,0 0-1,0 1 0,0-1 1,1 0-1,-2 1 0,1-1 1,0 3-1,0 3 10,0-7 9,-20-13-180,20 9 139,0-1-1,0 1 0,0-1 1,1 1-1,0-1 0,0 1 1,0-1-1,1 1 0,-1 0 1,1 0-1,4-7 0,0 3 2,0 0-1,1 1 1,0 0-1,12-10 1,-3 5-10,1-1 1,1 2-1,0 0 0,0 2 1,1 0-1,1 0 0,-1 2 1,30-7-1,-21 8 28,-1 0-1,1 3 1,0 0 0,0 1 0,51 5 0,-57-1 64,0 1 0,-1 2 0,0 0 0,0 1 0,0 1 0,-1 1 1,0 0-1,-1 2 0,0 0 0,0 2 0,-1 0 0,33 28 0,-47-36-33,-1 0 0,0 0 0,0 0 0,0 0-1,-1 1 1,1-1 0,-1 1 0,0 0-1,0-1 1,0 1 0,-1 0 0,0 0 0,0 0-1,0 0 1,-1 0 0,1 0 0,-1 0 0,-1 8-1,0-13-26,1 1-1,-1 0 0,0 0 1,1 0-1,-1 0 0,0 0 0,0-1 1,0 1-1,0 0 0,0-1 1,0 1-1,0-1 0,0 1 0,0-1 1,0 1-1,0-1 0,0 0 1,0 0-1,-2 1 0,3-1-13,-1 0-1,1 1 1,-1-1 0,1 0-1,-1 0 1,1 0 0,-1 0-1,0 0 1,1 1 0,-1-1-1,1 0 1,-1 0-1,1 0 1,-1 0 0,0-1-1,1 1 1,-1 0 0,1 0-1,-1 0 1,1 0 0,-1 0-1,1-1 1,-1 1 0,1 0-1,-1-1 1,1 1-1,-1 0 1,1-1 0,-1 1-1,1 0 1,0-1 0,-1 1-1,1-1 1,-1 1 0,1-1-1,0 1 1,0-1 0,-1 1-1,1-1 1,0 1 0,0-1-1,-1 0 1,2-4-8,-1 0 0,1 0 1,-1 0-1,1 0 0,1 0 1,-1 1-1,1-1 0,-1 0 0,2 1 1,-1 0-1,0-1 0,1 1 1,0 0-1,0 0 0,4-5 1,6-8-33,-2 3 37,1 1-1,1 0 0,0 1 1,0 0-1,2 1 0,-1 0 0,1 2 1,0-1-1,1 2 0,0 0 0,1 1 1,0 1-1,0 0 0,0 1 1,0 1-1,1 1 0,0 0 0,0 1 1,-1 1-1,1 1 0,0 1 1,25 3-1,-27 0 1,1 0 0,-1 1 0,0 1 0,27 14 1,57 38 62,-64-35-13,38 33 1,-60-44-31,0 1-1,-2 0 0,1 0 0,-2 1 1,15 23-1,-25-35-7,0 0 1,0-1-1,-1 1 0,1 0 0,0 0 0,-1 0 1,0 0-1,1 0 0,-1-1 0,0 1 0,0 0 1,0 3-1,0-1-73,0-4-9,36-5-86,-31 3 156,1 1 0,0 0 0,-1 0 0,1 0 1,0 1-1,0 0 0,0 0 0,0 0 1,0 1-1,-1 0 0,1 0 0,0 1 1,9 3-1,-2 3 20,-1 1-1,0 0 1,-1 1 0,0 0 0,0 1 0,-1 0 0,-1 1 0,0 0-1,-1 0 1,0 1 0,12 26 0,-6-8 89,-2 1-1,-1 0 1,-2 1-1,7 41 1,-12-45 39,2 52 1,-6-70-127,0 0 0,-1 0 0,0 0 0,-1 0 0,0 0 0,-1 0 0,-6 18 1,3-15-30,0 0 1,-1-1-1,-1 0 1,0 0-1,-1-1 1,0 0-1,-1 0 1,0-1-1,-1 0 1,0-1-1,0 0 1,-1-1-1,-1-1 1,1 1-1,-2-2 1,-25 12 0,16-11-46,0-1 0,0-1 0,-1-1 0,0-1 0,0-1 0,-45 0 0,68-3 42,0 0-1,0 0 0,0 0 1,0 0-1,0 0 1,0 0-1,0 0 0,0 0 1,0 0-1,0-1 1,0 1-1,0 0 0,0-1 1,0 1-1,1-1 1,-1 1-1,0-1 0,0 1 1,0-1-1,0 1 1,1-1-1,-1 0 1,0 0-1,0 1 0,1-1 1,-1 0-1,1 0 1,-1 0-1,1 0 0,-1 0 1,1 0-1,-1 0 1,1 1-1,0-1 0,0 0 1,-1 0-1,1-1 1,0 1-1,0 0 0,0 0 1,0 0-1,0 0 1,0 0-1,1-1 0,-1 2-5,1 26-22,0-20 42,1 0 0,-1 0 1,0 0-1,-1 0 0,1 0 1,-1 0-1,0 0 0,-1 0 1,0 0-1,1 0 0,-2 0 1,1 0-1,-1-1 0,-4 10 1,2-6 17,-1 0-1,0 0 1,-1-1 0,0 0-1,-1 0 1,1-1 0,-1 0 0,-10 8-1,-2 0 8,-2-1-1,0-1 0,0 0 1,-1-2-1,-1 0 0,-33 10 0,39-16-73,0 0 0,0-1 0,-31 3 0,42-6 16,-1-1 0,1 0 1,0 0-1,0-1 1,0 0-1,0 0 1,0 0-1,0-1 1,0 0-1,0 0 0,0-1 1,0 1-1,-8-7 1,12 10 9,-1 1 1,1-1 0,0 0-1,0 1 1,0-1-1,0 1 1,0-1 0,0 1-1,0 0 1,0 0-1,1 0 1,-3 3 0,-29 37 179,16-17-51,-2-2-1,0 0 0,-1 0 0,-2-2 0,0-1 0,-1-1 1,-39 26-1,43-34-96,-1 0 1,0-1-1,-1-1 0,0-1 1,0-1-1,0-1 1,-1-1-1,0-1 0,0 0 1,-39 0-1,56-4-18,1 0 0,-1 0 0,1 0-1,0-1 1,-1 0 0,1 0 0,0 0 0,0 0 0,-1-1-1,-3-1 1,5 1 0,1 0 0,-1 0 0,1 0 0,0 0 0,0 0 0,0-1 0,0 1 0,0-1 0,0 1 0,1-1 0,-1 0 0,1 0 0,0 0 0,-2-4-1,3 6 9,0 1 0,0-1 0,0 1 0,0-1-1,0 1 1,0-1 0,0 1 0,0-1-1,0 1 1,-1-1 0,1 1 0,0-1-1,0 1 1,-1 0 0,1-1 0,0 1 0,-1-1-1,1 1 1,0 0 0,-1-1 0,1 1-1,0 0 1,-1-1 0,1 1 0,-1 0-1,1 0 1,-1-1 0,1 1 0,-1 0-1,1 0 1,-1 0 0,1 0 0,-1-1 0,0 1-1,-10 14-100,2-1 184,-2-1-48,0-1 1,-1 0-1,0 0 1,-1-1 0,0 0-1,-1-2 1,0 1-1,0-2 1,-1 0 0,0 0-1,-26 7 1,15-7-34,0-2 0,0 0 0,0-1 0,-1-2 1,1-1-1,-39-3 0,53 1-72,0-1-1,0-1 1,1 0 0,-1-1 0,1 0 0,0-1 0,-19-10-1,2-2-101,-41-33 0,60 42-4,9 7 171,0 1-1,0 0 0,0 0 1,0 0-1,0 0 0,-1-1 1,1 1-1,0 0 0,0 0 1,0 0-1,-1 0 0,1 0 1,0-1-1,0 1 0,0 0 1,-1 0-1,1 0 0,0 0 1,0 0-1,-1 0 0,1 0 1,0 0-1,0 0 1,-1 0-1,1 0 0,0 0 1,0 0-1,0 0 0,-1 0 1,1 0-1,0 0 0,0 0 1,-1 0-1,1 1 0,0-1 1,0 0-1,0 0 0,-1 0 1,1 0-1,0 0 0,0 1 1,0-1-1,0 0 0,-1 0 1,1 0-1,0 0 1,0 1-1,0-1 0,0 0 1,0 0-1,0 1 0,0-1 1,0 0-1,-1 0 0,1 0 1,0 1-1,0-1 0,-6 7 90,-10 5-49,0 0-1,-1 0 1,0-1 0,-1-2 0,0 1 0,0-2 0,-1-1-1,0 0 1,0-1 0,-1-1 0,0-1 0,0-1 0,0 0-1,0-2 1,0 0 0,0-1 0,-1-1 0,-32-7-1,42 6-25,0-1 1,0-1-1,0 0 0,0-1 0,1 0 0,-1 0 0,2-1 0,-1-1 0,0 1 0,1-1 0,1-1 0,-12-12 0,11 9-30,0 0 0,1-1 0,0-1 0,1 1 0,0-1 0,1 0 0,1 0 0,0-1-1,-5-21 1,4 8 45,0 0-1,2 0 1,-1-35-1,5 61-21,0 0 0,0 1 1,0-1-1,1 0 0,-1 1 0,0-1 0,0 0 0,0 1 0,0-1 0,0 0 0,0 1 0,0-1 0,-1 0 0,1 1 0,0-1 0,0 0 0,0 1 0,-1-1 0,1 0 0,0 1 0,-1-1 0,1 1 0,-1-1 0,1 0 0,0 1 0,-1-1 0,1 1 0,-1-1 0,1 1 0,-1 0 0,0-1 0,1 1 0,-1 0 0,1-1 0,-1 1 0,0 0 0,1-1 0,-1 1 0,0 0 0,1 0 0,-1 0 0,0 0 0,1 0 0,-1 0 0,-1 0 0,-2 1-10,-1 1 1,1 0 0,0 0-1,-1 0 1,1 0-1,-4 3 1,-8 5 0,2-4 58,0-1-1,0 0 1,0 0-1,-1-2 1,1 0-1,-1 0 0,0-2 1,0 0-1,0 0 1,0-2-1,-29-3 1,35 3-32,1-1 1,0 1 0,0-2 0,0 1 0,0-1 0,1 0 0,-1 0 0,1-1 0,-1 0 0,1-1 0,1 1 0,-1-1-1,1-1 1,-1 1 0,2-1 0,-1 0 0,1 0 0,-1-1 0,2 0 0,-1 0 0,1 0 0,-6-14 0,7 7-11,0 0 1,1 0 0,0 0-1,1-1 1,1 1 0,2-22-1,-1-6-53,0 21 33,1 0 0,1 1 0,0-1 1,2 1-1,9-25 0,44-100-84,-32 85 25,-3 5-98,2 1 0,46-71-1,-59 107-271,1 0-1,1 1 1,0 0-1,1 1 1,0 1-1,2 0 0,0 2 1,0-1-1,39-20 1,-51 31-260,0 1 1,1 0 0,-1 0-1,1 0 1,-1 0-1,1 1 1,0 0-1,0 1 1,0-1 0,-1 1-1,1 0 1,8 1-1,-4 4-1764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54.0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49 6017,'-3'0'95,"1"-1"1,-1 0 0,0 1 0,0 0 0,0-1 0,0 1 0,1 0-1,-1 1 1,0-1 0,0 0 0,0 1 0,1 0 0,-5 1 0,-15 7 90,20-8-98,-1-1-1,1 1 1,0 0 0,0 0 0,0 0 0,-1 0-1,1 0 1,0 0 0,0 1 0,1-1 0,-1 1-1,0-1 1,0 1 0,1 0 0,-3 2-1,-5 6 444,8-9-468,0 0 0,0 0 0,0 0 0,0 0 0,0 1-1,0-1 1,0 0 0,1 0 0,-1 1 0,0-1 0,0 0 0,1 1 0,-1-1 0,1 1-1,0-1 1,-1 1 0,1-1 0,0 3 0,-8 107 1309,8 17-428,1-125-923,0 0-1,-1 0 0,1 0 1,1-1-1,-1 1 1,0 0-1,0-1 0,1 1 1,0-1-1,-1 0 1,1 1-1,0-1 0,0 0 1,0 0-1,0 0 1,1 0-1,-1-1 0,1 1 1,-1 0-1,1-1 1,-1 0-1,1 0 0,3 2 1,4 1 50,0 0 0,0-1 0,0 0 1,1-1-1,13 2 0,-9-3-70,1-1 0,-1-1 0,1-1 0,-1 0 0,0-1 0,1 0 0,-2-2 0,1 0-1,0 0 1,-1-1 0,0-1 0,0 0 0,-1-1 0,0-1 0,0 0 0,-1-1 0,0 0 0,19-22 0,-27 28-25,-1 0 0,0 0 0,-1 0 0,1-1 0,-1 1 0,1-1 0,-1 1 0,-1-1 0,1 0 1,-1 0-1,1-5 0,0-5 24,-1 0 0,-1-21 0,0 13 15,-1 20-17,1 1 0,-1 0 0,1-1 0,-1 1 0,0 0 0,0-1 1,0 1-1,0 0 0,0 0 0,0 0 0,-1 0 0,1 0 0,-1 0 0,0 0 0,1 0 0,-1 1 1,0-1-1,0 1 0,0-1 0,0 1 0,0 0 0,0 0 0,-1 0 0,1 0 0,0 0 0,0 0 1,-1 1-1,1-1 0,-1 1 0,1-1 0,-3 1 0,-1-1-2,0 0 1,-1 1-1,1-1 0,0 1 0,0 0 1,0 1-1,0 0 0,-1 0 1,1 0-1,0 1 0,-7 2 1,0 3 18,1 0 0,1 1 0,-1 0 0,1 1 0,1 0 1,0 1-1,-15 17 0,20-21-9,0 1 1,0 1 0,1-1 0,0 1-1,0-1 1,1 1 0,0 0-1,0 1 1,0-1 0,2 0-1,-1 1 1,1-1 0,-1 12-1,2-1 33,0-9 1,0 1-1,0-1 1,1 1-1,3 12 1,-3-19-23,0 0 1,1 0-1,0 0 1,0 0 0,0 0-1,1 0 1,-1 0-1,1-1 1,0 1-1,0-1 1,0 0-1,0 0 1,4 3-1,1 0 2,-1-1 0,2 0 0,-1 0 0,0-1-1,1 0 1,0 0 0,0-1 0,0 0 0,1 0-1,-1-1 1,0-1 0,1 0 0,-1 0 0,1 0-1,0-1 1,-1-1 0,1 0 0,15-3 0,-8 0-8,-1-1 1,0 0 0,1-1 0,-2-1 0,1-1 0,-1 0 0,0-1 0,-1 0-1,22-19 1,-33 25-15,0 0-1,1 0 0,-1-1 0,-1 1 0,1-1 0,0 0 0,-1 0 1,0 0-1,0 0 0,0 0 0,0 0 0,2-9 0,-2 1-73,-1 0-1,0 0 0,0-18 0,-1 21 44,-1 8 28,1-1 0,-1 1 0,1-1 1,-1 1-1,0-1 0,0 1 0,0-1 0,1 1 0,-1 0 0,-1-1 0,1 1 1,0 0-1,0 0 0,0 0 0,-1 0 0,1 0 0,0 0 0,-1 0 0,1 0 1,-1 1-1,1-1 0,-1 0 0,1 1 0,-1-1 0,1 1 0,-1 0 1,-2-1-1,-1 0-7,-1 0 1,1 0-1,0 1 0,0-1 1,-1 1-1,1 1 1,-10 0-1,8 2 18,0 0-1,0 0 1,1 0-1,-1 1 1,1 0-1,-1 0 1,1 1-1,0-1 1,1 1-1,-1 1 1,-8 11-1,2-2 6,1 0 0,1 1 0,-13 27 0,20-34 21,1 0 1,0 1-1,0-1 0,1 0 0,0 0 0,0 1 0,1-1 0,2 16 0,0 6 91,-2-27-112,1-1-1,1 0 1,-1 1 0,0-1 0,1 0 0,0 0 0,-1 0 0,1 0 0,1 0 0,-1-1 0,0 1 0,1 0 0,-1-1-1,1 0 1,0 0 0,-1 0 0,1 0 0,0 0 0,1 0 0,4 1 0,3 3 20,0 0 1,1-1-1,0-1 0,20 5 1,-19-7-40,0 0 0,-1-1 0,1-1 0,0 0 0,0 0 0,0-1 0,-1-1 0,1 0 0,13-5 0,-17 4-7,0 0 1,-1-1-1,1 0 0,-1 0 1,0-1-1,0 0 1,0 0-1,-1-1 0,1 0 1,-1-1-1,-1 1 0,0-1 1,6-8-1,-9 9-43,-1 0 0,1 0 0,-1-1 0,-1 1 0,1 0 0,-1-1 0,0 1 0,-1-1 0,0 1 0,0-1 0,-1-11 0,0-1-42,1 17 94,0 1-1,0-1 1,-1 0 0,1 1-1,-1-1 1,1 0-1,-1 1 1,0-1-1,1 1 1,-1-1-1,0 1 1,0-1 0,0 1-1,0 0 1,0-1-1,-1 1 1,1 0-1,0 0 1,-1 0 0,1 0-1,0 0 1,-1 0-1,1 0 1,-1 0-1,0 1 1,1-1 0,-1 1-1,1-1 1,-1 1-1,0-1 1,-2 1-1,1-1 13,-1 1-1,1-1 0,-1 1 1,0 0-1,1 0 0,-1 0 1,1 1-1,-1-1 0,0 1 1,1 0-1,-1 0 1,1 0-1,0 1 0,-5 1 1,-10 9 3,0 2 1,-18 16 0,30-25-10,1 0 1,0 1-1,0-1 1,1 1 0,0 0-1,0 0 1,0 0-1,1 1 1,0-1-1,-4 12 1,6-10 10,0 1 1,0 0 0,1 0-1,1 12 1,0 2-63,-1-21 63,1 0 0,0-1 0,0 1 0,0 0 0,0-1 1,0 1-1,0-1 0,0 1 0,1-1 0,-1 0 0,0 1 0,1-1 1,-1 0-1,1 0 0,0 0 0,-1 0 0,1 0 0,0-1 1,-1 1-1,1 0 0,0-1 0,0 1 0,0-1 0,0 0 0,2 1 1,54 6-276,-39-7 264,1-2 1,0 0 0,0-1 0,-1-1-1,1-1 1,-1 0 0,0-2 0,-1 0 0,0-1-1,0-1 1,0 0 0,17-14 0,-33 21-19,0 0 1,0 0 0,-1 0-1,1 0 1,-1 0 0,1 0 0,-1-1-1,0 1 1,0 0 0,0-1 0,0 1-1,0-1 1,-1 1 0,1-1-1,-1 1 1,1-1 0,-1 1 0,0-1-1,0 0 1,0 1 0,-1-6-1,0-5-177,0 12 189,1 0 0,-1 0 0,0 0 0,0 1 0,0-1 0,0 0 0,0 0 0,0 1 0,0-1 0,0 1 0,0-1 0,-1 1 0,1-1 1,0 1-1,0 0 0,0-1 0,-1 1 0,1 0 0,0 0 0,0 0 0,-1 0 0,1 0 0,-2 0 0,-33 3-25,26 1 51,1 1 1,-1 0 0,1 0 0,0 1 0,0 1 0,1-1-1,0 1 1,0 1 0,1 0 0,0 0 0,-8 10 0,12-11 32,1 0 0,-1 0 0,1 0 0,0 0 1,1 1-1,-1-1 0,2 1 0,-1-1 0,1 1 1,1 13-1,-1-5 62,1-12-90,0-1 1,0 1 0,0-1 0,1 0 0,-1 1 0,1-1 0,0 0 0,0 0-1,0 0 1,0 0 0,0 0 0,1-1 0,-1 1 0,1-1 0,0 1 0,5 2-1,5 5 19,0-1 0,23 11 0,-22-15-37,-1 0 0,1-1-1,0 0 1,0-1 0,0-1 0,0 0 0,0-1 0,0-1-1,0 0 1,1-1 0,-1 0 0,0-1 0,0-1 0,0 0 0,0-1-1,-1-1 1,1 0 0,-1 0 0,13-9 0,-23 12-48,-1 1-1,1-1 1,-1 0 0,0 0 0,0-1 0,0 1 0,0 0-1,0-1 1,-1 1 0,1-1 0,-1 0 0,1 1 0,-1-1 0,0 0-1,0 0 1,1-4 0,-1-3-17,0 0 0,0 0 0,-1-17 0,-1 7 48,1 19 7,0 0-1,-1 0 1,1-1-1,0 1 1,-1 0-1,1 0 1,-1 0-1,1-1 0,-1 1 1,0 0-1,0 0 1,1 0-1,-1 0 1,0 0-1,0 0 1,0 1-1,0-1 1,0 0-1,0 0 1,0 1-1,0-1 1,0 0-1,-1 1 1,1 0-1,0-1 0,0 1 1,-1-1-1,1 1 1,0 0-1,0 0 1,-1 0-1,1 0 1,0 0-1,0 0 1,-1 0-1,-1 1 1,-2-1 1,1 0 1,0 0 0,0 1 0,0 0 0,0 0 0,0 0 0,0 0 0,0 1 0,0-1 0,-5 4 0,4-2 18,1 1 1,0 0 0,0-1-1,0 1 1,1 0 0,-1 1-1,1-1 1,0 1 0,0-1-1,1 1 1,-1 0 0,-1 6-1,1-1 70,1 1 0,0-1-1,1 1 1,0-1-1,1 15 1,1-23-76,0 0 0,-1 0 0,1 0 1,0 0-1,0 0 0,1 0 0,-1 0 0,0 0 0,1-1 1,-1 1-1,1-1 0,-1 1 0,1-1 0,0 1 0,-1-1 0,1 0 1,0 0-1,4 2 0,39 18 131,-33-17-125,1 0 0,0-1 0,0 0-1,0-1 1,0 0 0,0-1 0,20-1 0,-28-1-30,0 1-1,-1-1 1,1 0 0,-1 0 0,1 0 0,-1 0 0,1-1-1,-1 0 1,0 0 0,0 0 0,0 0 0,0-1-1,0 0 1,0 0 0,-1 0 0,1 0 0,-1 0 0,0-1-1,0 1 1,0-1 0,0 0 0,-1 0 0,0 0-1,3-6 1,-3 2-54,0-1 1,0 1-1,0-1 0,-1 0 0,-1 0 0,0 0 0,-1-11 0,1-1 126,0 20-61,0 1-1,-1 0 1,1-1 0,0 1-1,-1-1 1,1 1-1,0 0 1,-1-1 0,1 1-1,0 0 1,-1 0 0,1-1-1,0 1 1,-1 0-1,1 0 1,-1 0 0,1-1-1,-1 1 1,1 0-1,0 0 1,-1 0 0,1 0-1,-1 0 1,1 0-1,-1 0 1,1 0 0,-1 0-1,1 0 1,-1 0-1,1 0 1,0 0 0,-1 1-1,1-1 1,-1 0-1,1 0 1,-1 1 0,-17 7-50,-2 12 73,18-19-10,0 1 1,-1 0 0,1 0-1,0 0 1,0 0 0,0 0 0,0 0-1,1 0 1,-1 1 0,1-1-1,-3 5 1,2 0 21,-3 7 121,2 0 0,-1 0 0,1 1 0,1-1 0,0 19 0,2-13 61,-1-15-197,0 0 0,1 0 0,0 0 0,0-1 0,0 1 0,1 0 0,0 0 0,0 0 0,0 0 0,0-1 0,1 1 0,-1 0 0,1-1 0,0 0 0,1 1 0,-1-1 0,1 0 0,0 0-1,4 5 1,1-2-18,1-1-1,-1 1 1,1-1-1,0-1 0,1 0 1,0 0-1,-1-1 1,1 0-1,1 0 0,-1-1 1,0-1-1,1 0 1,0 0-1,17 0 0,-17-2 2,1 0-1,0-1 0,-1 0 0,1 0 0,-1-1 1,0-1-1,1 0 0,-1-1 0,-1 0 1,1 0-1,0-1 0,-1 0 0,14-11 0,-19 13 4,-1-1 0,0 0 1,0 1-1,-1-1 0,1-1 0,-1 1 0,0 0 0,0-1 0,0 0 0,-1 0 0,1 1 0,-1-1 0,0-1 0,1-6 0,0-3-9,-2 0 1,1 0-1,-2-27 0,-1 18-13,1 23 18,0 0 0,0 0-1,0 0 1,0 1-1,0-1 1,0 0 0,-1 0-1,1 0 1,0 1-1,0-1 1,-1 0 0,1 0-1,-1 1 1,1-1-1,-1 0 1,1 1 0,-1-1-1,1 0 1,-1 1-1,1-1 1,-1 1-1,0-1 1,1 1 0,-1-1-1,0 1 1,0 0-1,1-1 1,-1 1 0,0 0-1,0-1 1,1 1-1,-1 0 1,0 0 0,0 0-1,0 0 1,0 0-1,1 0 1,-1 0 0,0 0-1,0 0 1,0 0-1,0 0 1,-1 1-1,-1 0 7,0-1-1,0 1 1,1 0-1,-1 0 1,0 0-1,0 0 1,0 1-1,1-1 0,-1 1 1,1 0-1,-4 2 1,2 1 12,0 0 1,0 0 0,0 0-1,0 1 1,1-1-1,0 1 1,0 0-1,1 0 1,-1 0 0,1 0-1,-1 9 1,0 2 122,2 1 0,0 32 0,1-31-31,0-16-105,1-1-1,0 0 0,0 0 1,0 0-1,0 0 0,0 0 1,0 0-1,0 0 0,0 0 1,1-1-1,-1 1 0,1 0 0,0-1 1,-1 1-1,1-1 0,0 0 1,0 1-1,0-1 0,0 0 1,0 0-1,0 0 0,0 0 1,2 0-1,8 4 34,-1-1 0,23 4 0,-19-5-36,0-1 0,1-1 0,-1-1 1,1 0-1,-1-1 0,0-1 0,1 0 0,17-5 0,-23 4-8,0 0 0,-1 0 0,1-1-1,-1 0 1,0 0 0,0-1 0,-1-1-1,1 1 1,-1-1 0,0-1 0,-1 1-1,1-1 1,9-13 0,-15 16-12,1 0-1,-1-1 1,-1 1 0,1-1 0,0 0-1,-1 0 1,0 1 0,0-1 0,-1 0-1,1 0 1,-1 0 0,0 0 0,-1-7 0,1-2-51,-1 13 68,1 0 1,0 0-1,-1 0 0,1 0 0,-1 0 0,1 0 0,-1 1 0,0-1 0,1 0 0,-1 0 0,0 1 0,0-1 0,0 0 0,1 1 0,-1-1 0,0 1 0,0-1 0,0 1 0,0-1 0,0 1 0,0-1 0,0 1 0,0 0 0,0 0 0,0 0 0,0-1 0,0 1 0,0 0 0,0 0 0,0 0 0,-2 1 0,0-1-8,0 0 1,0 0-1,-1 0 1,1 0-1,0 1 1,0-1-1,0 1 1,0 0-1,-6 2 1,5 0 14,-1 1 0,1-1 0,-1 1 1,1 0-1,0 0 0,1 0 0,-1 1 0,1 0 1,0-1-1,0 1 0,0 0 0,-4 10 0,5-4 52,-1 0 0,1 0-1,1 0 1,0 0-1,1 18 1,0-27-57,0-1 1,0 1-1,0 0 0,1 0 1,-1 0-1,0-1 1,1 1-1,0 0 0,-1 0 1,1-1-1,0 1 1,0 0-1,0-1 0,0 1 1,0-1-1,1 0 1,-1 1-1,0-1 0,1 0 1,1 2-1,1-1 5,0 1 0,0-1 0,1 0-1,-1 0 1,1 0 0,-1-1 0,9 3 0,1-2 6,1 0 0,-1-1 1,0 0-1,24-3 0,-2-2-277,0-2 0,0-1-1,53-19 1,-70 19 137,-1 0 0,0-1 0,-1-1 0,0-1 1,0 0-1,-1-1 0,0-1 0,17-17 0,-30 26 106,-1 0 0,1 0 0,-1-1 0,0 1 0,0-1 0,0 1-1,0-1 1,0 0 0,-1 1 0,0-1 0,0 0 0,0 0 0,0 0 0,-1 0 0,1 0 0,-1 0 0,0 0 0,0 0 0,-1-5 0,1-1-66,-1 9 88,0 0 0,0 1-1,0-1 1,0 1 0,0-1 0,0 1-1,0-1 1,0 1 0,-1 0-1,1 0 1,0-1 0,0 1 0,0 0-1,0 0 1,0 0 0,-1 0-1,-1 1 1,-25 1 61,21-1-6,1 1 1,-1 0 0,0 1-1,1-1 1,-1 1 0,1 1-1,0-1 1,0 1 0,0 0-1,0 0 1,1 1 0,0 0-1,-1 0 1,2 0 0,-1 0-1,1 1 1,0 0 0,0 0-1,0 0 1,1 0 0,0 1-1,0-1 1,1 1 0,0 0-1,0-1 1,0 1 0,1 0-1,0 0 1,0 10 0,1-13-36,0 0 1,0-1-1,0 1 0,0 0 1,1-1-1,-1 1 1,1-1-1,0 1 1,0-1-1,1 1 0,-1-1 1,1 1-1,-1-1 1,4 5-1,-1-5 11,0 0-1,0 0 0,0 0 1,0 0-1,0-1 1,1 1-1,-1-1 1,1 0-1,0-1 1,7 3-1,17 3-32,-1-1 0,1-1 1,0-1-1,0-2 0,0-1 0,0-1 0,0-2 0,0-1 0,0-1 0,0-1 1,-1-1-1,0-2 0,0-1 0,42-20 0,-65 27-8,-1 0 0,1-1 0,0 1 0,-1-1 1,1 0-1,-1 0 0,0-1 0,0 1 0,0-1 0,0 0 0,-1 0 0,1 0 0,-1-1 0,0 1 0,-1-1 0,1 1 0,-1-1 0,0 0 1,0 0-1,0 0 0,-1 0 0,1-1 0,-1 1 0,-1 0 0,1 0 0,-1-8 0,0 9 1,0 0-1,0 0 1,0 0-1,0 0 1,-1-1 0,0 1-1,0 0 1,0 0-1,-1 0 1,1 1-1,-4-6 1,4 7 10,-1 0 1,0 0-1,0 0 0,0 0 1,0 1-1,0-1 1,0 1-1,0-1 0,0 1 1,-1 0-1,1 0 0,-1 0 1,1 0-1,-1 1 0,1-1 1,-1 0-1,1 1 0,-1 0 1,0 0-1,-2 0 0,-2 0-6,1 0 0,-1 0 0,1 1 0,-1 0 0,1 0 0,0 0 0,-9 4 0,12-4 22,0 0 0,1 0 0,-1 1-1,1-1 1,-1 0 0,1 1 0,0 0-1,0-1 1,-1 1 0,1 0 0,0 0 0,1 0-1,-1 1 1,0-1 0,1 0 0,-1 1-1,1-1 1,0 1 0,-2 4 0,-1 9 110,0 0 1,2 0-1,0 1 0,0 24 1,2-38-127,0 0 0,0 0 0,0 0 0,1 0 0,-1 0 0,1 0 0,0 0 0,0-1 0,0 1 0,0 0 0,0 0 0,0-1 0,1 1 0,-1 0 0,4 3 1,0-2-1,-1 0 0,1 0 0,1 0 0,-1-1 0,0 1 0,11 3 0,-9-4-1,1 0 0,0-1 0,1 0 0,-1 0 0,0-1 1,1 0-1,-1 0 0,0-1 0,1 0 0,-1 0 1,1-1-1,-1-1 0,0 1 0,12-5 0,-1 1 1,0-2 0,-1 0 0,0-2 0,-1 0 0,19-12 0,-25 14-36,-1-1 0,0 0 0,0 0 0,0-1 0,-1-1 0,-1 0 0,14-19 0,-17 21 13,0-1 0,-1 1-1,0-1 1,-1 0 0,0 0 0,0 0-1,-1-1 1,0 1 0,-1-1-1,0 1 1,0-11 0,-1 19 15,0 0 1,0 0 0,0 0-1,0 0 1,0-1-1,0 1 1,0 0-1,0 0 1,0 0 0,0 0-1,-1 0 1,1 0-1,0 0 1,-1 0-1,1 0 1,-1 0 0,0 0-1,1 0 1,-1 0-1,0 0 1,1 0-1,-1 0 1,0 1 0,0-1-1,0 0 1,1 0-1,-3 0 1,1 1 11,1 0-1,-1 0 1,1 0-1,-1 0 1,1 1 0,-1-1-1,1 0 1,-1 1 0,1-1-1,-1 1 1,1 0-1,-1-1 1,1 1 0,0 0-1,-1 0 1,1 0 0,0 0-1,0 0 1,0 0 0,0 0-1,-1 2 1,-2 1 28,0 1 1,0-1-1,1 1 0,0 0 1,0 0-1,0 0 1,1 1-1,-1-1 0,1 0 1,1 1-1,-3 7 1,2 3 66,0 0 0,2 29 1,0-30-92,0-13-8,1 0 0,-1 0 1,1 0-1,0 0 1,0 0-1,0 0 1,0-1-1,0 1 0,0 0 1,1 0-1,-1-1 1,0 1-1,1-1 1,-1 1-1,1-1 0,0 0 1,-1 0-1,1 0 1,0 0-1,0 0 1,0 0-1,0 0 1,0 0-1,0-1 0,0 1 1,0-1-1,2 1 1,2 1 0,0-1 1,0 0-1,0 0 1,0-1 0,0 1-1,0-1 1,0 0-1,10-2 1,5-4-90,0-1 0,-1-1-1,0 0 1,0-2 0,0 0 0,31-24 0,-42 28 46,-1-1 0,0 0-1,0 0 1,0-1 0,-1 0 0,0-1 0,0 1 0,-1-1 0,0-1 0,-1 1-1,0-1 1,0 0 0,-1 0 0,-1 0 0,4-15 0,-5 10-24,-2 1 1,0-24-1,-1 11 0,1 26 64,0 0-1,0 0 1,0 0-1,0-1 1,0 1 0,-1 0-1,1 0 1,0 0-1,-1 0 1,1-1 0,-1 1-1,1 0 1,-1 0-1,1 0 1,-1 0 0,0 0-1,0 0 1,0 1-1,1-1 1,-1 0 0,0 0-1,0 0 1,-2 0-1,0-1 0,1 1-1,-1 0 0,0 1 1,1-1-1,-1 0 0,0 1 0,0-1 1,0 1-1,1 0 0,-4 0 1,-1 1 34,0-1 0,0 1 0,1 0 0,-1 1 0,1 0 1,-1 0-1,1 0 0,-7 4 0,7-2 21,-1 0-1,1 0 1,1 0 0,-1 1-1,1 0 1,-1 0 0,1 0-1,1 1 1,-1-1 0,1 1-1,0 0 1,0 1 0,1-1-1,0 1 1,0-1 0,1 1 0,-1 0-1,1 0 1,1 0 0,-1 0-1,1 1 1,1-1 0,-1 0-1,2 11 1,-1-16-48,1 1 1,0-1 0,0 1-1,-1-1 1,1 1 0,1-1-1,-1 0 1,0 0-1,1 1 1,-1-1 0,1 0-1,-1 0 1,1-1-1,0 1 1,0 0 0,0 0-1,0-1 1,0 1-1,1-1 1,-1 0 0,0 0-1,0 0 1,1 0-1,-1 0 1,1 0 0,2 0-1,6 2-5,-1 0 0,1-1 0,0 0 0,-1 0 0,13-1 0,-4-3-9,0 0 1,1-2 0,-1 0 0,-1-1 0,1-1 0,-1-1 0,0 0 0,0-2 0,-1 0 0,0-1 0,0 0 0,-2-1-1,1-1 1,-1-1 0,21-22 0,-32 30-49,-1 0 0,1 0 0,-1 0 0,0-1 0,0 1 0,-1-1 0,1 0 0,-1 1 0,-1-1-1,3-10 1,-2-1-16,-1-1 0,-1-23-1,0 17 51,0 22 19,-1 0 0,1-1-1,-1 1 1,1 0-1,-1-1 1,0 1-1,0 0 1,0 0-1,0 0 1,-1-1-1,1 1 1,-1 1-1,1-1 1,-1 0-1,1 0 1,-1 0-1,0 1 1,0-1-1,0 1 1,0 0-1,0-1 1,0 1-1,0 0 1,-1 0 0,1 0-1,0 1 1,0-1-1,-4 0 1,1-1 40,1 1 1,-1 0 0,0 1 0,0-1 0,1 1 0,-1 0 0,0 0-1,0 0 1,0 1 0,1 0 0,-1 0 0,0 0 0,-8 3 0,1 2 100,0 1 1,0 0-1,1 1 1,-19 16-1,26-20-109,1-1-1,0 1 1,0 0 0,0 0-1,0 0 1,0 0-1,1 1 1,0-1 0,0 1-1,0-1 1,1 1-1,0 0 1,-1-1 0,1 1-1,1 0 1,-1 9-1,1-10-4,0 0 0,0-1-1,0 1 1,0 0 0,1 0-1,0 0 1,0 0-1,0 0 1,0-1 0,0 1-1,1-1 1,0 1 0,0-1-1,0 1 1,0-1 0,0 0-1,1 0 1,-1 0 0,1 0-1,0 0 1,0-1 0,0 1-1,0-1 1,0 0-1,0 0 1,1 0 0,-1 0-1,1-1 1,-1 1 0,5 0-1,1 1-11,0-1 0,0 0 0,0 0 0,1-1 0,-1 0 0,0 0-1,0-1 1,1-1 0,-1 0 0,0 0 0,0 0 0,0-1 0,0-1 0,0 0-1,0 0 1,11-6 0,-9 4-41,0 0 0,-1-1-1,0-1 1,0 0 0,0 0-1,-1-1 1,0 0 0,0 0-1,-1-1 1,0-1 0,-1 1-1,7-12 1,-10 13-28,-1 1 1,0-1-1,-1 0 1,0 0-1,0 0 1,0 0-1,0-14 1,-3-65-524,0 43 455,1-11 41,0 55 83,-1-1 1,1 0-1,-1 0 1,1 0-1,-1 0 1,0 1 0,1-1-1,-1 0 1,0 1-1,1-1 1,-1 0-1,0 1 1,0-1-1,0 1 1,0-1-1,1 1 1,-1 0-1,0-1 1,0 1-1,0 0 1,0-1-1,0 1 1,0 0-1,0 0 1,0 0-1,0 0 1,0 0-1,0 0 1,0 0 0,0 0-1,-1 1 1,-36 5-15,31-3 48,0 0 1,-1 1-1,2-1 1,-1 2-1,0-1 1,1 1 0,-8 7-1,11-9-12,0-1 1,0 1-1,1 1 0,0-1 0,0 0 1,0 0-1,0 1 0,0-1 0,1 1 1,-1 0-1,1-1 0,0 1 0,0 0 1,0 0-1,1 0 0,-1 5 0,1-5-3,0 0-1,0 0 0,0 0 1,0-1-1,1 1 1,0 0-1,0 0 0,0-1 1,0 1-1,0 0 1,1-1-1,3 7 0,-2-7-9,0 0 0,0 0-1,0-1 1,1 1 0,-1-1-1,1 1 1,0-1-1,0 0 1,-1 0 0,1-1-1,7 2 1,-5 0-15,1-1 0,0-1-1,0 1 1,0-1 0,0 0 0,0-1 0,0 0-1,0 0 1,0 0 0,0-1 0,0 0 0,0 0-1,0-1 1,0 0 0,-1 0 0,1 0 0,-1-1-1,1 0 1,-1-1 0,0 1 0,0-1 0,0 0-1,-1-1 1,1 1 0,-1-1 0,0 0 0,-1 0-1,1-1 1,6-10 0,-7 8-71,-1 0 0,-1 0-1,1 0 1,-1 0 0,0 0 0,-1 0 0,0-1-1,0-12 1,4-27-145,0 19 201,-2-1-1,-2-57 1,-1 51 38,-1 36-16,1 0 0,0 0 0,0-1 0,0 1 0,-1 0 0,1 0 0,0-1-1,0 1 1,-1 0 0,1 0 0,0 0 0,-1 0 0,1 0 0,0-1 0,0 1 0,-1 0 0,1 0 0,0 0 0,-1 0 0,1 0 0,0 0 0,-1 0 0,1 0 0,0 0 0,-1 0 0,1 0 0,0 0 0,-1 0 0,1 0 0,0 0 0,-1 1-1,1-1 1,0 0 0,-1 0 0,1 0 0,0 0 0,-1 1 0,-11 5 24,8-2 4,1 1 1,-1 1 0,1-1 0,0 0 0,1 1 0,-1-1 0,1 1 0,0 0 0,1 0-1,0 0 1,-2 10 0,-7 52 101,10-65-122,0 0 0,0 0 0,0 1 0,1-1 0,-1 0 0,1 0 0,0 1 0,0-1 0,0 0 0,0 0 0,0 0 0,1 0 0,-1 0 0,1-1 1,2 4-1,0-2-15,1 0 1,-1 0 0,1-1-1,0 0 1,0 0 0,0 0-1,11 4 1,-10-5 4,1 0 0,0-1 1,0 1-1,0-1 0,0-1 0,0 1 1,0-1-1,0-1 0,0 1 0,0-1 0,-1 0 1,1-1-1,0 1 0,0-1 0,-1-1 1,1 1-1,-1-1 0,7-4 0,0 0 3,0-1-1,-1 1 0,0-2 0,-1 0 0,0 0 0,0-1 0,16-19 1,-23 22-9,1 1 1,-1-1-1,0 1 1,-1-1-1,0 0 1,0 0 0,0-1-1,-1 1 1,0-1-1,0 1 1,-1-1 0,0 0-1,-1 1 1,1-1-1,-2-13 1,1 19 7,0 0 1,0 0 0,-1 0-1,1 0 1,0 0-1,-1 0 1,1 0-1,-1 0 1,0 0 0,0 1-1,0-1 1,1 0-1,-4-3 1,3 5-2,0-1 1,0 0 0,0 0-1,0 1 1,0-1 0,0 1-1,-1-1 1,1 1 0,0-1-1,0 1 1,-1 0 0,1 0-1,0-1 1,0 1 0,-1 0-1,1 0 1,0 0-1,-1 1 1,1-1 0,0 0-1,0 0 1,-1 1 0,1-1-1,0 1 1,0-1 0,-1 1-1,1-1 1,0 1 0,0 0-1,0-1 1,-1 2 0,0-1 7,1 0 1,-1 1 0,1-1 0,-1 0 0,1 1 0,-1-1 0,1 1 0,0-1 0,0 1 0,0 0 0,-1-1 0,2 1 0,-1 0 0,0 0 0,0 0 0,1 0-1,-1-1 1,0 5 0,0 37 232,1-27-104,0-15-136,1 1 0,0-1 0,-1 0 0,1 0-1,0 0 1,-1 0 0,1 0 0,0 0 0,0 0 0,0 0 0,0 0 0,0 0 0,0-1 0,0 1 0,0 0-1,0-1 1,1 1 0,-1-1 0,0 1 0,0-1 0,0 1 0,1-1 0,-1 0 0,0 0 0,2 1 0,1 0 5,0-1 0,0 1 0,0-1 0,0 1 0,0-1 0,-1 0 0,7-1 1,-9 0-5,0 1 1,-1-1 0,1 1-1,0-1 1,-1 0 0,1 0 0,-1 1-1,1-1 1,-1 0 0,1 0 0,-1 0-1,1 1 1,-1-1 0,0 0 0,0 0-1,1 0 1,-1 0 0,0 0-1,0 0 1,0 0 0,0 0 0,0-1-1,-1-30 76,1 20-116,0 8 9,-1-1 0,1 1-1,-1-1 1,0 1 0,0 0 0,0-1-1,0 1 1,-1 0 0,0 0-1,0 0 1,0 0 0,0 0 0,-1 0-1,1 0 1,-1 1 0,0 0 0,0-1-1,0 1 1,-1 0 0,1 0-1,-1 1 1,-4-4 0,-33-23-2223,12 12-2489,20 12 2032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39.6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0 390 7365,'8'-6'5512,"-7"-8"-5215,0 1 0,1-1 1,1 0-1,0 1 1,1 0-1,1 0 1,7-16-1,49-88-226,-59 113-60,6-11-3,1 1 1,0 0-1,0 0 0,2 1 1,-1 1-1,2-1 0,0 2 0,21-18 1,-32 29-4,0-1 0,1 0 0,-1 1 0,0-1 0,0 1 0,0 0 1,0-1-1,1 1 0,-1 0 0,0-1 0,0 1 0,1 0 0,-1 0 0,0 0 0,0 0 1,1 0-1,-1 1 0,0-1 0,0 0 0,1 1 0,0 0 0,1 0-4,0 0 0,-1 1 1,1 0-1,-1-1 0,0 1 0,1 0 0,-1 0 0,0 1 0,2 1 0,4 9 15,1-1-1,12 28 1,-16-29 42,85 205 51,7 14 809,-93-220-801,2-1-1,-1 0 1,1 0 0,0-1 0,1 1 0,0-1 0,1-1 0,-1 0 0,2 0 0,16 12 0,-21-17-94,-1-1 0,1 0 0,0 0-1,-1 0 1,1 0 0,0 0 0,-1-1-1,1 0 1,0 0 0,0 0 0,0 0 0,-1 0-1,1-1 1,0 0 0,-1 0 0,1 0-1,0 0 1,3-2 0,10-4-660,0-1 0,23-16-1,-32 19 39,0-1-482,0 0-1,0-1 0,-1 0 1,0 0-1,9-12 1,-6 2-1409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0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641 0 6461,'0'0'3611,"0"24"-456,-1-16-2913,-1 0 0,-1-1 0,0 0 0,0 1 0,0-1 0,-1 0 0,0-1 0,0 1 0,-1-1 0,-9 10 0,-9 16 169,-276 403 665,111-216-1001,114-138-172,70-72-131,-2 2 67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0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 7869,'1'3'178,"-1"-1"0,1 0 0,-1 0 0,1 0 0,0 0 0,0 0 0,0 0 0,0 0 0,0 0 0,1-1 0,-1 1-1,1 0 1,-1 0 0,1-1 0,-1 1 0,1-1 0,0 0 0,2 2 0,11-2 92,-1-1-1,0-1 0,1 0 1,-1-1-1,0-1 0,0 0 0,0-1 1,20-8-1,25-6-120,-51 17-156,0-1-194,0 0 0,0 0 0,0-1 0,-1 0 0,9-4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0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42 6553,'0'25'321,"0"11"4513,1-35-4742,-1 0-1,1 0 1,0 0-1,-1 0 1,1 0-1,0 0 1,0 0-1,0-1 1,-1 1-1,1 0 1,0-1-1,0 1 1,0 0-1,0-1 0,0 1 1,0-1-1,1 0 1,-1 1-1,0-1 1,0 0-1,0 1 1,0-1-1,3 0 1,28 4 811,-19-5-837,-1 0 1,1-1-1,-1 0 0,0-1 0,0 0 0,0-1 0,0 0 0,12-7 0,33-22-1432,-8-5-3771,-39 28 3490,-8 1-477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1.1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5180,'0'0'465,"0"32"3932,0 192 348,1-203-4545,1 0-1,7 31 1,-5-31-25,0 0 1,0 32-1,0 130 1501,-3-148-4804,-1-15-4585,0-27 5286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1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783 1 7001,'-1'5'292,"0"-1"0,-1 1 0,1-1 0,-1 1 0,0-1 0,0 0 0,0 1 1,0-1-1,-1 0 0,0-1 0,0 1 0,0 0 0,0-1 0,-1 0 0,1 1 1,-6 2-1,-11 11 1207,-37 20 0,-248 120 1656,207-111-3063,-87 34-102,113-50-1153,80-59-10664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7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11 6777,'-19'-5'811,"-2"-1"6967,21 12-7350,0 1-1,0-1 0,1 1 1,0-1-1,0 0 1,3 11-1,22 43-34,57 127 592,-79-180-943,-1 1-1,-1-1 0,1 1 1,-1-1-1,-1 1 0,2 8 1,-3-16-3,-2-26-11591,-4 19 9788,4 0-297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2.0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55 100 8569,'-2'2'266,"1"0"1,0 0-1,0 0 1,0 1-1,0-1 1,0 0-1,1 0 1,-1 1-1,0 5 2690,3-12-2956,0 1 0,0 0 0,0 0 0,1 0 0,0 0 0,-1 0 0,1 0 0,0 0 0,0 1 0,6-4 0,2-3 50,-9 7-35,14-13 8,1 1 0,22-15 0,-35 26-9,0 0 0,0 1 0,1 0 0,-1 0 0,0 0 0,1 0 0,-1 0 0,1 1 0,-1 0 0,1 0 0,0 0 0,0 1 0,-1 0 0,1 0 0,0 0 0,8 1 0,-10 0 6,0 0-1,0 1 1,0-1-1,0 1 1,-1-1-1,1 1 1,0 0-1,-1 0 1,0 0-1,1 1 1,-1-1 0,0 0-1,0 1 1,-1-1-1,1 1 1,0 0-1,-1 0 1,1-1-1,1 7 1,0 0 35,-1-1 1,0 1-1,-1-1 1,1 1-1,-1 0 1,-1 8-1,0 2 22,1-14-81,0 0 1,-1-1-1,0 1 1,0 0-1,0 0 1,-1 0-1,0 0 1,0-1-1,0 1 1,0 0-1,-1-1 0,0 1 1,0-1-1,0 1 1,0-1-1,-4 5 1,-8 6 1,-21 23 163,-47 41 1,70-69-106,-1 0 1,0-1 0,0-1-1,-1 0 1,0-1-1,0 0 1,-1-1-1,-22 6 1,37-12-58,-1 0 1,1 0 0,-1 0-1,1 0 1,0 0-1,-1 0 1,1 0-1,-1 0 1,1 0 0,-1-1-1,1 1 1,-1 0-1,1 0 1,0 0-1,-1-1 1,1 1 0,-1 0-1,1 0 1,0-1-1,-1 1 1,1 0-1,0-1 1,-1 1 0,1 0-1,0-1 1,0 1-1,-1-1 1,1 1-1,0 0 1,0-1 0,0 1-1,0-1 1,0 1-1,-1-1 1,1 1-1,0 0 1,0-1 0,0 1-1,0-1 1,0 1-1,0-1 1,0 1-1,0-1 1,1 1 0,-1-1-1,0 1 1,0 0-1,0-1 1,0 1-1,1-1 1,-1 1 0,0-1-1,1-1-3,-1 0-1,1-1 0,0 1 1,0 0-1,-1 0 1,1 0-1,1 0 0,-1 0 1,0 0-1,3-3 0,8-5 9,-1 1 0,1 1 0,1 0 0,0 0 0,0 1 0,0 1 0,1 1 0,0 0 0,0 0 0,20-3 0,31 1 80,0 2-1,71 5 1,-60 1-349,-76-1 168,1 0 0,0 0 0,0 0 1,0-1-1,0 1 0,0 0 0,0 0 1,0 0-1,0-1 0,-1 1 0,1 0 1,0-1-1,0 1 0,0-1 0,-1 1 0,1-1 1,0 0-1,0 1 0,-1-1 0,1 1 1,0-2-1,3-13-5271,-4 8 2757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2.4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509 23 7965,'0'0'114,"0"-1"0,0 0 1,0 0-1,0 0 0,0 1 0,0-1 1,0 0-1,0 0 0,0 1 1,0-1-1,0 0 0,0 0 0,0 0 1,-1 1-1,1-1 0,0 0 1,-1 1-1,1-1 0,0 0 0,-1 1 1,1-1-1,-1 0 0,1 1 1,-1-1-1,0 1 0,1-1 0,-1 1 1,1-1-1,-1 1 0,0-1 1,1 1-1,-1 0 0,0-1 1,0 1-1,1 0 0,-1 0 0,-1-1 1,-1 2 49,-1-1 1,1 1 0,0 0-1,0-1 1,-1 2-1,1-1 1,0 0 0,-4 3-1,-17 10 91,0 0 0,1 2 0,1 0 0,1 2-1,0 1 1,2 0 0,0 1 0,1 1 0,1 1-1,1 0 1,-22 42 0,-1 12 207,3 1 0,-37 120-1,61-155-295,1 0 1,2 0-1,2 1 0,1 0 0,1 72 0,5-82-91,0 13 23,6 59-1,-3-89-81,0 0 0,1 0 0,0 0 0,1 0 0,1-1 0,0 0 0,12 19-1,-5-13 45,1 0 0,1-1 0,0-1-1,23 20 1,-30-30-383,2-1 0,-1 0 0,1-1 0,0 0 0,0 0 0,1-1 1,0-1-1,0 0 0,0 0 0,18 4 0,-29-9 148,1 0 1,-1 1 0,1-1-1,-1 0 1,1 0 0,0 1-1,-1-1 1,1 0 0,-1 0-1,1 0 1,-1 0-1,1 0 1,0 0 0,-1 0-1,1 0 1,-1 0 0,1 0-1,-1 0 1,1 0 0,-1 0-1,1-1 1,0 1-1,-1 0 1,1 0 0,-1-1-1,1 1 1,-1 0 0,0-1-1,1 1 1,-1 0-1,1-1 1,-1 1 0,1-1-1,-1 1 1,0 0 0,1-1-1,-1 1 1,0-1 0,1 0-1,-1-6-2558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2.8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1 8993,'0'0'295,"0"32"4455,0-19-4317,1 33 590,-10 72-1,6-88-681,1 49-1,2-46-17,-5 36 0,-3 21-63,-4 23-189,10-97-186,-1-1 0,0-1 1,-1 1-1,-1 0 1,0-1-1,-1 0 1,-13 21-1,7-27-3048,12-8 3072,0 0 1,0 0 0,-1 0-1,1 0 1,0 0 0,-1 0 0,1 0-1,0 0 1,-1 0 0,1 0-1,0 0 1,0 0 0,-1 0-1,1 0 1,0 0 0,-1 0-1,1 0 1,0 0 0,0-1 0,-1 1-1,1 0 1,0 0 0,0 0-1,-1 0 1,1-1 0,0 1-1,0 0 1,-1 0 0,1-1 0,0 1-1,0 0 1,0 0 0,0-1-1,0 1 1,-1 0 0,1 0-1,0-1 1,0 1 0,0 0 0,0 0-1,0-1 1,0 1 0,0 0-1,0-1 1,0 1 0,0 0-1,0-1 1,0 1 0,0-10-1774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3.4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 88 6597,'7'-6'108,"13"-9"443,1 0-1,39-20 1,-55 32-514,0 1 1,0 0-1,-1 0 0,1 0 1,0 1-1,1 0 0,-1-1 1,0 2-1,0-1 0,0 1 1,1 0-1,-1 0 0,0 0 1,0 0-1,1 1 0,-1 0 1,0 0-1,0 1 0,9 3 1,-7-1 75,-1 0 0,0 1 1,0-1-1,0 1 1,-1 0-1,0 1 0,0-1 1,0 1-1,0 0 1,-1 1-1,0-1 1,-1 0-1,1 1 0,-1 0 1,0 0-1,-1 0 1,3 10-1,-1 8 120,0 1-1,-2-1 1,-1 44 0,-1-52-144,-1-9-87,0 0-1,0-1 1,-1 1-1,0 0 1,-1 0-1,0-1 1,0 1 0,-1-1-1,1 0 1,-1 0-1,-1 0 1,0-1-1,0 0 1,0 1-1,-9 6 1,-7 7 17,0-2 1,-1 0-1,-26 14 1,44-29-72,-1 1-28,0-1 1,0 1 0,0-1 0,-1-1-1,1 1 1,-1-1 0,0 0 0,-9 2-1,17-38-465,2 31 539,-1 0 1,1 0-1,0 0 1,0 0-1,0 1 1,0 0-1,0 0 0,0 0 1,1 0-1,-1 1 1,1-1-1,-1 1 0,6-1 1,-6 2 34,-1-1 0,0 1-1,1 0 1,-1 0 0,1 0 0,-1 0 0,0 0-1,1 1 1,-1 0 0,0 0 0,1-1 0,-1 2-1,0-1 1,0 0 0,0 1 0,0-1 0,0 1 0,4 4-1,8 10 424,-2 1 0,0 1 0,-1 0-1,0 1 1,-2 0 0,0 1 0,-2 0-1,8 23 1,-11-26-228,-1-1 1,-1 1-1,0-1 0,-1 1 0,-1 0 1,-1 0-1,0 0 0,-5 28 0,3-38-208,0 0 0,0 0 0,-1 0 1,0-1-1,-1 1 0,0-1 0,0 0 0,0 0 0,0 0 0,-1-1 0,0 1 0,0-1 0,-1 0 0,1 0 0,-1-1 0,0 0 1,-1 0-1,1 0 0,-9 3 0,-4 1-28,0-1 0,0 0 1,-1-1-1,1-2 0,-35 5 1,43-8-76,-55 4-1005,61-5 856,0 0-1,0 0 1,0-1 0,0 0-1,0 0 1,0 0 0,1-1-1,-1 0 1,0 1 0,-7-6-1,10 6 8,1-1 0,0 1 1,-1-1-1,1 0 0,0 0 0,0 0 0,0 0 0,0 0 0,0 0 0,1 0 0,-1 0 0,0 0 0,1 0 0,0 0 1,-1 0-1,1 0 0,0 0 0,0 0 0,0-1 0,1 1 0,-1 0 0,1-2 0,-1-9-998,0-10-687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3.8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 9945,'-33'18'1206,"19"-12"-728,0 2-1,1-1 1,-1 2 0,2 0 0,-1 0 0,1 1 0,1 0 0,0 1 0,-16 20-1,21-21-362,0 0 0,1 0 0,0 0 0,1 1 0,0 0 0,0 0 0,1 0 0,-3 20 0,3 5 70,0 52 0,3-71-144,2-3 12,-1-1 0,2 1 1,0-1-1,0 1 0,1-1 0,1 0 0,0 0 1,1-1-1,0 0 0,1 0 0,1 0 0,-1-1 0,2 0 1,0 0-1,0-1 0,1 0 0,0-1 0,15 11 1,-14-14-46,0-1 1,1 0-1,0 0 1,0-1-1,1-1 1,-1 0-1,1-1 1,-1 0-1,1-1 1,0-1 0,0 1-1,-1-2 1,1 0-1,0-1 1,-1 0-1,18-5 1,-20 4-10,1-1 0,-1 0-1,0 0 1,0-1 0,-1 0 0,1-1 0,-1 0 0,13-12 0,-16 12-1,-1 1 1,1-1-1,-2 0 0,1 0 1,-1 0-1,1-1 1,-2 0-1,1 0 0,-1 0 1,0 0-1,-1 0 0,4-15 1,-3-2-228,-2 0 1,0-1 0,-3-26-1,1-3 114,0 46 105,0 0-1,-1 1 1,1-1 0,-1 0 0,-1 1-1,0 0 1,0-1 0,0 1 0,-6-10-1,-4-3-56,-28-35 0,33 46-63,-1-1 1,-1 2-1,1-1 1,-1 1 0,-1 1-1,-17-10 1,-37-14-3672,42 17-2692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4.2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116 0 9561,'-10'3'424,"0"0"0,1 1 1,-1 0-1,1 0 0,0 1 0,-10 7 1,16-10-331,0 0 1,0 1-1,0-1 1,1 1-1,-1-1 1,1 1 0,0 0-1,0 0 1,0 0-1,0 0 1,0 0-1,1 0 1,-1 1 0,1-1-1,0 1 1,0-1-1,0 1 1,0-1 0,1 1-1,-1 4 1,1 12 195,-1-16-264,1 0 1,-1 0-1,1 0 0,0 0 1,0 0-1,1 0 1,-1 0-1,1 0 0,-1 0 1,1 0-1,1-1 0,-1 1 1,1 0-1,-1 0 0,1-1 1,0 1-1,0-1 0,0 0 1,1 1-1,-1-1 0,4 3 1,2 0 1,0 1 0,1-1 1,-1 0-1,1-1 1,1 0-1,-1-1 0,16 6 1,-20-9-18,0 1 1,1-1 0,-1-1-1,0 1 1,0-1-1,1 0 1,-1 0-1,0 0 1,0-1 0,1 0-1,-1 0 1,0 0-1,0 0 1,0-1 0,0 0-1,8-5 1,-9 5-24,0 0 0,0 0 1,-1-1-1,1 1 0,-1-1 0,1 0 0,-1 0 1,0-1-1,0 1 0,0-1 0,-1 1 1,1-1-1,-1 0 0,0 0 0,3-7 1,-2 0-25,-1 0-1,-1 0 1,0 0 0,0 0 0,-1-13 0,0 18 33,-1 3-17,1 1-1,0 0 0,-1 0 1,1 0-1,-1 0 1,0-1-1,1 1 0,-1 0 1,0 0-1,-1 1 0,1-1 1,0 0-1,0 0 0,-1 0 1,1 1-1,-1-1 0,1 1 1,-1-1-1,0 1 0,0 0 1,-2-2-1,-6-3-588,0 1 0,-22-9 0,4 2-2138,12 6-849,5 4 1457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4.8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148 0 6865,'-2'1'310,"1"-1"0,-1 1 0,1 0 0,-1 0 0,1-1-1,-1 1 1,1 0 0,0 1 0,-1-1 0,1 0 0,0 0 0,0 0 0,0 1 0,0-1 0,0 1 0,0-1 0,0 1 0,0-1 0,1 1 0,-1-1 0,0 1 0,1 0 0,-1-1 0,1 3 0,1 0-231,0-1 0,0 1 0,1-1 0,-1 0 0,1 1-1,0-1 1,0 0 0,0 0 0,0 0 0,4 3 0,9 15 234,82 177 1910,-80-156-1816,-1 0 1,18 86-1,-25-54-51,-2 0 0,-5 127 0,-3-103-150,-2-64-89,-1 0 0,-1-1 1,-2 1-1,-13 35 0,8-25 66,0 2-55,-3-1 0,-28 62 0,32-86-133,0 1 0,-2-1 1,-1-1-1,0-1 1,-1 0-1,-29 27 1,25-27-155,8-9-495,0 1-1,-1-1 1,-23 15 0,28-20-516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5.3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6 8661,'0'0'49,"-1"1"0,0-1 1,0 0-1,1 1 0,-1-1 1,0 1-1,1-1 0,-1 1 1,0-1-1,1 1 0,-1-1 0,1 1 1,-1 0-1,1-1 0,-1 1 1,1 0-1,0 0 0,-1-1 1,1 1-1,0 0 0,0 0 0,-1 1 1,1 21 7450,4-21-7368,0 0-1,1 0 1,-1-1 0,1 1-1,0-1 1,-1 0 0,8 1-1,-8-2-80,21 5-17,0-2 0,0-1 0,1-1-1,-1-2 1,0 0 0,0-1 0,0-2 0,0 0 0,0-2-1,-1-1 1,37-15 0,-59 21-136,-1 1-1,1-1 1,-1 0-1,1 0 1,-1 1-1,1-1 1,-1-1-1,1 1 1,-1 0-1,0 0 1,1 0-1,-1-1 1,0 1-1,0 0 1,0-1-1,1-2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5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29 7593,'-1'1'191,"0"0"-1,0 0 1,0 0 0,0 0 0,1 0 0,-1 1 0,0-1 0,1 0-1,-1 1 1,1-1 0,-1 0 0,1 1 0,-1-1 0,1 1 0,0-1 0,0 1-1,0-1 1,0 1 0,0-1 0,0 1 0,0 1 0,0 3 1586,5-5-1410,0 1 1,0-1-1,0-1 0,1 1 1,7-1-1,-12 0-285,25 0 337,0-2 0,0 0 0,-1-2 0,31-9 0,15-2-13,120-19-250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7.8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671 0 5529,'0'0'3739,"-11"1"-2297,-35 17-813,1 3 0,2 1 0,0 2 0,1 2 0,1 2 0,-44 40 0,40-25-260,1 3-1,-45 61 1,67-76-199,1 1 0,2 0-1,1 1 1,-27 71 0,41-89-132,1 1 0,1-1 0,1 1 0,0 0 0,0-1 0,3 19 1,-1 7 20,0-36-50,0 1 0,0-1 1,0 1-1,1-1 0,0 0 1,0 1-1,0-1 0,1 0 1,-1-1-1,1 1 0,0 0 1,1-1-1,-1 1 0,1-1 1,0 0-1,0 0 0,0-1 1,9 6-1,-5-3 24,0 0-1,0-1 0,1 0 1,0-1-1,0 0 1,0 0-1,0-1 1,1 0-1,19 2 1,-16-4-34,0-2 1,0 1-1,1-2 1,-1 0-1,0 0 1,0-2-1,-1 1 0,1-2 1,-1 1-1,1-2 1,-2 0-1,1 0 1,16-12-1,-13 8-46,-2-1-1,0 0 0,0-1 0,-1 0 0,0-1 0,-1 0 1,-1-1-1,0 0 0,0 0 0,6-17 0,-11 18-42,-2 0 0,1-1 0,-2 1 0,0-1 0,0 0-1,-1 0 1,-2-26 0,0 16 48,1 19 21,-2-1-1,1 1 1,0 0 0,-1 0-1,0 0 1,-1 1 0,1-1-1,-1 0 1,1 1 0,-1-1-1,-1 1 1,1 0 0,-1 0-1,1 0 1,-1 1 0,-6-5 0,3 2-4,1 1 0,-1 0 1,0 0-1,-1 1 0,1 0 1,-1 0-1,0 1 0,0 0 1,-15-4-1,9 6-123,1 1-1,-1 0 1,1 1 0,-1 1 0,1 0-1,0 1 1,-1 0 0,1 1-1,0 0 1,1 1 0,-1 1-1,1 0 1,0 0 0,-13 11-1,24-16-194,-1 0 0,0 0-1,1 0 1,0 0 0,-1 0-1,1 0 1,0 1 0,0-1-1,-1 0 1,1 1 0,0-1-1,0 1 1,1-1 0,-1 1-1,0 0 1,0-1 0,1 1-1,-1 0 1,1 0 0,-1-1-1,1 1 1,0 2 0,0 1-1534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8.8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293 9 7593,'0'-4'3578,"0"0"1148,0 5-2827,0 2-1945,1-1 0,-1 1 1,1-1-1,-1 0 0,1 1 0,0-1 0,0 0 1,0 1-1,0-1 0,2 3 0,13 12 219,0 0 0,-1 1-1,13 22 1,-20-26-160,1-1-1,1 0 1,1 0-1,0-1 1,0 0 0,1-1-1,0-1 1,22 15-1,-28-21-28,12 6 28,-1-1 0,21 7 0,-33-14-20,0 0 0,0-1-1,0 0 1,0 0 0,1 0 0,-1 0-1,0-1 1,0 0 0,1 0 0,-1 0 0,0-1-1,0 0 1,7-1 0,-9 0-46,0 1 0,0-1 1,0 0-1,0 0 0,0 0 1,0-1-1,0 1 0,-1-1 0,5-5 1,17-13-409,-23 20 413,1-1-1,-1 1 1,0 0-1,1-1 1,-1 1-1,0-1 1,0 1-1,0-1 1,0 1 0,-1-1-1,1 0 1,0 1-1,-1-1 1,1 0-1,-1 0 1,1 0-1,-1 1 1,0-1-1,0-3 1,0-44-545,-1 27 590,1 21 3,0 1-1,0-1 0,0 1 0,0-1 0,-1 0 1,1 1-1,0-1 0,0 1 0,0-1 0,-1 1 0,1-1 1,0 0-1,0 1 0,-1-1 0,1 1 0,0 0 1,-1-1-1,1 1 0,-1-1 0,1 1 0,-1-1 0,1 1 1,-1 0-1,1-1 0,-1 1 0,1 0 0,-1 0 1,1-1-1,-2 1 0,-23-1-27,19 2 25,0 1 0,-1-1 0,1 1 0,0 1 0,-11 4-1,-6 10 103,1 0 0,1 2 0,-28 30-1,11-10 17,33-33-91,0-1 0,0 1-1,1 0 1,-7 12 0,-6 9 53,-23 33 66,32-51-70,-1 0 1,0 0-1,0-1 0,-1 0 1,0 0-1,0-1 0,-1 0 1,0-1-1,0-1 0,0 1 1,-1-2-1,0 0 0,0 0 1,-24 4-1,26-6-187,-1-1 1,1 0-1,-1 0 1,0-1-1,1 0 1,-1-1-1,1 0 1,-1-1-1,1 0 1,-1 0-1,1-1 1,0-1-1,0 0 1,1 0-1,-1-1 1,-16-10-1,24 13-386,-1 0-1,1 0 1,0 0-1,0 0 1,0 0-1,0-1 1,0 1-1,0-1 1,0 1-1,1-1 1,-1 1 0,1-1-1,0 0 1,0 0-1,-1-4 1,2-3-1318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8.4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185 1 6821,'0'27'2797,"-1"-21"-2528,0-1-1,-1 0 0,1 1 1,-1-1-1,0 0 0,-1 0 0,1 0 1,-1-1-1,0 1 0,-5 6 1,-6 11-2,-101 203 44,90-156-224,25-69-89,0 0 0,0 0-1,-1 0 1,1 1 0,0-1 0,0 0-1,0 0 1,-1 1 0,1-1 0,0 0-1,0 1 1,0-1 0,0 0 0,0 0-1,0 1 1,0-1 0,0 0 0,0 1 0,0-1-1,0 0 1,0 0 0,0 1 0,0-1-1,0 0 1,0 1 0,0-1 0,0 0-1,0 1 1,0-1 0,0 0 0,0 0-1,1 1 1,-1-1 0,0 0 0,0 0-1,0 1 1,1-1 0,12-1-52,15-11 12,-28 11 41,77-42 32,-43 22-35,39-17 0,-61 33 37,-1 0 1,2 1-1,-1 1 1,0 0-1,1 1 0,0 0 1,18-1-1,-29 4-1,0-1-1,-1 0 1,1 1-1,-1-1 1,1 1-1,-1-1 1,1 1-1,-1 0 1,1 0-1,-1-1 1,1 1 0,-1 0-1,0 0 1,0 1-1,0-1 1,1 0-1,-1 0 1,0 0-1,0 1 1,-1-1-1,1 1 1,0-1-1,0 1 1,-1-1-1,1 1 1,-1-1-1,1 3 1,10 49 1371,-10-45-1191,0 15 486,-1 39 1,-1-24-309,1-32-369,-1 0 1,-1 1 0,1-1 0,-1 0-1,0 0 1,0 0 0,-1 0 0,0 0-1,0-1 1,0 1 0,-1-1-1,1 0 1,-1 0 0,-1 0 0,-7 7-1,-3 2-75,-1-1 0,0 0-1,-28 15 1,31-20-488,0-1 1,-1 0 0,-15 4-1,25-9-95,-1-1 1,0 1-1,0-1 0,0 0 0,0-1 1,0 1-1,0-1 0,-1 0 0,1 0 0,0-1 1,0 1-1,-9-3 0,1-5-1997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8.7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1 122 6641,'0'1'154,"1"1"-1,-1-1 1,1 0 0,-1 0 0,1 0 0,0 0 0,-1 0 0,1 0 0,0 0 0,0 0-1,0 0 1,0 0 0,0-1 0,0 1 0,0 0 0,0-1 0,0 1 0,0 0 0,0-1 0,0 0-1,0 1 1,3 0 0,31 9 3757,-22-8-3496,1-1 1,-1 0 0,0-1-1,0 0 1,0-1 0,21-3-1,81-25-120,-59 14-128,-31 8-165,5 1-94,0-2 0,0-2 0,-1 0 0,28-16 0,-33 6-3200,-22 18 2341,-2 1 475,1 0 1,0-1-1,-1 1 1,1 0 0,0 0-1,-1-1 1,0 1-1,1-1 1,-1 1-1,1-3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49.3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 1 7689,'-30'6'3439,"26"-2"-3194,1-1 0,0 0 1,0 0-1,-1-1 0,0 1 1,-4 2-1,5-4-149,0 1 0,0 0 0,0 0 0,0 0-1,0 0 1,1 1 0,-1-1 0,1 1 0,-1 0 0,1-1 0,0 1-1,-3 5 1,3-2 19,0 0 1,0 1-1,1-1 0,-1 0 0,2 1 0,-1-1 0,0 11 0,1-14-92,0 1 0,1-1 1,-1 0-1,0 0 0,1 0 0,0 0 0,0 0 0,0 1 0,0-2 0,0 1 0,1 0 0,-1 0 1,1 0-1,-1-1 0,1 1 0,0 0 0,4 3 0,1-2-13,0 1 0,1-1-1,-1 0 1,1-1 0,0 1 0,0-2-1,1 1 1,-1-1 0,0 0 0,1-1-1,-1 0 1,1 0 0,-1-1 0,1 0-1,-1-1 1,1 1 0,0-2 0,-1 1-1,0-1 1,1-1 0,-1 1 0,0-1-1,0-1 1,-1 1 0,1-1 0,-1-1 0,0 0-1,0 0 1,7-6 0,-11 7 5,-1 0 1,0 1-1,0-1 1,0 0-1,0 0 0,-1 0 1,0 0-1,0-1 1,0 1-1,0 0 1,0-1-1,-1 1 0,0 0 1,0-1-1,0 1 1,-2-9-1,1-7 129,0 18-146,0 1 0,0-1-1,0 1 1,0 0 0,0-1-1,0 1 1,0 0 0,-1 0-1,1 0 1,-1 0 0,1 0-1,-1 0 1,1 0 0,-1 0-1,1 1 1,-1-1 0,0 0-1,1 1 1,-1-1-1,-3 1 1,-40-8-641,15 8-3634,13 0-2137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57.6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92 10141,'0'1'67,"0"0"-1,0-1 1,0 1 0,-1 0 0,1-1-1,0 1 1,0 0 0,-1-1-1,1 1 1,0 0 0,-1-1 0,1 1-1,-1-1 1,1 1 0,-1-1-1,1 1 1,-1-1 0,1 1 0,-1-1-1,0 1 1,1-1 0,-1 0 0,1 1-1,-1-1 1,0 0 0,1 0-1,-1 1 1,0-1 0,0 0 0,1 0-1,-1 0 1,0 0 0,1 0-1,-1 0 1,0 0 0,0 0 0,1 0-1,-1 0 1,0-1 0,1 1 0,-2 0-1,-39-10 4150,26 5-3380,-40-10-815,51 14-19,-1-1 1,1 0-1,0 0 1,0 0-1,0 0 0,1-1 1,-1 0-1,0 1 1,-5-8-1,8 10-6,1-1 0,-1 1-1,1-1 1,-1 0 0,1 1-1,0-1 1,-1 0 0,1 1 0,0-1-1,0 0 1,-1 0 0,1 1-1,0-1 1,0 0 0,0 0-1,0 0 1,0 1 0,0-1-1,0 0 1,0 0 0,0 1 0,0-1-1,0 0 1,1 0 0,-1 1-1,0-1 1,1 0 0,-1 0-1,0 1 1,1-1 0,-1 0-1,1 1 1,-1-1 0,1 1 0,-1-1-1,1 0 1,-1 1 0,1 0-1,0-1 1,-1 1 0,1-1-1,0 1 1,-1 0 0,1-1-1,0 1 1,0 0 0,-1 0 0,2-1-1,41-10 27,-38 11-38,3-2 8,0 1-1,0 0 1,0 0 0,0 1 0,1 0-1,14 2 1,-21-1 7,0-1-1,0 1 0,-1 0 1,1-1-1,0 1 1,0 0-1,-1 0 1,1 0-1,-1 0 1,1 1-1,-1-1 0,1 0 1,-1 0-1,0 1 1,1-1-1,-1 1 1,0 0-1,0-1 0,0 1 1,0 0-1,-1-1 1,1 1-1,0 0 1,-1 0-1,1 0 1,-1 0-1,0-1 0,1 1 1,-1 0-1,0 0 1,0 0-1,-1 2 1,1 0-2,-1 0 1,0-1-1,-1 1 1,1-1-1,-1 1 1,1-1-1,-1 0 0,0 0 1,0 0-1,-1 0 1,1 0-1,-1 0 1,1 0-1,-1-1 1,0 1-1,-5 3 1,-57 37-35,59-39 21,-43 23 32,25-14-23,1 1 1,-34 25 0,56-38-1,-1 1 0,1-1 1,-1 0-1,1 1 0,0-1 0,-1 1 1,1-1-1,0 1 0,0 0 0,0 0 1,1-1-1,-1 1 0,0 0 0,1 0 1,-1 0-1,1 0 0,-1 0 0,1 0 0,0 0 1,0-1-1,0 1 0,0 0 0,0 0 1,1 3-1,-1-5 7,41 35 10,-40-32 2,1-1 1,0 1-1,-1-1 0,0 1 0,1 0 0,-1-1 0,0 1 1,0 0-1,-1 0 0,1 0 0,-1 0 0,1 0 0,-1 0 0,0 0 1,0 0-1,-1 5 0,0-6-12,1 0 0,-1 0 0,0 0 0,0 0 0,-1 0 1,1-1-1,0 1 0,-1-1 0,1 1 0,-1 0 0,1-1 0,-1 0 0,0 1 0,1-1 1,-1 0-1,-2 1 0,-33 18-399,20-12-1032,-37 11 0,43-16-37,-1 0-1,-1-1 0,1 0 1,-15-1-1,8-1-880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58.2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650 206 7777,'-3'-5'347,"0"-1"0,0 0 0,0 0 1,1 0-1,0-1 0,0 1 0,-1-10 1,2 9 205,-1-1 0,0 0 0,0 1 0,-7-14 0,-34-62 1643,34 70-2065,9 13-83,0 18-24,0 151 123,-1-158-138,0 0 0,-1 1 0,-1-2-1,0 1 1,0 0 0,-7 15 0,-11 38 48,6-30-67,4-11-11,1-9 17,9-13 2,0 0 0,1 0 1,-1 0-1,0 0 0,0 0 1,1 0-1,-1 0 0,1 0 1,-1 0-1,1 0 0,-1 0 1,1 0-1,0 0 0,-1 3 1,-3 12 5,3-14-6,1-1 1,-1 0-1,0 1 1,1-1-1,-1 0 1,1 1-1,0-1 1,-1 1-1,1-1 1,0 1-1,0-1 1,0 0 0,0 1-1,0-1 1,0 1-1,0-1 1,1 1-1,-1-1 1,0 1-1,1-1 1,-1 0-1,1 1 1,0-1-1,-1 0 1,1 1 0,0-1-1,0 0 1,1 2-1,17 8-6,-16-10 12,-1 0-1,1 0 1,-1 0 0,0 0-1,1 0 1,-1 1-1,0-1 1,0 1 0,0-1-1,0 1 1,0 0-1,-1 0 1,1 0-1,0 0 1,-1 0 0,1 0-1,-1 0 1,0 1-1,0-1 1,0 1 0,0-1-1,0 0 1,-1 1-1,1-1 1,0 4-1,-1-3 15,0 0-1,0 0 0,-1 0 0,1 0 0,-1 0 0,1 0 0,-1 0 0,0 0 0,0 0 0,-1 0 0,1 0 0,0-1 0,-3 4 0,-1 0-18,0-1 1,-1 0-1,1 0 1,-9 6-1,8-6 9,-33 23-51,0-2 0,-2-1 0,-62 26 0,-17-2-2144,-1-10-3525,104-33 4159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58.9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1 919 7001,'3'-18'8675,"13"-2"-8292,-1 4 308,263-305 1040,57-68-1592,-327 379-103,0-1 1,-1 0 0,-1 0 0,0-1-1,-1 0 1,0 0 0,-1-1 0,0 1-1,-1-1 1,4-25 0,-8 70 240,0-22-309,1 1-1,0 0 1,0 0 0,1 0-1,0 0 1,1-1 0,1 1 0,6 19-1,30 67-318,-25-60-1846,20 39 0,-22-50-86,1-2-90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59.6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0 6733,'-8'24'11279,"7"-14"-10119,0-8-1147,2 0-1,-1 0 1,0 1-1,0-1 1,1 0-1,-1 0 1,1 0-1,0 0 1,-1 0-1,1 0 1,0-1-1,0 1 1,0 0-1,0 0 1,1-1-1,-1 1 1,0 0-1,1-1 1,-1 1-1,1-1 1,0 0-1,2 2 1,0 2 1152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0.6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1547 0 8197,'-1'5'213,"2"24"7356,0-23-8001,14 21 1140,-12-21-605,-1-1-1,1 1 0,1-1 0,-1 0 1,5 6-1,-5-8-72,0 0 1,-1 1-1,0 0 1,0-1-1,0 1 1,0 0-1,0 0 1,-1 0-1,1 0 1,-1 0-1,1 8 1,1 50 97,-3-56-129,0-4 6,-1-1 0,0 1 0,0 0 0,0 0 0,0 0 0,0-1 0,0 1-1,0 0 1,0-1 0,-1 1 0,1-1 0,-1 0 0,1 1 0,-1-1 0,0 0 0,1 0-1,-3 1 1,-1 1-15,1 0 1,0-1-1,-1 0 0,1 0 0,-1 0 0,-8 2 0,3-4 4,0 1 1,0-1-1,0-1 0,0 0 1,0 0-1,1-1 0,-1 0 1,0-1-1,1 0 0,-1-1 1,1 1-1,0-2 0,1 1 1,-1-1-1,1-1 0,-13-10 1,1-1 3,1-1 0,1 0 1,0-1-1,2-1 1,-18-28-1,24 31-19,9 15 30,0-1 0,-1 0 0,0 0 0,1 0 0,-1 1 0,0-1-1,-1 1 1,1 0 0,0-1 0,-1 1 0,-2-2 0,2 3-3,-1-1-1,0 1 1,0 0 0,0 0 0,0 1 0,0-1-1,0 1 1,0 0 0,0 0 0,0 0-1,0 0 1,-6 2 0,-57 14 16,34-7-32,-514 93 91,532-100-89,-422 82-223,429-82 229,-26 9-24,33-11 28,0 1 0,0-1 0,0 1 0,0-1 0,0 1 0,0-1 0,0 1 0,0 0 0,0-1 0,1 1 0,-1 0 1,0 0-1,0 0 0,1 0 0,-1 0 0,0 0 0,1 0 0,-1 0 0,1 0 0,0 0 0,-1 0 0,1 0 0,0 0 0,-1 1 1,1 1-1,0 0 0,0 0 0,1-1 1,-1 1-1,0 0 0,1 0 1,0-1-1,0 1 0,0 0 0,0-1 1,0 1-1,0-1 0,3 4 1,28 22 11,-23-22-7,7 5 61,1-1 0,1 0-1,0-1 1,0-1 0,1-1 0,0-1 0,0 0-1,35 4 1,2-3 145,102 0-1,-126-8-90,0-2-1,0-1 1,50-13-1,89-38 96,-162 52-318,44-16 251,-1-2 0,53-30 0,-88 40-475,0 1-1,-2-2 0,27-24 1,-33 27-420,-1 0-1,0-1 1,0 0 0,-1-1 0,0 1-1,9-22 1,4-9-3327,-12 19 1990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0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455 1 9753,'-54'24'1988,"-250"103"-463,220-96-7592,71-25 4204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1.3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1 140 6733,'3'22'2752,"-2"-22"-2593,-1 1 1,0-1-1,0 1 1,1-1-1,-1 1 1,0-1-1,1 0 1,-1 1-1,1-1 1,-1 1-1,0-1 1,1 0-1,-1 1 0,1-1 1,-1 0-1,1 0 1,-1 1-1,1-1 1,0 0-1,-1 0 1,2 1-1,1-2 12,1 1-1,-1-1 1,1 1-1,-1-1 1,1 0-1,-1-1 1,0 1-1,1 0 1,3-3-1,31-14-195,137-62-1145,-56 32-5116,-88 36 3965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00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1640 112 6417,'-7'3'-523,"7"-3"617,0 0-1,-1 0 1,1 1 0,0-1-1,0 0 1,0 0 0,0 0 0,0 0-1,-1 1 1,1-1 0,0 0-1,0 0 1,0 0 0,0 0-1,-1 0 1,1 0 0,0 0 0,0 1-1,-1-1 1,1 0 0,0 0-1,0 0 1,0 0 0,-1 0 0,1 0-1,0 0 1,0 0 0,0 0-1,-1 0 1,1 0 0,0 0-1,0 0 1,-1-1 0,1 1 0,0 0-1,0 0 1,0 0 0,-1 0-1,1 0 1,0 0 0,0 0 0,0-1-1,0 1 1,-1 0 0,1 0-1,0 0 1,0 0 0,0-1 0,0 1-1,0 0 1,0 0 0,0 0-1,-1-1 1,1 1 0,0 0-1,0 0 1,0 0 0,0-1 0,0 1-1,0 0 1,0-1 0,39 1 874,218 14-227,-232-14-701,-1-2 0,38-6 0,-52 6-27,1-1 0,-1 0 0,1 0 0,-1-1 0,0-1 0,0 1 0,-1-2 0,10-6 0,-16 10-34,0 0-1,0 0 1,0 0 0,-1-1-1,1 0 1,-1 1 0,0-1-1,0 0 1,0 0 0,0 0-1,0 0 1,-1 0 0,1-1-1,-1 1 1,0 0 0,0-1-1,0 1 1,-1-1 0,1 1-1,-1-1 1,1 0 0,-2-3-1,1 7-88,-31-1-134,22 5 233,1 0 1,0 1-1,0-1 0,0 2 0,1-1 0,-9 8 0,15-11 6,-34 26 65,-125 97 373,136-109-375,-1-1 0,0-1 0,-1-1 1,-52 18-1,73-29-74,1-1 0,-1 0 0,1 0-1,-1 0 1,0-1 0,1 1 0,-1-1 0,0 0 0,1-1 0,-1 1 0,0-1-1,1 0 1,-1 0 0,-4-2 0,2 0-57,0-1-1,0 0 1,0 0-1,1-1 1,0 0-1,0 0 1,-8-9-1,9 10 14,-1 0-1,1 1 0,-1-1 0,0 1 1,0 0-1,-8-2 0,12 5 229,-14 5-283,-18 25 408,22-21-152,-14 11-1,0-3 0,-1 0 0,-1-1 0,-1-2 0,-52 19 0,-158 32 485,225-62-652,3 1 58,0-2 1,0 1 0,0-2 0,-1 0-1,1 0 1,0-1 0,-1 0 0,-16-3-1,27 3-25,0-1 0,0 1 0,0-1 0,0 1 0,0-1 0,0 0 0,0 1 0,1-1 0,-1 0-1,0 0 1,0 1 0,1-1 0,-1 0 0,1 0 0,-1 0 0,1 0 0,-1 0 0,1 0 0,-1 0 0,1 0 0,0-1-1,-6-29 83,3 10-290,-6-41 45,4 16 26,2 8 77,1 28 36,2 1 0,-1-1 0,2-16 0,0 4-54,-1 20 69,0 1-1,0 0 1,0 0 0,0 0-1,0-1 1,1 1-1,-1 0 1,0 0-1,1 0 1,-1 0 0,1-1-1,-1 1 1,1 0-1,0 0 1,0 0-1,-1 0 1,1 0-1,0 1 1,0-1 0,0 0-1,0 0 1,2-1-1,0 1 4,-1 0-1,1-1 0,0 1 1,0 0-1,0 1 0,0-1 1,0 1-1,0-1 1,4 1-1,-1 0 0,0 0 1,0 0-1,0 1 1,-1 0-1,1 0 1,0 0-1,0 1 1,-1 0-1,9 3 1,-8-1-6,-1 0 0,1 0 1,-1 0-1,-1 1 1,1-1-1,0 1 0,-1 0 1,0 1-1,0-1 0,-1 1 1,4 8-1,-5-8 8,-1 1 1,0-1-1,-1 1 0,1 0 0,-1-1 1,-2 14-1,1 3 16,0-22-19,1 1 0,0-1-1,-1 0 1,1 1 0,-1-1 0,0 0-1,0 0 1,1 1 0,-1-1-1,0 0 1,0 0 0,0 0 0,0 0-1,0 0 1,0 0 0,0 0-1,-1 0 1,1 0 0,-2 0 0,-31 16-115,24-12 67,-5 2-2,0 0 1,-1-1 0,0 0 0,-1-1 0,1-1 0,-1 0 0,0-2 0,0 0 0,0-1 0,0 0-1,0-1 1,-18-3 0,28 1 36,0 0-1,1-1 1,-1 0-1,0 0 1,1 0-1,0-1 0,-1 1 1,1-2-1,1 1 1,-1-1-1,1 0 1,0 0-1,0 0 1,-5-7-1,10 12 16,0 0 0,0 0 1,0 0-1,0 1 0,0-1 0,0 0 0,0 0 0,0 0 0,0 0 0,0 0 1,0 1-1,0-1 0,0 0 0,0 0 0,0 0 0,0 0 0,0 0 0,0 0 1,0 1-1,0-1 0,0 0 0,0 0 0,0 0 0,0 0 0,0 0 0,0 0 1,-1 0-1,1 1 0,0-1 0,0 0 0,0 0 0,0 0 0,0 0 0,0 0 1,0 0-1,-1 0 0,1 0 0,0 0 0,0 0 0,0 0 0,0 0 0,0 0 1,0 0-1,-1 0 0,1 0 0,0 0 0,0 0 0,0 0 0,0 0 0,0 0 1,0 0-1,-1 0 0,1 0 0,0 0 0,0 0 0,0 0 0,0 0 0,0 0 1,0 0-1,-1 0 0,1 0 0,0 0 0,0-1 0,0 1 0,0 0 0,0 0 1,0 0-1,0 0 0,-3 22 183,2 39 205,1-51-340,0-5-10,-1-1 0,0 0-1,0 0 1,-1 0 0,1 0-1,-1 0 1,0-1 0,0 1-1,0 0 1,-1-1 0,-4 7-1,-10 15 401,17-24-422,0 0 0,-1 0 1,1-1-1,0 1 0,-1 0 0,1-1 0,-1 1 0,1 0 1,-1-1-1,1 1 0,-1-1 0,1 1 0,-1-1 0,0 1 1,1-1-1,-1 0 0,0 1 0,1-1 0,-1 0 0,0 1 1,0-1-1,1 0 0,-1 0 0,0 1 0,0-1 0,1 0 1,-1 0-1,0 0 0,0 0 0,0 0 0,1 0 1,-1 0-1,0-1 0,0 1 0,1 0 0,-1 0 0,-1-1 1,-1-1 12,0 1 0,0-1 1,1 1-1,-1-1 0,1 0 0,-1 0 1,1 0-1,-2-2 0,-14-20 87,1 0 0,2-1 0,0-1-1,-14-35 1,-12-21 93,17 25 99,20 46-249,0 1 1,0-1 0,-12-19-1,9 10-22,3 7-16,4 13-26,0 0-1,0 0 0,0 0 1,0 0-1,0 0 0,-1-1 1,1 1-1,0 0 0,0 0 0,0 0 1,0 0-1,0 0 0,0 0 1,-1-1-1,1 1 0,0 0 1,0 0-1,0 0 0,0 0 0,0 0 1,-1 0-1,1 0 0,0 0 1,0 0-1,0 0 0,0 0 0,-1 0 1,1 0-1,0 0 0,0 0 1,0 0-1,0 0 0,-1 0 1,1 0-1,0 0 0,0 0 0,0 0 1,0 0-1,-1 0 0,1 0 1,0 0-1,0 0 0,0 1 1,0-1-1,-1 0 0,-49 36 39,11-6-39,-1-2 1,-2-2-1,-50 23 1,91-49 3,0 0 1,0 0-1,0 1 1,0-1-1,0 1 1,-1-1-1,1 1 1,0-1-1,0 1 1,0 0-1,1 0 1,-1-1-1,0 1 1,0 0-1,0 0 1,0 0-1,1 0 1,-1 0-1,0 0 1,1 0-1,-1 0 1,1 0-1,0 0 1,-1 0-1,1 0 1,0 0-1,-1 3 1,-14 29-30,15 47-15,1-78 49,0 0 0,0-1-1,0 1 1,0-1 0,0 1 0,1-1 0,-1 1 0,0-1 0,1 0 0,-1 0-1,1 0 1,0 0 0,-1 0 0,4 2 0,27 12 356,-22-12-286,-1-1 0,1 0 0,0-1 0,-1 0 0,1-1 0,0 0 0,0 0 0,0-1 0,0 0 0,-1-1 0,1 0 0,0-1 0,-1 1 0,0-2 0,0 0 0,0 0 0,0 0-1,9-7 1,0-1-542,0-1 1,-2-1-1,1 0 0,-2-1 0,0-1 0,-1 0 0,17-25 0,-26 33-598,-1-1 0,0 1 1,0-1-1,-1 0 1,0 0-1,2-10 0,-4 4-903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2.0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201 81 7733,'0'1'50,"0"0"1,-1 0 0,1 0-1,0 0 1,-1 0 0,1 0-1,-1 0 1,1 0 0,-1 0-1,0 0 1,1 0 0,-1-1-1,0 1 1,0 0 0,0-1-1,1 1 1,-1 0 0,0-1-1,0 1 1,0-1 0,0 1-1,0-1 1,0 0 0,0 1-1,0-1 1,0 0 0,0 0-1,0 1 1,0-1 0,0 0-1,0 0 1,-2-1 0,-47 1 1777,33-1-1511,-7 3 173,18-1-434,0-1 0,-1 1 0,1-1 0,0 0 0,-1 0 0,1-1 0,0 0 0,0 0 0,0 0 0,-10-4 0,16 2-39,-1 0 0,0-1 0,1 1 0,-1 0 0,1 0 1,0-1-1,0 1 0,0 0 0,1 0 0,-1-1 0,2-5 0,3 5-34,-1 1 0,1-1-1,0 1 1,0 0 0,0 0-1,0 1 1,0-1 0,1 1-1,6-2 1,53-10 479,-59 12-316,0 2 0,0-1 1,0 1-1,0 0 0,0 0 1,0 1-1,-1-1 0,1 1 1,0 1-1,0-1 0,7 3 0,-11-2-79,0-1-1,1 1 1,-1 0-1,0-1 1,0 1-1,0 0 1,0 0-1,0 0 1,0 0-1,-1 1 1,1-1-1,-1 0 1,1 1-1,-1-1 1,0 1-1,0 0 1,0-1-1,0 1 1,-1 0-1,1-1 1,-1 1-1,1 0 1,-1 0-1,0 0 1,-1 3-1,2-2-47,-1 0 0,1 0 0,-1 0 0,0 0 0,-1 0 0,1 0 0,-1 0 0,0 0 0,0 0 0,0-1 0,0 1 0,-1 0 0,1 0 0,-1-1 0,0 1-1,0-1 1,0 0 0,-1 1 0,1-1 0,-5 4 0,-5 6-309,-1-1 0,0-1-1,-1 0 1,-20 12 0,19-15-1205,0 0 0,-1-1 0,0 0 0,-24 6 0,18-7-366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2.6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360 44 6553,'0'3'298,"1"1"0,0 0 0,0-1 0,1 1 0,-1-1 0,1 1 0,-1-1 1,1 1-1,0-1 0,0 0 0,1 0 0,-1 0 0,1 0 0,-1-1 0,1 1 1,0-1-1,0 1 0,0-1 0,1 0 0,-1 0 0,0 0 0,5 1 1,5 3-131,-1 0 0,1-1 0,0-1 1,0 0-1,16 2 0,-15-4-133,0 0 0,0-2-1,26-1 1,-35 1-27,0-1 0,-1 1 0,1-1 0,0 0 0,0-1 1,-1 1-1,1-1 0,-1 0 0,1 0 0,-1 0 0,0-1 0,0 1 0,0-1 0,5-5 0,-7 7-21,-1-1-1,0 1 0,0-1 0,0 0 0,0 1 1,0-1-1,0 0 0,0 0 0,0 0 0,-1 1 1,1-1-1,-1 0 0,1 0 0,-1 0 0,0 0 1,0 0-1,0 0 0,0 0 0,0 0 0,0 0 1,0 0-1,-1 0 0,1 0 0,-1 0 0,1 1 1,-2-4-1,0 1-32,0 1 1,0 0-1,-1 0 1,1 0-1,-1 0 1,1 0 0,-1 0-1,0 1 1,0-1-1,0 1 1,-1 0-1,-4-3 1,1 1 34,-1 1 1,0-1-1,0 1 0,0 1 1,-1-1-1,1 1 0,-1 1 1,1 0-1,-1 0 0,1 0 1,-1 1-1,0 1 1,1-1-1,-1 1 0,1 1 1,-1 0-1,1 0 0,0 0 1,0 1-1,0 1 0,0-1 1,0 1-1,1 0 0,-1 1 1,1 0-1,0 0 1,1 0-1,-11 11 0,15-12 18,-1-1 0,1 1 0,0 0 0,0 0 0,0 0 0,1 0-1,-1 1 1,-1 6 0,-5 15 87,6-23-66,1 1 1,0 0 0,1-1 0,-1 1 0,1 0-1,-1 7 1,-2 15 228,-6 16 659,5-36-900,1-1 0,-1 1-1,0-1 1,-1 0-1,1-1 1,-1 1-1,0-1 1,0 0 0,-1 0-1,1 0 1,-1-1-1,1 0 1,-1 0-1,0 0 1,-1-1 0,-8 3-1,4-2-6,-1-1 1,0 1-1,0-2 0,0 0 1,0 0-1,0-1 0,0 0 1,-15-3-1,21 2-107,1 0 0,0-1 0,0 1 0,-1-1-1,1 0 1,0-1 0,1 1 0,-1-1 0,0 0 0,1 0 0,0 0 0,-1-1 0,1 1-1,1-1 1,-1 0 0,-5-7 0,4 2-882,-1 0-1,2-1 1,-1 1 0,1-1-1,1 0 1,-1 0 0,-1-13-1,-1 6-786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4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2587 154 6193,'1'2'90,"-1"-1"1,1 1-1,0 0 1,0-1-1,-1 1 1,1-1-1,0 1 1,0-1-1,1 1 1,-1-1-1,0 0 1,0 0-1,1 1 1,-1-1-1,1 0 1,-1 0-1,1 0 1,-1-1-1,1 1 1,-1 0-1,1 0 1,0-1-1,0 1 1,-1-1-1,4 1 1,58 11 2653,-48-10-2238,7 1-452,-1-1 0,0-2 0,1 0 0,-1-1 0,0-2 0,40-8 0,-9-3-39,78-31-1,-114 39 1,0 0 0,-1-2 0,0 1 0,0-2-1,0 0 1,23-20 0,-36 27-21,-1 0 0,0 0 0,0 0 0,0 0-1,0 0 1,0 0 0,-1-1 0,1 1 0,-1 0 0,1 0 0,-1-1 0,0 1-1,0 0 1,0-1 0,0 1 0,-1-5 0,1-4-226,-39 10-182,33 2 421,0-1 0,0 2-1,1-1 1,-1 1 0,1 0 0,-1 0-1,1 0 1,0 1 0,0 0 0,-9 6-1,-44 37 415,11 2-178,1 3 0,-47 67 0,29-35 108,58-76-336,1-1 0,-1 0 0,0 0 0,0 0-1,-1 0 1,0-1 0,0 0 0,0-1 0,-10 5 0,12-7-25,0 0 0,0-1 0,0 1 0,-1-1 0,1 0 0,0-1 0,-1 1 0,1-1 0,0 0 0,-1 0 0,1-1 0,-1 0 0,1 0 0,0 0 0,-7-3 0,-32-12-703,22 8 560,0 0 1,-31-5-1,45 11 151,-1 1 1,0 1-1,1 0 1,-1 0-1,0 0 1,1 1-1,-1 0 1,1 1 0,-17 5-1,1 4 19,0 1 0,0 1 0,2 0 0,0 2 1,0 1-1,-25 25 0,23-20 150,-2-1 0,0 0 0,-50 26-1,43-30-100,-71 31 9,90-42-65,0-1-1,0-1 1,0 0-1,0 0 1,-29 0 0,37-3-8,-1 0 0,0-1 0,1 1 0,0-1 0,-1-1 0,1 1 0,0-1 0,-1 0 0,1 0 0,0-1 0,0 0 1,1 0-1,-1 0 0,1-1 0,-1 0 0,1 0 0,0 0 0,1-1 0,-1 1 0,1-1 0,0 0 0,0-1 1,0 1-1,1-1 0,0 1 0,0-1 0,0 0 0,1 0 0,-1 0 0,-1-13 0,-5-49-86,-1-134-1,11 196 82,0 1 0,0-1 1,0 0-1,1 1 0,0-1 1,0 1-1,0-1 0,1 1 0,-1 0 1,1 0-1,0 0 0,1 0 0,0 1 1,-1-1-1,1 1 0,1 0 1,6-5-1,-9 6 5,1 1 0,-1 0 0,1 0 0,0 0 0,0 1 0,0-1 0,0 1 0,0-1 0,0 1 0,0 0 0,1 0-1,-1 1 1,0-1 0,1 1 0,-1-1 0,0 1 0,1 0 0,-1 0 0,0 1 0,1-1 0,-1 1 0,0-1 0,1 1 0,-1 0 0,0 0 0,0 1 0,0-1 0,0 1 0,0-1 0,0 1 0,4 3 0,-3-1 4,0-1-1,-1 1 1,1 0 0,-1 0-1,1 0 1,-1 1 0,-1-1-1,1 1 1,0-1 0,-1 1 0,2 7-1,-1-1-5,-1 0 0,-1-1 0,0 1 0,-1 18 0,0-26-4,0 1 0,0 0 1,-1-1-1,1 1 0,-1-1 1,0 1-1,0 0 0,0-1 0,-1 0 1,1 1-1,-1-1 0,-3 5 1,-1 0 8,-1-1 0,1 0 0,-12 10 0,13-14-8,-3 5-100,-2 0-1,1-1 1,-1-1 0,1 0-1,-2 0 1,1-1 0,-18 7-1,23-10-2,0-1-1,0 0 1,0 0-1,0 0 1,0-1 0,0 1-1,0-1 1,0-1-1,0 1 1,0-1-1,0 1 1,0-1-1,0-1 1,0 1-1,0-1 1,1 0-1,-1 0 1,0 0-1,-6-5 1,-23-22-20,22 17 65,2 3-63,10 9 128,0 0 0,-1 0-1,1 1 1,0-1 0,-1 0 0,1 0 0,0 1 0,0-1 0,-1 0-1,1 1 1,0-1 0,0 0 0,-1 1 0,1-1 0,0 1 0,0-1-1,0 0 1,0 1 0,0-1 0,0 1 0,-1-1 0,1 0 0,0 1-1,0-1 1,0 1 0,0-1 0,1 0 0,-1 1 0,0-1-1,0 1 1,0-1 0,0 1 0,0-1 0,-7 64-168,6-54 261,0 0 0,-1 0 0,0 0 0,0 0-1,-1-1 1,-1 1 0,1-1 0,-1 0 0,-1 0 0,0 0 0,0-1 0,-1 1 0,0-2 0,0 1 0,-1 0 0,0-1-1,-1 0 1,1-1 0,-1 0 0,0 0 0,-1-1 0,1 1 0,-1-2 0,-13 6 0,18-9-88,0 0 0,0 0 0,0-1 0,0 0 0,-1 1 0,1-2 0,0 1 0,0 0 0,0-1 0,0 1 0,0-1 0,0 0 0,1-1 0,-1 1 0,0-1 0,0 1 0,1-1 0,-1 0 0,1-1 0,-1 1 0,1-1 0,0 1 0,0-1 0,0 0 0,1 0 0,-1 0 0,1 0 0,-1-1 0,1 1 0,0-1 0,-3-7 0,1 2-2,0 0 0,-1 0-1,0 0 1,-7-11 0,-12-19-15,-45-109 341,67 144-289,1 0-1,-1 1 0,0-1 1,0 0-1,0 1 0,0-1 1,-1 1-1,1 0 1,-1 0-1,0 0 0,0 0 1,0 0-1,-1 0 0,-6-3 1,5 4-21,-1 0 1,1 0-1,-1 1 1,1 0-1,-1 0 1,0 1-1,1 0 1,-1 0-1,0 0 1,1 0-1,-9 2 1,-176 35 239,85-19 195,0 4 0,-172 61 0,136-26-222,125-50-203,0 2 0,1 0 0,1 0 0,0 2 0,0-1 1,-20 23-1,27-24 69,1-1-1,1 2 1,0-1 0,0 1 0,1 0-1,0 0 1,-4 16 0,-3 8 300,9-27-360,1 1 0,-1 0 0,1-1 0,1 1-1,-1 0 1,2 13 0,0 0 34,-1-19-68,1 0-1,-1 0 1,1 0 0,0 0 0,0 0 0,0-1 0,0 1 0,0 0 0,0 0 0,1-1 0,-1 1 0,0-1 0,1 1 0,-1-1 0,1 1 0,0-1 0,-1 0 0,1 0 0,0 0-1,0 0 1,0 0 0,0 0 0,3 0 0,53 17 107,-52-16-90,31 4 101,1-1 1,-1-2-1,1-1 0,71-7 0,-83 3-8,0-2 0,0-1 0,0-1 0,-1-1 0,0-1 0,43-21 0,-35 11 64,-1-1 1,0-1-1,-2-2 0,34-30 1,-20 10-1229,74-89 0,15-56-7139,-113 157 5984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4.6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 8569,'0'-1'43,"1"0"0,-1 0 0,1 1 0,-1-1 0,1 0 0,-1 0 0,1 0 0,-1 0 0,1 0 0,0 1 0,-1-1 0,1 0 0,0 1 1,0-1-1,-1 0 0,1 1 0,0-1 0,0 1 0,14-5 6213,-15 35-3889,2-17-2206,-1-1 0,2 0 0,0 0-1,0-1 1,1 1 0,0-1 0,7 12 0,10 33-75,50 143-742,-15-70-6136,-46-105 4326,-8 0-642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5.0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0 108 7593,'1'1'142,"-1"0"1,1 0-1,-1-1 1,1 1-1,0 0 0,-1 0 1,1-1-1,0 1 1,-1 0-1,1-1 1,0 1-1,0-1 1,0 1-1,0-1 1,0 1-1,-1-1 1,1 1-1,0-1 1,0 0-1,0 0 1,0 0-1,0 1 0,0-1 1,0 0-1,0 0 1,2 0-1,34 1 3493,-33-1-3854,4-1 278,0-1 1,0 0-1,0 0 1,0-1-1,0 0 1,0 0-1,12-8 0,7-2-24,60-29-1274,-33 11-3797,-41 23 2719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5.3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0 125 7689,'4'2'275,"1"0"-1,-1 0 1,0 0 0,1 0 0,-1-1 0,1 0-1,-1 0 1,1 0 0,0 0 0,-1-1 0,1 0 0,0 0-1,0 0 1,-1 0 0,1-1 0,0 0 0,-1 0 0,1 0-1,-1-1 1,1 1 0,-1-1 0,8-4 0,9-6-523,0 0 0,0-2 0,21-18 0,-26 20-3,30-20-4365,-33 22 2934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5.8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411 0 7965,'10'21'6678,"-11"-18"-6555,1-1 1,-1 1-1,0-1 1,0 1-1,0-1 1,-1 0 0,1 0-1,-1 0 1,1 1-1,-1-1 1,0 0-1,0-1 1,1 1 0,-1 0-1,-1-1 1,1 1-1,0-1 1,0 1-1,0-1 1,-1 0-1,-3 1 1,-62 25-87,57-23 49,-153 43-1503,51-28-5062,89-16 4040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7.5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990 123 9085,'0'-1'91,"0"1"1,0-1-1,0 1 1,0-1-1,0 1 1,0-1 0,0 1-1,-1-1 1,1 1-1,0-1 1,0 1-1,0-1 1,-1 1-1,1 0 1,0-1-1,-1 1 1,1-1-1,0 1 1,-1 0-1,1-1 1,0 1 0,-1 0-1,1-1 1,-1 1-1,1 0 1,0 0-1,-1-1 1,1 1-1,-1 0 1,1 0-1,-1 0 1,0 0-1,-22 1 1250,-23 15-393,39-12-830,0 0-1,0 0 1,1 0 0,-1 1-1,1 0 1,-6 6-1,10-9-74,-1 1-1,1 0 1,0 0-1,0 0 1,0 0-1,1 0 1,-1 0-1,1 0 1,0 1-1,0-1 1,0 0-1,0 1 0,1-1 1,-1 1-1,1 5 1,-1 12 127,0-18-145,0 1 0,1 0 0,0 0 0,-1 0 0,2 0 0,-1 0 1,0-1-1,1 1 0,-1 0 0,1 0 0,0 0 0,1-1 1,-1 1-1,0 0 0,1-1 0,4 7 0,0-5-23,1-1 0,0 0 0,0 0 1,0 0-1,0-1 0,0 0 0,1-1 0,-1 1 0,1-1 0,0-1 0,0 0 0,-1 0 0,1 0 0,0-1 1,0 0-1,0 0 0,0-1 0,15-4 0,-3 1-1,0-1 0,0-2 0,0 0 1,-1 0-1,-1-2 0,22-13 0,-38 21-37,0 0 0,1 0 0,-1 0 0,0 0 0,0 0 0,0-1 0,0 1 0,0-1 0,-1 0 0,1 1 0,0-1 0,-1 0-1,1 0 1,-1 0 0,1 0 0,-1 0 0,0-1 0,0 1 0,0 0 0,0 0 0,-1-1 0,1 1 0,-1-1 0,1 1 0,-1 0 0,0-4 0,-35 5-60,22 7 89,1-1 0,0 2 0,0 0 0,0 0 0,1 1 0,0 0 0,-14 15 0,7-8-10,4-3 16,-15 12 55,-56 36 1,75-54-41,-1 0 1,1-1 0,0-1-1,-1 0 1,0 0 0,0-1 0,-1-1-1,1 1 1,0-2 0,-15 1-1,20-3 2,1 0 0,-1 0-1,1 0 1,-1-1-1,1 0 1,0 0-1,0 0 1,0-1 0,-7-4-1,-45-33-53,50 35 42,-52-41 5,-55-54 0,85 71-42,2-2 1,1 0-1,-35-54 1,58 80 25,1 1-1,-1-1 1,1 0 0,0 0 0,0 0-1,1 0 1,-1-1 0,1 1 0,0 0 0,0-7-1,1 12 7,2 23 91,15 3-53,-13-22-16,-1 1 0,0-1 0,0 1 0,0-1-1,-1 1 1,1 0 0,-1 0 0,2 7 0,2 16 34,-1-6-71,-1 1 1,2 44-1,-6 12-276,-10-40-898,13-62 456,9 15 718,1 1 0,0 0 0,0 1 0,0 0 1,1 1-1,15-4 0,-23 8 13,0-1 0,-1 1 0,1 0-1,0 1 1,0-1 0,-1 1 0,1 0 0,0 0 0,0 1 0,0 0-1,-1 0 1,1 0 0,0 1 0,10 4 0,-12-4 8,0 1 0,0-1 1,0 1-1,0 0 0,-1 1 0,1-1 0,-1 0 1,0 1-1,0 0 0,0 0 0,0 0 0,-1 0 1,1 0-1,-1 0 0,0 1 0,0-1 0,1 10 1,1 1 70,0 1 0,-2 0 0,0 0 0,0 24 0,-2-36-34,1-1 0,-1 1 0,0 0 0,0 0 0,-1-1 0,1 1 0,-1 0 0,0-1 1,0 1-1,0-1 0,0 1 0,-1-1 0,1 0 0,-1 1 0,0-1 0,0 0 0,0 0 0,-1 0 1,1 0-1,-4 3 0,-3 3 88,0-1 0,0 0-1,-1-1 1,0 0 0,0 0 0,0-1 0,-1-1 0,-20 9 0,-10 0 290,-47 9-1,71-19-313,-6 1-34,0 0-1,-1-2 1,1-1 0,-33-1-1,41-2-78,0 0-1,0-1 1,0-1-1,1 0 0,-1-1 1,1-1-1,0 0 1,-14-7-1,23 9-120,0 0 0,0 0 0,1-1 0,-1 0 0,1 1 0,0-1 0,0 0 0,0-1 0,1 1 0,-1-1 0,1 0 0,0 0 0,1 0 0,-1 0 0,1 0 0,0 0 0,0-1 0,-1-7 0,-1-8-1257,2 1 1,0-1 0,2-36-1,0 29-195,0 6-306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8.9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1973 4 8241,'0'0'81,"1"0"1,-1-1-1,0 1 1,1 0-1,-1-1 1,1 1-1,-1 0 1,1 0-1,-1 0 1,0-1 0,1 1-1,-1 0 1,1 0-1,-1 0 1,1 0-1,-1 0 1,1 0-1,-1 0 1,1 0-1,-1 0 1,1 0-1,-1 0 1,1 0-1,-1 0 1,1 0-1,-1 0 1,1 1 0,-1-1-1,1 0 1,-1 0-1,1 1 1,-1-1-1,0 0 1,1 1-1,-1-1 1,0 0-1,1 1 1,19 11 1599,51 40-97,-53-40-1342,-1 0 0,0 1 0,-1 0 0,0 1 0,26 33-1,-40-42-198,0 0-1,0 1 0,0-1 0,-1 1 0,0 0 0,0-1 0,-1 1 0,0 0 0,1-1 0,-2 1 0,-1 10 0,1 7 56,1-21-92,-1 1 1,0 0 0,0-1 0,0 1 0,0-1 0,0 1 0,0-1 0,-1 0 0,1 1 0,-1-1 0,0 0 0,0 0 0,0 0 0,0 0-1,-4 3 1,-40 28-36,41-30 24,-21 13 16,-1-2 1,0-1 0,0-1-1,-45 12 1,-120 19-130,146-35 77,-65 2-1,95-9 32,0-2-1,1 0 1,-1 0 0,0-2-1,0 0 1,1 0 0,-28-11-1,39 12 4,0 0 1,0 0-1,1 0 0,-1 0 0,1 0 0,-1-1 0,1 1 1,0-1-1,0 0 0,0 0 0,0 0 0,1-1 0,-1 1 1,1 0-1,0-1 0,-3-7 0,2 3-11,1-1 0,0 0 0,0 0 0,1 0 0,0 0 0,1-14 0,1 19 16,0 0 1,0 0-1,0 0 0,0 0 1,1 0-1,-1 1 0,1-1 1,0 0-1,0 1 0,0-1 0,1 1 1,-1 0-1,1 0 0,0 0 1,0 0-1,0 0 0,3-2 0,-1 1 3,0 0 0,1 0-1,-1 0 1,1 1-1,-1 0 1,1 0-1,0 1 1,0 0-1,0 0 1,8-2-1,-11 4 1,-1 0 0,1 0 0,0 0-1,0 0 1,-1 1 0,1-1 0,0 1-1,-1-1 1,1 1 0,0 0 0,-1 0-1,1 0 1,-1 1 0,0-1 0,1 1-1,-1-1 1,0 1 0,0 0 0,0-1-1,0 1 1,0 0 0,0 0 0,0 1-1,2 3 1,-2-1-3,1 0-1,0 0 0,-1 0 1,0 0-1,0 0 1,0 1-1,-1-1 1,0 1-1,0 0 1,0 9-1,-1-10 1,0 0 0,-1 0-1,1 0 1,-1 0 0,0 0 0,-1 0-1,1 0 1,-1 0 0,0-1 0,0 1-1,-1 0 1,1-1 0,-1 0 0,0 0-1,0 0 1,0 0 0,-1 0-1,1-1 1,-1 1 0,0-1 0,0 0-1,-6 4 1,3-2-60,-1 0 0,0 0 0,0-1 0,0 1 0,-1-2-1,1 1 1,-1-1 0,0-1 0,0 0 0,0 0 0,0 0 0,-1-1 0,1-1 0,0 0 0,0 0-1,-1 0 1,1-1 0,0-1 0,0 0 0,0 0 0,0-1 0,0 0 0,1 0 0,-1-1-1,-13-8 1,17 9 60,-4-1-23,0 0 0,0-1 0,1-1 0,0 0 0,0 0 0,0 0 0,1-1 0,0 0 0,-11-14 0,17 7-18,1 9-16,0 10 39,1-3 28,0 1-1,0-1 1,1 1-1,-1-1 1,0 0 0,1 1-1,0-1 1,2 3-1,10 13 59,-12-12-66,1 1-1,-1 0 1,0 0-1,-1 0 0,1 0 1,-2 0-1,1 0 1,-1 13-1,0-19 3,-1 0 1,0 0-1,1 0 0,-1 1 0,0-1 1,0 0-1,1 0 0,-1 0 1,0 0-1,0 0 0,0-1 0,0 1 1,-1 0-1,1 0 0,0-1 1,0 1-1,0 0 0,-1-1 1,1 1-1,0-1 0,0 0 0,-1 1 1,-1-1-1,-33 7 80,27-6-90,-1-1 0,1-1 0,-1 0 1,1 0-1,0 0 0,0-1 0,0-1 1,0 0-1,0 0 0,-9-5 0,-4-4 5,1-1 0,-27-22 0,10 8-6,36 25-4,1 1 0,-1-1 0,0 0 0,1 0 0,0 0 0,-1 0 0,1-1 0,0 1 0,-2-4 0,3 6-18,2 11 82,48 34 63,-46-41-90,0 1-1,-1 0 1,0-1 0,0 2-1,0-1 1,-1 0-1,0 1 1,0-1-1,0 1 1,0-1 0,-1 1-1,0 0 1,0 0-1,-1-1 1,0 1-1,0 11 1,-1-16-20,1 0 1,-1 0-1,1 0 1,-1-1-1,1 1 0,-1 0 1,1-1-1,-1 1 1,0 0-1,1-1 1,-1 1-1,0-1 0,1 1 1,-1-1-1,0 1 1,0-1-1,0 1 0,1-1 1,-1 0-1,0 0 1,0 1-1,0-1 0,0 0 1,0 0-1,0 0 1,0 0-1,-1 0 1,-30 1 101,29-1-112,-5-2 17,1 0 1,0-1-1,-1 0 0,1-1 1,1 0-1,-1 0 0,1 0 1,-1-1-1,-5-6 0,3 5 73,-3-3-21,-16-12 118,-28-27 0,49 45-166,7 2-15,-1 1 1,1 0-1,-1 0 1,0 0-1,1-1 0,-1 1 1,1 0-1,-1-1 1,0 1-1,1 0 1,-1-1-1,1 1 1,-1-1-1,1 1 0,0-1 1,-1 1-1,1-1 1,-1 1-1,1-1 1,0 0-1,0 1 1,-1-1-1,1 0 0,0 1 1,0 0 0,0-1 0,0 1 0,0 0 0,0 0 0,0 0 0,0 0 0,0-1 0,0 1 0,0 0 0,0 0 0,0 0 0,0 0 0,0-1 0,0 1-1,0 0 1,0 0 0,0 0 0,0 0 0,0-1 0,0 1 0,0 0 0,-1 0 0,1 0 0,0 0 0,0 0 0,0-1 0,0 1 0,0 0 0,0 0 0,-1 0 0,1 0-1,0 0 1,0 0 0,0 0 0,0 0 0,0 0 0,-1 0 0,1-1 0,0 1 0,0 0 0,0 0 0,0 0 0,-1 0 0,1 0 0,0 0 0,0 0 0,0 0 0,0 0-1,-1 0 1,1 0 0,0 0 0,0 1 0,0-1 0,0 0 0,-1 0 0,1 0 0,0 0 0,0 0 0,0 0 0,-1 0 0,1 1 8,0-1 0,0 0 1,0 1-1,-1-1 0,1 0 0,0 1 1,0-1-1,0 0 0,0 1 0,-1-1 1,1 0-1,0 1 0,0-1 1,0 1-1,0-1 0,0 0 0,0 1 1,0-1-1,0 1 0,0-1 0,0 0 1,0 1-1,1-1 0,-1 0 1,0 1-1,0-1 0,0 0 0,0 1 1,1-1-1,-1 0 0,0 1 0,0-1 1,0 0-1,1 1 0,-1-1 0,98 91 967,-51-50-743,13 11-125,49 48 318,-94-85-253,0 1-1,-2 1 1,0 0-1,18 33 1,-26-39-58,-1 0-1,0 0 1,-1 1-1,-1-1 1,1 1-1,-2-1 0,0 1 1,0 0-1,-2 20 1,1-19 55,-1-9-154,0 0-1,0 0 0,-1-1 1,1 1-1,-1-1 0,0 1 1,0-1-1,0 1 0,0-1 1,-1 0-1,1 0 0,-1 0 0,0-1 1,0 1-1,0-1 0,0 1 1,0-1-1,-7 3 0,-8 6-25,-1 0 0,-22 8 0,15-9 99,-1-2-1,0 0 1,0-2-1,-1-1 1,1-1-1,-1-1 1,0-2-1,-28-2 1,18-1-125,1-2 0,-1-1 0,1-3 0,0 0 0,-51-21 1,59 18-274,0-2 1,0-1 0,1-2 0,1 0 0,1-2 0,0-1 0,1-1 0,1-1 0,1-1 0,1-1 0,1-1 0,2 0-1,0-2 1,1-1 0,2 0 0,0-1 0,2 0 0,2-2 0,0 1 0,2-1 0,1-1 0,-8-51 0,12 47-372,1 0 1,2 0-1,2 0 1,1 0 0,1 0-1,2 0 1,10-40-1,10-2-926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9.4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7093,'17'6'2022,"34"11"4571,-10-14-6168,-38-2-602,-1-1 0,0 0-1,0-1 1,1 1 0,-1 0 0,0-1-1,0 1 1,0-1 0,0 0-1,0 0 1,0 1 0,0-2-1,0 1 1,0 0 0,2-2-1,12-6-4975,-6 4 3315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00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459 1 7413,'0'0'211,"0"1"0,0-1 1,0 1-1,0-1 0,0 1 0,0-1 1,0 1-1,0-1 0,0 1 1,0-1-1,0 1 0,0-1 0,0 1 1,0-1-1,0 0 0,-1 1 1,1-1-1,0 1 0,0-1 1,-1 1-1,1 0 0,-74 20 3332,-48 9-3005,35-9-791,1-2-1953,1-6-4220,83-13 4505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09.6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7321,'22'10'5002,"-18"-7"-4422,0-1 0,0 1 1,0-1-1,0 0 1,0-1-1,7 3 1,67 6 105,-52-8-2679,-1-2-3320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10.4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10577,'0'7'1583,"2"22"5076,-1-26-6533,1 0 0,-1-1-1,0 0 1,1 1 0,-1-1 0,1 0-1,0 0 1,0 1 0,2 1 0,79 71 717,-48-45-721,61 67 1,-77-76-448,-11-12 156,1 1 0,12 20 0,-19-27-555,-1-1 0,0 1 0,1 0 1,-1 0-1,0 0 0,0 0 0,-1 0 1,1 0-1,0 6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11.2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513 70 8757,'-15'-41'1749,"13"12"2969,2 31-4637,0 0-1,1 0 0,0 0 1,-1 0-1,1 0 1,0 0-1,0 0 1,0 0-1,0-1 1,1 1-1,-1 0 1,0-1-1,1 1 1,2 2-1,31 25 230,-17-16-115,64 53 136,-47-41-250,-2 2-1,0 2 1,-2 1 0,35 43-1,-61-65-76,-1 0 0,0 0 0,0 0-1,-1 1 1,0 0 0,-1 0 0,0-1-1,0 1 1,-1 1 0,0-1 0,0 0-1,-1 0 1,-1 11 0,0-17-31,0 0 0,0 0-1,0 0 1,-1 0 0,1 0 0,0 0-1,-1-1 1,0 1 0,0-1 0,0 1 0,0-1-1,0 0 1,0 1 0,-1-1 0,1 0-1,-1-1 1,1 1 0,-1 0 0,0-1 0,-4 3-1,-9 3-263,0 1 0,-22 5-1,17-6 64,-1-2-1,0 0 0,0-1 1,-43 0-1,52-3 144,1-2 0,-1 0 0,1 0 1,-1-1-1,1-1 0,0 0 0,0-1 0,0 0 0,1 0 0,-16-10 1,23 12 73,1 0 1,0 0 0,0 0 0,0 0 0,0-1-1,1 0 1,-1 1 0,1-1 0,-1 0 0,1 0-1,0-1 1,0 1 0,1 0 0,-1-1 0,-2-6-1,2 0 4,1 0-1,-1 0 0,2 0 1,0-16-1,0 10-34,0 14 41,1 0 1,0 0-1,-1 0 0,1 1 1,0-1-1,0 0 1,0 0-1,0 0 1,0 1-1,1-1 1,-1 0-1,0 1 1,1-1-1,-1 1 1,1 0-1,0-1 1,-1 1-1,1 0 1,0 0-1,0 0 0,0 0 1,0 0-1,0 1 1,2-2-1,4 0 14,0-1-1,0 1 1,0 0-1,15-2 1,-19 4 6,0 0 1,0 0-1,0 0 1,1 1-1,-1-1 0,0 1 1,0 0-1,0 0 0,-1 1 1,1-1-1,0 1 1,0 0-1,-1 0 0,1 0 1,-1 0-1,0 0 1,1 1-1,-1 0 0,0-1 1,0 1-1,3 5 1,-2-2 31,-1-1 0,0 1 0,0 0 1,0 0-1,-1 0 0,1 0 0,-2 0 1,1 0-1,-1 1 0,0-1 0,0 1 0,0 9 1,-1-13-50,-1 0 0,1 0 0,-1 0 1,0 0-1,1 0 0,-1 0 0,-1 0 0,1 0 1,0 0-1,-1 0 0,1-1 0,-1 1 1,-3 3-1,-1 1-3,0-1 0,0 0 0,0-1 0,-14 9 0,1-2 2,-1-1 0,0-1 1,-22 8-1,14-9 8,0 0-1,0-2 1,0-1-1,-1-1 1,1-2 0,-1-1-1,0-1 1,-49-5-1,68 3-10,0-1-1,-1-1 1,1 1-1,0-2 1,1 1-1,-1-2 1,1 1-1,-12-8 0,18 10-4,-1-1-1,0 1 0,1-1 0,0 0 1,0 0-1,0 0 0,0-1 0,0 1 0,1-1 1,-1 0-1,1 0 0,0 0 0,0 0 1,1 0-1,-1 0 0,1 0 0,0 0 0,0-1 1,0 1-1,0 0 0,1-6 0,0 9 11,1 0-1,-1 0 1,0-1-1,1 1 1,0 0-1,-1 0 1,1 0-1,0 0 1,-1 1-1,1-1 1,0 0-1,0 0 1,0 0-1,0 1 0,0-1 1,0 0-1,0 1 1,0-1-1,0 1 1,0-1-1,0 1 1,0-1-1,0 1 1,1 0-1,-1 0 1,0-1-1,0 1 1,0 0-1,0 0 1,2 0-1,46-1 43,-40 1-19,-3 1 39,1 0 0,-1 0 0,1 1 0,-1-1-1,0 2 1,1-1 0,-1 1 0,0 0 0,-1 0 0,1 0-1,10 9 1,-9-7 56,0 1 1,-1 0-1,1 0 0,-1 1 0,0-1 1,-1 1-1,0 1 0,7 11 0,-10-14-85,-1 1 0,1 0-1,-1 0 1,-1 0 0,1 0-1,-1 0 1,0 0 0,-1 10-1,0 4 25,0-16-60,0 0 0,0 0 0,0 0 0,0 0 0,-1-1 1,0 1-1,0-1 0,0 1 0,0-1 0,-1 0 0,1 0 0,-1 0 0,0 0 0,-6 5 1,-47 36-1905,49-40 1080,0 0 0,0 0 0,0-1 0,0 1 0,-1-2 0,1 1 0,-1-1 0,0 0 0,-11 1 0,0-3-1533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11.5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0 204 9133,'6'0'428,"0"0"0,-1 0 0,1-1 0,0 1 0,-1-1 0,1 0 0,-1-1 0,1 1 0,-1-1 0,0-1 0,9-3 0,138-88 854,-33 19-5724,-101 62 1265,-11 9 1098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12.4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2522 521 8333,'7'1'347,"0"-1"-1,1-1 1,-1 1 0,0-1 0,0 0 0,0-1 0,0 1-1,0-1 1,0-1 0,9-4 0,8-5 918,33-24 0,-15 9-771,21-15-207,-2-3 1,105-100-1,-122 103-224,-30 30 29,-1-1 0,22-28 0,-31 36-33,-1 0 0,0 0 1,0-1-1,-1 1 0,1-1 0,-1 0 0,0 1 0,-1-1 1,1 0-1,-1 0 0,0 0 0,0-9 0,-2 14-59,1 1-1,-1-1 1,1 1-1,-1-1 1,1 1 0,-1 0-1,1-1 1,-1 1-1,1-1 1,-1 1-1,1 0 1,-1-1-1,1 1 1,-1 0 0,0 0-1,1 0 1,-1-1-1,0 1 1,1 0-1,-1 0 1,0 0-1,1 0 1,-1 0 0,0 0-1,1 0 1,-1 0-1,0 0 1,1 1-1,-1-1 1,1 0-1,-1 0 1,0 1-1,0-1 1,-26 8 41,-31 23-62,2 2 0,-89 68 0,80-54 12,-452 284 518,390-263-254,-2-5-1,-173 57 1,222-94-240,-1-2-1,-1-5 1,-92 11 0,137-27-10,1 0 0,0-3 0,-1-1 0,1-2 0,0-1 0,0-2 1,0-1-1,1-2 0,-60-23 0,45 8 2,1-1 0,1-3-1,1-1 1,2-3 0,-49-44 0,92 75-14,1 0 1,0 0-1,-1 0 1,1 0-1,0 0 1,0-1-1,0 1 1,0 0-1,0 0 1,0-1-1,0 1 1,0-1-1,1 1 1,-1-1-1,1 1 1,-1-1-1,1 0 1,-1 1-1,1-1 1,0 0-1,0-1 1,0 3-21,4 0-17,1 2 32,0-1-1,-1 0 1,1 1 0,-1 0-1,1 0 1,5 4 0,2 1-27,28 12 30,-1 1 0,-1 2 0,0 2 1,-2 1-1,-2 2 0,49 48 0,-78-70 15,-1 0 1,0 0-1,0 1 0,0-1 0,-1 1 1,0 0-1,0 0 0,0 1 1,3 11-1,-3-4 11,-1 0 1,-1 0-1,0 24 1,-2-35-16,1 1 0,-1 0 0,0 0 0,-1-1 0,1 1 0,-1-1 0,1 1 0,-1-1 0,0 0 0,0 0 0,0 1 0,-1-1 0,1-1 0,-1 1 0,0 0 0,-5 3 0,-6 6 79,-1-1 0,-17 9 0,17-12 73,1-1 1,-2-1-1,1-1 1,-1 0-1,1 0 0,-1-2 1,-1 0-1,1-1 0,0-1 1,0 0-1,-24-2 1,17-1-35,-1-1 1,1 0-1,-1-2 1,1-1 0,1-1-1,-1-1 1,-25-13 0,18 5-267,0-2 0,2-1 0,0-2 0,2 0 0,0-2 0,1 0 1,1-2-1,2-1 0,0-1 0,2-1 0,1 0 0,2-2 0,0 0 1,2-1-1,1 0 0,-13-48 0,19 43-668,3 0 1,1 0-1,2-1 0,2-44 0,0 45-75,0 12-239,2 1 1,0-1 0,11-44 0,5 1-1804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13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43 7457,'0'0'195,"10"-4"846,-9 1-1030,0 1 0,0 0 0,0 0 0,0 0 0,0 0 0,1 0 0,-1 0 0,1 1 0,-1-1 0,1 0 0,0 1 0,0-1 0,-1 1 0,4-2 0,-4 2 86,0 0 1,0 0-1,0 1 0,0-1 1,0 0-1,0 0 0,1 1 0,-1-1 1,0 1-1,0-1 0,1 1 1,-1-1-1,0 1 0,1 0 1,-1 0-1,0 0 0,1 0 0,-1 0 1,1 0-1,-1 0 0,0 0 1,1 0-1,-1 0 0,0 1 1,1-1-1,-1 1 0,2 0 0,-3 2 113,1-1 0,-1 1 1,1 0-1,-1 0 0,0 0 0,0-1 0,0 1 0,-1 5 0,1-1 413,0-6-461,0-31-6117,0 23 3609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27.1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0 2268,'7'7'11853,"-7"-4"-11786,-1-1 0,0 1-1,0 0 1,0-1 0,0 1-1,0-1 1,-1 1 0,1-1-1,-1 1 1,0-1 0,1 0-1,-1 0 1,0 0 0,0 0-1,0 0 1,-1 0 0,1 0-1,-5 1 1,-8 10 81,3-1 0,1 0 0,0 1 0,0 1 0,-11 20-1,10-16 30,9-14-148,0 0 0,1 1-1,-1-1 1,1 0 0,0 1 0,0-1 0,-1 6 0,-26 58 509,23-51-486,4-12-58,0-1 0,1 1 0,-1 0 0,1 0 0,1 0 1,-2 7-1,-3 28 59,6-43-87,0 0-1,0 1 1,-1-1-1,2 0 1,-1 1 0,0-1-1,0 1 1,1-1-1,0 1 1,-1 0 0,3-3-1,31-33-385,-12 12-79,25-23-88,-37 39 401,-1-1 0,1 0 0,-2 0-1,10-14 1,-15 17 198,5-4-528,-7 31 414,-3-11 101,0 0 0,0-1 0,-1 1 0,0 0 0,-1-1 0,0 0 0,0 1 0,0-1 0,-7 10 0,-7 14 81,5 0 115,7-23-279,5-7 71,-1 0 0,0 1-1,0-1 1,1 0 0,-1 1 0,1-1-1,-1 0 1,1 1 0,0-1-1,-1 1 1,1-1 0,0 3-1,0-4 2,0 0-1,-1 0 1,1 0 0,0 0-1,0 0 1,-1 0-1,1-1 1,0 1 0,0 0-1,0 0 1,-1 0-1,1 0 1,0 0-1,0-1 1,0 1 0,0 0-1,-1 0 1,1 0-1,0-1 1,0 1 0,0 0-1,0 0 1,0 0-1,0-1 1,0 1-1,0 0 1,0 0 0,0-1-1,-1 1 1,1 0-1,0 0 1,0-1 0,0 1-1,1 0 1,-1 0-1,0-1 1,0 1-1,0 0 1,0 0 0,0 0-1,0-1 1,0 1-1,0 0 1,0 0 0,0 0-1,1-1 1,-1 1-1,0 0 1,0 0-1,0 0 1,0-1 0,1 1-1,-1 0 1,0 0-1,0 0 1,0 0 0,1 0-1,-1 0 1,0 0-1,0-1 1,1 1-1,-1 0 1,0 0 0,0 0-1,1 0 1,47-27-149,-38 20 138,0 1 1,1 0-1,18-8 0,44-16-227,-73 32 253,-1-1 0,1 1-1,-1 0 1,1 0-1,-1-1 1,0 1-1,0 0 1,1-1-1,-1 1 1,0-1-1,-1 1 1,1-1-1,0 0 1,0 1-1,-1-1 1,-1 2-1,-9 6 93,-1 1 0,1 0 0,-18 20 0,20-12-333,0-2-60,7-16 166,2-9 31,26-13 185,13-10 322,-28 21-597,-7 9 145,-2 1 42,-1 0-1,1 0 0,0 0 0,0 0 1,0 0-1,0 0 0,1 1 1,-1-1-1,0 0 0,0 1 0,0-1 1,1 1-1,-1-1 0,0 1 1,0 0-1,1 0 0,2-1 0,-4 1-96,2 1 124,-1 1 1,1-1-1,-1 1 0,1 0 1,-1-1-1,0 1 0,1 0 1,-1 0-1,0 0 0,0 0 1,-1 0-1,1 0 0,0 2 1,-1 35-1168,0-38 1220,106 0-49,-105-1-4,-1 0-12,0 0-1,0 0 1,0 0 0,0 0 0,0 0 0,0 0 0,0 0 0,0 0-1,0 0 1,0-1 0,0 1 0,0 0 0,0 0 0,0 0 0,0 0-1,0 0 1,0 0 0,0 0 0,0 0 0,0 0 0,0 0 0,0 0-1,0 0 1,1 0 0,-1 0 0,0-1 0,0 1 0,0 0 0,0 0-1,0 0 1,0 0 0,0 0 0,0 0 0,0 0 0,0 0 0,0 0 0,0 0-1,1 0 1,-1 0 0,0 0 0,0 0 0,0 0 0,0 0 0,0 0-1,0 0 1,0 0 0,0 0 0,0 0 0,0 0 0,0 0 0,1 0-1,-1 0 1,0 1 0,0-1 0,0 0 0,0 0 0,0 0 0,0 0-1,0 0 1,0 0 0,0 0 0,0 0 0,0 0 0,0 0 0,-7-8 110,4 5 6,-1 1-1,1-1 1,0 0-1,-1 0 1,1-1-1,1 1 1,-1-1-1,1 1 1,-3-6-1,-21-42 636,17 33-452,0 0-231,6 14-48,0-1-1,0 1 1,1-1-1,0 0 1,0 0-1,0 0 1,1 0-1,-1-1 1,0-5-1,-10-20-23,10 26 30,0 0 0,-1 0 0,0 0 0,1 0 0,-7-7 0,-11 0-67,19 11 31,0 0 0,0 1-1,0-1 1,0 0-1,0 0 1,0 0 0,0 0-1,0 0 1,0-1-1,0 1 1,0 0 0,1 0-1,-1 0 1,0-3-1,-7-7-23,4 6 32,4 4-8,-1 0-1,0 0 1,0 0 0,0 0 0,0 0-1,0 0 1,0 0 0,0 0 0,0 1 0,0-1-1,0 0 1,-1 1 0,1-1 0,0 0-1,-3 0 1,-13 29-20,9-17 22,0 0-1,1 0 0,0 0 0,1 1 0,-6 15 0,-22 66-63,32-85 61,-1-2 6,1 1-1,1-1 1,-1 0 0,1 1-1,-1 10 1,-18 19 2,15-29-30,4-6 20,0 0 0,1-1 1,-1 1-1,0-1 0,1 1 0,-1 0 0,1-1 0,-1 1 0,0 0 0,1 0 0,0 0 1,-1-1-1,1 1 0,0 0 0,-1 0 0,1 0 0,0 0 0,-1 1 0,-3 5-15,-4 8-27,71-72-2155,-1-2 1959,-57 50 92,-3 6 54,-4 5-8,-3 3 79,-1-1 1,0 0-1,0-1 0,0 1 1,0-1-1,-9 3 0,-8 5 73,5-1-169,10-6 106,0 0 0,0 1 0,0 0-1,-7 7 1,14-12-2,1 0 1,-1 1-1,0-1 0,1 1 1,-1-1-1,1 0 0,-1 1 1,1-1-1,-1 1 0,1 0 0,0-1 1,-1 1-1,1-1 0,-1 1 1,1 0-1,0-1 0,0 1 0,-1 0 1,1-1-1,0 1 0,0 0 1,0-1-1,0 1 0,0 0 1,0 1-1,16-2-625,38-16-534,-45 13 1056,1 0 14,-5 1 99,1 0-1,0 0 0,-1 1 0,1 0 0,0 0 1,9 0-1,-16 37-204,-51 8 182,52-44 25,0 0 0,0 0 0,-1 0-1,1 0 1,0 1 0,0-1 0,0 0 0,-1 0 0,1 0 0,0 0 0,0 0 0,0 1-1,0-1 1,0 0 0,0 0 0,-1 0 0,1 0 0,0 1 0,0-1 0,0 0 0,0 0-1,0 1 1,0-1 0,0 0 0,0 0 0,0 0 0,0 1 0,0-1 0,0 0 0,0 0-1,0 0 1,0 1 0,0-1 0,0 0 0,0 0 0,0 1 0,0-1 0,0 0 0,0 0-1,1 0 1,-1 0 0,0 1 0,0-1 0,0 0 0,0 0 0,0 0 0,1 0 0,-1 1 0,0-1-1,0 0 1,0 0 0,0 0 0,1 0 0,-1 0 0,0 0 0,0 0 0,0 0 0,1 1-1,-1-1 1,0 0 0,0 0 0,1 0 0,-1 0 0,0 0 0,0 0 0,1 0 0,15 1-303,-5-4 135,0-1 0,1 0 1,11-7-1,8-2-22,-31 13 193,0-1 0,0 1 1,0 0-1,0 0 1,0 0-1,1 0 0,-1 0 1,0-1-1,0 1 0,0 0 1,0 0-1,1 0 0,-1 0 1,0 0-1,0 0 0,0 0 1,1 0-1,-1 0 1,0 0-1,0 0 0,0 0 1,1-1-1,-1 1 0,0 1 1,0-1-1,0 0 0,1 0 1,-1 0-1,0 0 1,0 0-1,0 0 0,1 0 1,-1 0-1,0 0 0,0 0 1,0 0-1,1 0 0,-1 1 1,0-1-1,0 0 0,0 0 1,0 0-1,0 0 1,1 1-1,-1-1 0,0 0 1,0 0-1,0 0 0,0 0 1,0 1-1,0-1 0,0 0 1,0 0-1,0 0 1,0 1-1,0-1 0,1 0 1,-1 0-1,0 0 0,0 1 1,-1-1-1,1 0 0,0 0 1,0 1-1,0-1 0,0 0 1,0 0-1,0 0 1,0 1-1,-1 0-10,1 0 0,-1 0 0,1 0 0,-1 0 0,0-1 0,1 1 0,-1 0 0,0 0 0,0 0 0,1-1 0,-1 1 1,0 0-1,0-1 0,0 1 0,-1 0 0,-38 16 96,39-17-205,1 0-1,-1 0 0,1 0 0,-1 0 0,1 0 0,-1 0 0,0 0 1,1 0-1,-1 0 0,1 0 0,-1 0 0,0 0 0,1 0 0,-1-1 0,1 1 1,-1 0-1,1 0 0,-1-1 0,1 1 0,-1 0 0,1-1 0,-1 1 1,1 0-1,-1-1 0,1 1 0,0-1 0,-1 1 0,1-1 0,0 1 1,-1-1-1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28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45 175 2472,'0'-1'39,"0"1"1,0-1-1,0 1 0,0-1 0,0 1 0,0-1 0,0 1 1,1-1-1,-1 0 0,0 1 0,0-1 0,0 1 0,1-1 1,-1 1-1,0-1 0,1 1 0,-1 0 0,0-1 1,1 1-1,-1-1 0,1 1 0,-1 0 0,1-1 0,-1 1 1,1 0-1,-1-1 0,1 1 0,-1 0 0,1 0 0,-1-1 1,1 1-1,0 0 0,0 0 12,0 0 0,-1-1-1,1 1 1,0 0 0,-1-1 0,1 1 0,0 0-1,-1-1 1,1 1 0,0-1 0,-1 1-1,1-1 1,-1 1 0,1-1 0,-1 0 0,1 1-1,-1-1 1,1 0 0,-1 1 0,0-1 0,1 0-1,-1 1 1,0-1 0,0 0 0,1 0 0,-1 1-1,0-1 1,0 0 0,0 0 0,0 1 0,0-1-1,0-2 1,-1 0 98,1-1-1,-1 1 1,0-1-1,0 0 1,0 1-1,-1 0 1,1-1 0,-1 1-1,-3-5 1,3 5-31,0 0 0,0-1 0,1 1 1,-1-1-1,1 1 0,0-1 0,0 0 0,0 0 1,-1-6-1,2 10-91,0-1 1,0 1 0,-1-1-1,1 0 1,0 1 0,0-1-1,-1 0 1,1 1 0,0-1-1,-1 1 1,1-1 0,-1 1-1,1-1 1,-1 1 0,1-1-1,-1 1 1,1-1 0,-1 1-1,0-1 1,0 1-12,1-1 0,-1 1 0,0-1-1,1 1 1,-1-1 0,1 1 0,-1-1 0,1 1 0,-1-1 0,1 0 0,-1 1-1,1-1 1,0 0 0,-1 0 0,1 1 0,0-1 0,-1 0 0,1 0 0,0-1-1,0 2-15,0-1 0,0 1-1,0 0 1,-1-1-1,1 1 1,0-1-1,0 1 1,0 0-1,0-1 1,0 1 0,-1 0-1,1-1 1,0 1-1,0 0 1,0 0-1,-1-1 1,1 1-1,0 0 1,-1 0-1,1-1 1,0 1 0,0 0-1,-1 0 1,1 0-1,0-1 1,-1 1-1,1 0 1,-1 0-1,1 0 1,-1 0-1,1 57-61,2-53 64,0 0 1,1 0-1,-1 0 1,1-1-1,-1 1 1,1-1-1,6 6 1,-9-9 19,1 0 0,-1 0 1,0 0-1,0 1 0,0-1 0,0 0 0,0 0 1,1 0-1,-1 0 0,0 0 0,0 0 1,0 0-1,0 0 0,1 0 0,-1 0 0,0 0 1,0 0-1,0 0 0,0 0 0,1 0 1,-1 0-1,0 0 0,0 0 0,0 0 1,1 0-1,-1 0 0,0 0 0,0 0 0,0 0 1,0 0-1,0 0 0,1-1 0,-1 1 1,0 0-1,0 0 0,0 0 0,0 0 1,0 0-1,0 0 0,1-1 0,-1 1 0,0 0 1,0 0-1,-3-10 353,-15-20-464,10 18 136,7 10-56,0 0 1,0 0 0,0 0 0,0 0 0,0 0 0,0 0-1,1 0 1,-1 0 0,1 0 0,0-1 0,-1-3 0,-8-24-21,9 25 7,2 8 56,7 11-180,-6-11 168,1 0 0,1 0-1,-1-1 1,0 1 0,1-1 0,-1 0 0,1 0 0,-1-1-1,1 1 1,7 0 0,14 1-2346,-24-3 1882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2.9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342 519 8101,'0'0'953,"0"-10"3139,0-12-2610,1 12-1357,0 1 1,0-1-1,1 0 1,1 1-1,-1 0 0,2-1 1,-1 1-1,1 1 0,1-1 1,5-9-1,12-16-26,31-35-1,-26 34-125,-9 13 0,0 0 0,2 1 0,0 1 0,1 2 0,1 0 0,32-20 0,-36 27 27,1 0 0,0 2 1,1 0-1,0 2 0,0 0 1,0 1-1,1 1 0,0 1 0,22-2 1,-20 4 35,0 1-1,1 1 1,-1 1 0,0 1 0,46 10 0,-59-10-19,0 2 1,0 0-1,-1 0 1,0 0 0,1 1-1,-1 1 1,-1 0-1,1 0 1,-1 0-1,0 1 1,-1 0 0,0 1-1,0 0 1,0 0-1,9 16 1,-9-13 19,0 1 1,-1-1 0,0 1-1,-1 0 1,-1 1 0,0-1-1,0 1 1,-1 0-1,-1 0 1,0 0 0,0 26-1,-5-10 741,2-23 233,0-19-820,3 6-201,0 1 1,0-1 0,0 1-1,1-1 1,0 1-1,1 0 1,-1 0 0,7-7-1,4-9 9,-8 11 6,1 0 0,0 0 0,0 0 0,2 1-1,-1 0 1,1 1 0,0 0 0,1 0 0,0 1 0,1 0-1,-1 1 1,1 0 0,1 1 0,-1 0 0,1 1-1,0 0 1,0 1 0,1 0 0,0 1 0,-1 1-1,1 0 1,18-1 0,-12 3 3,0 1 0,0 1 0,0 0 0,0 1 0,0 2-1,-1 0 1,1 1 0,-1 0 0,-1 1 0,1 2 0,-1 0 0,-1 0 0,0 2 0,0 0-1,-1 0 1,0 2 0,24 25 0,-38-36-2,1 1 0,-1-1 0,1 0 0,-1 0 0,0 1 0,0-1 1,0 0-1,0 1 0,-1-1 0,1 1 0,-1 0 0,1-1 0,-1 1 0,0-1 0,0 1 0,0-1 0,0 4 0,0 2-37,0-8 41,4 0-103,1-1 87,0 1 0,-1-1 0,1 0 0,-1 0 0,1 0 0,-1-1 0,1 0 0,3-2 0,20-5-81,-5 5 101,1 1-1,-1 1 1,1 2-1,0 0 1,-1 1-1,1 2 1,-1 0 0,0 2-1,0 0 1,0 1-1,-1 2 1,0 0-1,0 2 1,-1 0-1,0 1 1,-1 1 0,0 1-1,-1 1 1,0 0-1,-1 2 1,-1 0-1,-1 1 1,23 30-1,-32-36 17,0-1-1,-1 2 0,-1-1 0,0 1 1,0 0-1,-1 0 0,4 20 0,-4-4-4,-2 0 0,0 38 0,-3-57-2,0 1 0,-1 0 0,0 0 0,0-1 0,-1 1 0,-1-1 0,0 0 0,0 0 0,0 0 0,-7 8 0,-4 6 52,0-1-1,-29 30 1,33-41-74,-1 0 0,-1-1 0,0 0 0,0-1 0,-1 0 0,0-1 0,-1-1 0,0 0 0,0-1 0,0-1 0,-27 6 0,42-11-6,0 1 0,-1-1-1,1 0 1,-1 0 0,1 1 0,0-1 0,-1 0 0,1 0-1,-1 0 1,1 0 0,0 0 0,-1 0 0,1 0 0,-1 0-1,1 0 1,0 0 0,-1 0 0,1 0 0,-1 0 0,1 0 0,-1 0-1,1 0 1,0 0 0,-1 0 0,1-1 0,0 1 0,-1 0-1,1 0 1,-1 0 0,1-1 0,0 1 0,-1 0 0,1-1-1,0 1 1,0 0 0,-1-1 0,1 1 0,0 0 0,0-1 0,-1 1-1,1 0 1,0-1 0,0 1 0,0-1 0,0 1 0,0 0-1,0-1 1,0 1 0,-1-1 0,1 1 0,0 0 0,0-1-1,1 1 1,-1-1 0,0 1 0,0-1 0,0 1-6,5 25-285,-6-18 308,0-1 0,0 1 1,-1 0-1,0-1 0,0 1 0,0-1 0,-1 0 1,0 1-1,0-1 0,-1-1 0,1 1 0,-1 0 1,-1-1-1,-4 5 0,-12 12-41,-42 34 1,60-53-6,-26 19 48,-2 0-1,-1-2 1,0-2-1,-2-1 1,1-1-1,-2-2 1,-39 10-1,12-7 4,-1-3-1,-1-3 1,-82 5-1,127-15-47,0-1 0,-33-3 0,47 3 18,0-1-1,1 0 1,-1 0 0,1 0-1,-1-1 1,1 1 0,-1-1-1,1 0 1,0 0 0,0-1 0,0 1-1,0-1 1,1 0 0,-1 0-1,1 0 1,-1 0 0,-3-5-1,5 1-3,0 0 0,0-1 0,1 1-1,0 0 1,0 0 0,1-1 0,0 1-1,0 0 1,0-1 0,2-7-1,0-11-130,-22 40 17,0-1-1,-38 18 1,21-13 224,-2-1 0,0-3 0,0-1 0,-2-2 1,1-2-1,-1-1 0,-1-3 0,1-1 0,-1-2 0,-58-4 1,60-2 43,1-1 0,1-2 0,-1-2 0,1-1 0,1-2 1,0-2-1,1-1 0,0-1 0,1-3 0,1-1 0,-36-27 1,50 31-153,0-1 0,1-1 1,2-1-1,-1 0 0,2-1 1,1-1-1,0 0 0,2-1 1,0-1-1,2 0 0,0 0 1,2-1-1,1-1 0,0 1 1,2-2-1,1 1 0,1 0 1,1-1-1,0-30 0,4 25-333,0-1 0,2 1 1,8-41-1,-6 53-65,1 0 0,1 0 0,0 1 0,1-1 0,1 2 0,16-24 0,-11 22-511,1 1 0,1 0-1,1 1 1,0 1 0,1 1 0,1 0 0,30-17 0,0 2-1683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4.2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7185,'1'-1'0,"-1"0"1,1 1 0,-1-1 0,1 1-1,0-1 1,-1 1 0,1-1-1,-1 1 1,1 0 0,0-1 0,0 1-1,-1 0 1,1-1 0,0 1 0,0 0-1,-1 0 1,1 0 0,0 0-1,0 0 1,-1 0 0,1 0 0,0 0-1,0 0 1,-1 0 0,1 0-1,1 1 1,22 2 1592,1 8-863,-1 0 0,0 2 0,-1 1 0,-1 1-1,0 0 1,27 27 0,28 33-298,-3 4 0,-3 3 0,-4 3 0,-4 2 0,-4 4 0,-4 2 0,65 149 0,-92-169-187,-4 2 0,-2 0 0,19 133-1,-25-75 9,-3 179-1,-15-251-188,-2 0 1,-4-1-1,-25 106 1,-75 179 48,78-271-63,-3-1 0,-66 103 0,82-152-97,13-19 55,0 0-1,0 0 0,0 0 0,1 0 0,0 0 0,0 1 0,0 0 0,1-1 0,-1 1 0,-1 12 0,4-18 17,-5-13 224,5-12-249,-1-24-11,11-83 0,-6 104 120,2-46-1,-6 73-49,0 33-311,-1-14 302,0 0-1,-9 32 1,6-32-12,1-1 1,-2 35-1,-3 79 333,9-130-346,-1 1-1,0 0 1,1-1-1,0 1 1,-1 0-1,1-1 1,0 1-1,0-1 1,0 1-1,0-1 1,0 1-1,0-1 1,0 0-1,1 0 1,-1 1-1,0-1 1,1 0-1,-1 0 1,1 0-1,-1-1 1,1 1-1,-1 0 1,1 0-1,0-1 1,2 1-1,3 2-15,0-2 0,-1 1 0,1-1 0,0 0 1,9 1-1,71-6-1440,-29 0-2751,-23 2-635,-15 0 1339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01.4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8429,'0'0'4011,"2"20"229,30 19-3368,-2 1-1,36 62 0,39 99-3165,-105-200 2269,5 7-882,-1 0 0,0 1 0,-1 0 0,0 0-1,-1 0 1,1 0 0,1 19 0,-4-6-2154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5.2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757 270 8945,'11'0'5682,"-40"0"-4988,-44-1 235,68 1-903,-1-1-1,1 0 1,0 0 0,-1 0 0,1-1-1,0 0 1,0 0 0,0 0-1,0-1 1,-7-5 0,11 7-33,0 0 1,0 0 0,0 0-1,0 0 1,1-1 0,-1 1-1,1 0 1,-1-1 0,0 1-1,1 0 1,0-1-1,-1 1 1,1 0 0,0-1-1,0 1 1,0-1 0,0 1-1,0-1 1,0 1 0,0 0-1,1-1 1,-1 1-1,0-1 1,2-1 0,-1-2 8,0 1 0,1 1 0,0-1 1,0 0-1,0 0 0,0 1 0,4-5 1,4-3-18,0 0 0,1 1 0,21-16 1,-27 23 5,0-1 0,1 1 0,-1 0 0,1 1 0,0 0 0,0 0 1,0 0-1,0 0 0,0 1 0,0 0 0,11 0 0,-16 1 9,0 0 0,-1 0 0,1 1-1,0-1 1,0 0 0,-1 1 0,1-1 0,0 1 0,-1-1-1,1 0 1,-1 1 0,1 0 0,-1-1 0,1 1 0,-1-1-1,1 1 1,-1 0 0,1-1 0,-1 1 0,0 0 0,1-1-1,-1 1 1,0 0 0,0 0 0,1-1 0,-1 1 0,0 0-1,0 0 1,0 0 0,0 1 0,1 30 66,-1-26-52,0 2-13,-1-1-1,0 1 1,-1 0 0,1-1 0,-2 0 0,1 1 0,-1-1-1,-5 11 1,-38 57 6,32-54 31,-21 40 0,32-52-8,0-1 0,1 0 0,0 1 0,1-1 0,0 1 0,0 0 1,1 0-1,0 8 0,0-14 0,1-2-32,-1 0 0,1 1 0,-1-1 0,1 0 0,-1 1 0,1-1 0,0 0 0,0 0 0,0 1 0,0-1 0,0 0-1,0 0 1,0 0 0,0 0 0,0 0 0,0-1 0,0 1 0,0 0 0,1 0 0,-1-1 0,0 1 0,1-1 0,-1 1 0,1-1 0,-1 0 0,0 1 0,1-1-1,1 0 1,44 5 17,-47-5-14,14 1 10,0-2 1,-1 0-1,1 0 1,0-2-1,-1 1 1,1-2-1,-1 0 1,0 0-1,0-1 1,-1-1-1,1 0 1,-1-1-1,21-15 1,-33 22-16,0 0-1,0 0 1,0 0 0,1 0 0,-1 0 0,0 0-1,0-1 1,0 1 0,1 0 0,-1 0-1,0 0 1,0 0 0,0-1 0,0 1 0,0 0-1,1 0 1,-1 0 0,0-1 0,0 1 0,0 0-1,0 0 1,0 0 0,0-1 0,0 1-1,0 0 1,0 0 0,0-1 0,0 1 0,0 0-1,0 0 1,0 0 0,0-1 0,0 1-1,0 0 1,0 0 0,0-1 0,0 1 0,0 0-1,-1 0 1,1 0 0,0-1 0,0 1-1,0 0 1,0 0 0,0 0 0,-1 0 0,1-1-1,0 1 1,0 0 0,0 0 0,0 0 0,-1 0-1,1 0 1,0 0 0,0-1 0,0 1-1,-1 0 1,1 0 0,0 0 0,0 0 0,-1 0-1,1 0 1,0 0 0,0 0 0,-1 0-1,-17-1-107,17 1 115,-23 2-13,0 1 1,0 1-1,1 2 1,-39 13-1,21-7 19,-115 35 69,-187 50 1340,330-94-996,1-1 0,-1-1 1,-15 1-1,25-5-342,0 0 1,0 0-1,1 0 0,-1 0 0,1-1 1,-1 1-1,1 0 0,0-1 0,0 0 0,0 0 1,-1-4-1,0-5-77,-1 1-1,-1-1 1,-6-12-1,-9-24-85,3-5-178,2-1 0,3-1 0,2 0 1,3 0-1,-1-70 0,8 81-2261,0 25-4877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6.2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1213 437 8057,'30'1'2722,"-5"-8"-1888,0 0 0,0-1-1,0-2 1,35-19 0,-19 10-335,316-160 104,-144 69-376,-136 78-147,-52 24-22,38-21-1,-100 47 32,-76 24-1,56-22-118,-944 270 924,929-273-895,0-3 0,-1-4-1,-86 2 1,157-12-4,-1 0-1,0-1 0,1 0 0,-1 0 1,1 1-1,-1-1 0,1-1 0,-1 1 1,1 0-1,0-1 0,0 1 1,-1-1-1,1 1 0,0-1 0,0 0 1,1 0-1,-1 0 0,0 0 0,1 0 1,-1-1-1,1 1 0,0 0 0,-1-1 1,1 1-1,0-1 0,1 1 1,-1-1-1,0 0 0,1 1 0,-1-1 1,1-5-1,0 8 5,0 0 0,-1 0 1,1 0-1,0-1 0,0 1 0,-1 0 1,1 0-1,0 0 0,0 0 0,-1 0 1,1 0-1,0 0 0,0 0 0,-1 0 0,1 0 1,0 0-1,0 0 0,-1 0 0,1 0 1,0 0-1,0 0 0,-1 0 0,1 0 1,0 0-1,0 0 0,-1 1 0,1-1 1,0 0-1,0 0 0,-1 0 0,1 0 0,0 1 1,0-1-1,0 0 0,-1 0 0,1 0 1,0 1-1,0-1 0,0 0 0,0 0 1,0 1-1,-10 7-28,10-8 29,-9 9 20,1 0 1,0 0-1,-12 20 0,13-17 1,0-1 0,-2-1 0,-8 11 1,-48 34 425,58-50-294,-1 0 0,1-1 0,-1 1-1,0-1 1,0-1 0,-1 1 0,-12 2 0,20-6-160,-1 0 0,1 0-1,-1 0 1,1 0 0,-1-1 0,1 1 0,-1-1 0,1 1 0,-1-1 0,1 1-1,0-1 1,-1 0 0,1 0 0,0 1 0,0-1 0,0 0 0,-1 0 0,1 0-1,0-1 1,0 1 0,1 0 0,-1 0 0,0 0 0,0-1 0,0 1 0,0-3-1,-20-48-27,13 31 92,-13-30-72,8 17-16,-1 1 0,-2 0 0,-1 2-1,-36-52 1,53 82 31,-1 0 0,0-1-1,0 1 1,0 0 0,0 0-1,0 0 1,0 0 0,0 0-1,0 1 1,-1-1 0,1 0 0,0 0-1,0 1 1,-1-1 0,1 1-1,0-1 1,-1 1 0,1-1-1,-1 1 1,1 0 0,0 0-1,-1 0 1,1 0 0,-1 0-1,1 0 1,-1 0 0,1 0-1,0 0 1,-1 1 0,1-1-1,0 1 1,-1-1 0,1 1-1,0-1 1,-1 1 0,1 0 0,0 0-1,0-1 1,0 1 0,0 0-1,0 0 1,0 0 0,0 0-1,0 1 1,0-1 0,0 0-1,0 0 1,1 0 0,-2 3-1,-4 6 83,1 0-1,0 0 1,0 1-1,1-1 1,1 1-1,0 0 1,0 0-1,1 0 1,0 1-1,1-1 1,0 0-1,2 16 1,-1-25-74,1 0 0,-1-1 1,1 1-1,0-1 0,0 1 1,-1-1-1,1 1 0,0-1 0,1 1 1,-1-1-1,0 0 0,0 1 1,0-1-1,1 0 0,-1 0 1,1 0-1,-1 0 0,1 0 0,-1-1 1,1 1-1,-1 0 0,1-1 1,0 1-1,-1-1 0,3 1 1,47 9 13,-38-10-137,0 0 1,0-1-1,0 0 0,0-1 1,0 0-1,-1-1 0,1-1 1,-1 0-1,14-7 1,-11 4-975,0 0 0,-1-1 0,0-1 0,-1 0 0,0-1 0,0 0 0,11-13 0,-9 5-1044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6.4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6957,'0'0'544,"-5"0"724,5 4-304,-8 1-68,8 0 100,-12-3-516,4 1-32,8 1-660,-12-1-28,2 0 228,-5 1 48,3 0-356,-3-1-420,3 0-456,-3 1-336,0 0-452,0 2-197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6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1 116 12113,'1'2'120,"1"0"0,0 0 0,0-1 0,0 1 0,0-1 0,0 1 0,0-1 0,0 0 0,0 0 0,1 0 0,-1 0 0,0 0 0,1-1 0,-1 1 0,1-1 0,-1 1 0,1-1 0,-1 0 0,1 0 0,-1 0 0,1 0 0,-1 0 0,4-2 0,8-1 38,0 0 0,-1-2-1,16-6 1,-3 1-248,125-44-1531,-62 20-3761,-54 21 2592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7.2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359 90 10969,'0'0'3897,"-11"0"-3104,-27 2 186,-35-1 130,67-1-1093,1-1 1,-1 1-1,1-1 1,0-1-1,-1 1 1,1-1-1,0 1 1,0-2-1,0 1 1,-6-4-1,11 6-20,-1 0 1,1-1-1,-1 1 0,1 0 0,-1-1 0,1 1 0,-1-1 0,1 1 0,-1-1 0,1 1 1,0-1-1,-1 1 0,1-1 0,0 0 0,-1 1 0,1-1 0,0 1 0,0-1 0,0 0 1,-1 1-1,1-1 0,0 0 0,0 1 0,0-1 0,0 0 0,0 1 0,0-1 0,0 0 1,1 0-1,13-18-127,26-5 206,-35 21-92,0 1 0,0 1 0,0-1 0,-1 1 0,1-1 0,1 1-1,6 0 1,-11 1 21,1 0-1,-1 0 1,1 0 0,0 0-1,-1 0 1,1 0-1,0 1 1,-1-1-1,1 1 1,-1-1 0,1 1-1,0-1 1,-1 1-1,0 0 1,1 0 0,-1 0-1,1 0 1,-1 0-1,0 0 1,0 0-1,0 0 1,1 0 0,-1 1-1,0-1 1,1 2-1,0 1 17,-1 0 0,1 0-1,0 0 1,-1 0-1,0 0 1,0 1 0,0-1-1,-1 0 1,1 0-1,-1 1 1,0-1 0,0 0-1,0 1 1,-1-1-1,0 0 1,1 1 0,-4 7-1,0-5 15,1 1 1,-2-1-1,1 0 0,-1 0 0,0-1 0,0 0 0,0 0 0,-10 8 0,-13 11-1416,-2-2-1,0-1 0,-1-2 0,-1-1 0,-40 18 1,35-22-873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8.9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3100 152 11513,'-32'2'1912,"-53"-3"1,14-1-1272,67 2-632,1 0 0,-1 0 0,1-1 0,-1 1 0,1-1 0,-1 0 0,1 0 0,-1 0 0,1 0 0,0-1 0,0 1 0,-1-1 0,1 0 0,-4-3 0,5 3-13,1 1 1,0-1 0,0 0 0,-1 1 0,1-1 0,0 0 0,0 0 0,1 1 0,-1-1 0,0 0 0,1 0 0,-1 0 0,1 0 0,-1 0-1,1 0 1,0 0 0,0 0 0,0 0 0,0 0 0,0 0 0,1 0 0,-1 0 0,0 0 0,1 0 0,0 0 0,-1 0 0,3-3-1,1-1-23,1 0-1,-1 0 1,1 1-1,1-1 0,-1 1 1,1 0-1,0 1 0,0-1 1,1 1-1,12-6 0,-14 7 22,1 1-1,-1 0 1,1 0-1,0 1 1,0-1-1,0 1 0,0 1 1,0-1-1,0 1 1,0 0-1,0 0 1,0 1-1,0 0 1,0 0-1,0 0 0,0 1 1,-1-1-1,1 2 1,9 4-1,-10-5 7,-1 1 1,1 0-1,-1 0 0,0 1 0,-1-1 0,1 1 0,0 0 1,-1 0-1,0 0 0,0 0 0,0 1 0,-1-1 0,1 1 1,-1 0-1,0 0 0,0 0 0,-1 0 0,1 0 0,-1 0 1,-1 0-1,1 0 0,0 10 0,-1-7-1,0 0 0,0-1-1,0 1 1,-1 0 0,-1 0 0,1 0-1,-1-1 1,0 1 0,-1-1 0,0 1 0,0-1-1,-5 8 1,-5 5-17,-1 0-1,-1-2 0,-1 1 1,0-2-1,-2 0 1,-28 22-1,72-41-3172,34-15 3648,-48 14-475,8-3 5,-1 2-1,1 0 1,0 1-1,0 1 0,0 1 1,40 3-1,-58-2-1,0 0 1,0 1-1,0-1 0,0 1 1,0-1-1,-1 1 0,1-1 0,0 1 1,0 0-1,0 0 0,0 0 1,-1 0-1,1 0 0,0 0 0,-1 1 1,1-1-1,-1 1 0,1-1 1,1 3-1,-2-1 136,0 1 1,1-1-1,-1 1 1,-1-1-1,1 1 1,0-1-1,-1 1 1,0-1-1,0 8 1,0-9-91,-1 0-1,1 0 1,-1-1 0,1 1 0,-1 0 0,0 0-1,0-1 1,0 1 0,0 0 0,0-1 0,0 1-1,0-1 1,0 1 0,-1-1 0,-2 2 0,-28 22 195,19-15-108,-6 3-28,0 0 0,-1-2 1,-1 0-1,1-1 1,-2-1-1,-38 11 0,22-10-100,0-2 0,-1-2-1,-45 2 1,67-7 0,0-1 1,0 0-1,0-2 0,-20-3 1,33 4-16,0 1 1,0-1-1,0-1 0,0 1 1,1 0-1,-1-1 1,1 0-1,-1 1 1,1-1-1,-1-1 0,1 1 1,0 0-1,0-1 1,0 0-1,0 0 1,1 0-1,-1 0 0,1 0 1,0 0-1,0-1 1,0 1-1,0-1 0,0 1 1,-1-5-1,3 5-16,-1 0-1,0-1 1,-1 1 0,1 0-1,-1 0 1,1 0-1,-1 1 1,0-1 0,0 0-1,0 1 1,0-1-1,0 1 1,-4-3 0,4 4 35,1 0 1,-1 0-1,0 0 1,1 0 0,-1 0-1,0 1 1,1-1-1,-1 1 1,0-1 0,0 1-1,1 0 1,-1 0-1,0 0 1,0 0 0,0 0-1,1 0 1,-1 0-1,0 0 1,0 1 0,1-1-1,-1 1 1,0-1-1,0 1 1,1 0 0,-1 0-1,-2 1 1,-59 37 27,-14 10 325,-2-4 1,-85 36-1,156-78-288,-170 63 792,150-58-720,1-2-1,-1 0 0,-1-2 1,-46 2-1,72-6-129,-1 0 0,1 0 0,0 0 0,0 0 0,0-1 0,0 1 0,-1-1 0,1 0 0,0 0 0,0 0 0,1 0 0,-1-1 0,0 1 0,0-1 0,0 0 0,1 0 0,-1 0 0,1 0 0,0 0 0,-1 0 0,1 0 0,0-1 0,0 1 0,1-1 0,-1 0 0,0 0 0,1 1 0,0-1 0,0 0 0,-2-6 0,0-6-49,1 0 0,0-1 0,1 1 0,1 0 0,2-21 0,0-4-149,-3 11 80,1 5 21,0-1 1,8-46 0,-7 63 90,1 0-1,1 0 1,0 0 0,0 0 0,1 0 0,-1 1 0,2-1 0,-1 1 0,1 0-1,0 0 1,0 1 0,9-8 0,-12 11 5,1 1 0,-1 0 0,1 0-1,-1 0 1,1 0 0,0 0 0,0 1 0,0-1 0,0 1 0,0 0 0,0 0-1,0 0 1,0 0 0,1 0 0,-1 1 0,0-1 0,0 1 0,1 0-1,-1 0 1,0 0 0,1 1 0,-1-1 0,0 1 0,0 0 0,0 0-1,1 0 1,-1 0 0,0 0 0,0 1 0,-1-1 0,1 1 0,0 0-1,0 0 1,3 4 0,-1-2 0,0 0 1,-1 1-1,1 0 0,-1 0 1,-1 0-1,1 1 0,-1-1 0,0 1 1,0 0-1,0 0 0,-1 0 1,0 0-1,0 1 0,0-1 0,-1 0 1,1 13-1,-2-9-2,0-5 1,1-1 0,-1 1 0,0 0 0,0 0 0,0 0 0,-1-1 0,0 1 0,0 0 1,0 0-1,0-1 0,-1 1 0,0-1 0,0 1 0,0-1 0,0 0 0,-1 0 0,0 0 0,0 0 0,-4 4 0,-2 1 2,-1 0 0,0-2-1,0 1 1,-1-1-1,1-1 1,-2 0-1,1 0 1,-1-1-1,0 0 1,-15 3 0,8-4-9,1 0 0,-1-1 0,0-1 0,0-1 0,0-1 1,-23-2-1,30 0-103,0-1 0,-1-1-1,2 0 1,-1 0 0,0-1 0,1-1 0,0 0 0,0 0 0,-13-12 0,-19-9 42,41 26 27,2 30 75,2 4 18,-1-24 57,0 0-1,0-1 1,-1 1-1,0 0 1,-1 0-1,0-1 1,0 1 0,-1 0-1,0-1 1,-5 13-1,-2-7 62,1-2 0,-1 1 0,-1-1 0,-12 12 0,19-21-152,0-1 1,0 1-1,0-1 1,0 1-1,0-1 1,0 0-1,-1 0 1,1 0-1,-1-1 1,0 1-1,1-1 1,-1 0-1,0 0 1,0 0-1,0 0 1,1-1-1,-1 0 1,0 0-1,0 0 1,0 0-1,0 0 1,-4-2 0,6 1-18,0 0 0,0 0 0,0 0 0,0-1 0,0 1 1,1-1-1,-1 0 0,0 1 0,1-1 0,-1 0 1,1 0-1,0 0 0,0 0 0,-1 0 0,1 0 1,1 0-1,-1 0 0,-1-4 0,-9-44 5,0-7-67,-35-106 0,43 153 67,0 1 0,-1 0-1,0 0 1,-1 0 0,-7-12-1,9 18-13,1 0 0,0 0 0,-1 0 0,0 1 0,0-1-1,0 1 1,0 0 0,0 0 0,0 0 0,0 0 0,-1 1-1,1-1 1,-1 1 0,1 0 0,-1 0 0,0 0 0,-6-1-1,-34-1 12,0 1-1,-81 7 0,62 6 121,-112 35 0,119-30-69,-228 75-163,230-70 76,0 2 1,2 3-1,-55 36 0,102-59 65,0 1 1,-1 0 0,2 0-1,-1 1 1,1-1-1,-1 1 1,1 0 0,0 0-1,1 0 1,-1 1 0,-3 7-1,6-10-12,0 0 1,0 0-1,0 0 0,1 0 0,-1 0 1,1 0-1,0 0 0,0 1 0,0-1 1,0 0-1,0 0 0,1 0 1,-1 0-1,1 0 0,0 0 0,0 0 1,0 0-1,0 0 0,0 0 0,1 0 1,-1 0-1,1-1 0,0 1 0,3 3 1,6 5 67,1 0 0,0-1 0,0 0 0,1 0 0,0-2 0,1 0 0,0 0 0,0-1 0,1-1 0,0 0 0,19 4 0,23 4 153,95 11 1,-150-25-244,31 3 103,-1-2 0,0-1 0,1-2 0,-1-1 1,0-1-1,0-2 0,-1-1 0,1-2 0,-2-1 1,33-14-1,-13 0-512,-1-1-1,-1-2 1,-1-3 0,-1-1 0,45-42-1,-53 37-3230,46-57-1,-58 62 1720,4-3-572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9.2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 8009,'13'-6'-415,"2"4"4128,-14 2-3493,-1 1 0,1 0 0,0-1 0,0 1 0,-1 0 0,1 0 0,0 0 0,-1 0 0,1 0 0,-1 0 0,1 0 0,-1 0 0,1 0 0,-1 0 0,0 0 0,0 0 0,1 0 0,-1 0 0,0 0 0,0 0 0,0 0 0,0 1 0,0-1 0,-1 0 0,1 1 0,0 23 468,-1-15-631,0-1 0,1 1 0,1-1 0,0 1 0,0-1 0,1 0 0,0 1 0,5 13 0,1-3-89,-1 0 1,8 41-1,-8-28-859,11 71-6309,-17-92 6047,5 18-1887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9.5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85 10429,'0'0'36,"0"1"0,0 0-1,1-1 1,-1 1 0,0-1 0,0 1 0,0-1 0,0 1-1,1-1 1,-1 1 0,0-1 0,0 1 0,1-1-1,-1 1 1,0-1 0,1 1 0,-1-1 0,0 0 0,1 1-1,-1-1 1,1 0 0,-1 1 0,1-1 0,-1 0-1,1 1 1,-1-1 0,1 0 0,-1 0 0,1 0 0,-1 0-1,1 1 1,0-1 0,27-1 2331,30-15 1444,-54 14-3760,74-25-2373,57-19-4406,-111 40 3879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39.8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0 104 12925,'0'0'153,"0"1"1,1-1-1,-1 1 0,0-1 0,0 1 1,0 0-1,0-1 0,1 1 1,-1-1-1,0 1 0,0-1 0,1 1 1,-1-1-1,1 1 0,-1-1 0,0 1 1,1-1-1,-1 0 0,1 1 0,-1-1 1,1 0-1,-1 1 0,1-1 0,-1 0 1,1 0-1,-1 1 0,1-1 0,-1 0 1,1 0-1,0 0 0,-1 0 0,1 0 1,29 0 1722,29-14-1393,39-17-407,-7 4-2502,-4-8-6192,-71 27 5413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0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547 0 9133,'-23'4'7982,"-125"20"-6917,62-12-1034,-186 34-1879,255-39 236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01.9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32 8709,'0'8'-411,"0"-8"655,0 1-1,0 0 1,-1 0 0,1-1 0,0 1 0,0 0-1,0 0 1,0-1 0,0 1 0,0 0 0,0 0-1,1 0 1,-1-1 0,0 1 0,0 0 0,0-1-1,1 1 1,-1 0 0,1-1 0,-1 1 0,0 0-1,1-1 1,-1 1 0,1 0 0,-1-1 0,1 1 0,-1-1-1,2 1 1,11 2 308,4-1-600,1-1 0,0-1 0,0-1 0,0 0 0,-1-1 0,1-1 0,-1-1 0,1-1 0,16-6 0,-6-3-2921,-26 13 2634,-1 1 0,0-1 0,1 0 1,-1 0-1,0 0 0,0 1 1,0-1-1,0 0 0,0 0 1,0-1-1,0 1 0,0 0 0,0 0 1,0 0-1,-1-1 0,2-1 1,-2-3-1583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1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1324 99 7277,'-30'1'1404,"24"1"-931,0 0 1,0 0-1,0 1 0,0 0 1,0 0-1,0 1 0,1 0 1,-1 0-1,1 0 1,0 0-1,1 1 0,-1 0 1,-6 9-1,7-8-321,0 1 0,0-1 0,1 1-1,0-1 1,1 1 0,-1 0 0,1 0 0,0 0 0,1 1 0,0-1-1,-1 15 1,2-10-59,0-6-43,0 0 0,0 0 1,1 0-1,-1 0 0,3 8 1,-2-12-46,0 1 1,1 0-1,-1 0 1,1-1-1,0 1 0,-1-1 1,1 1-1,0-1 1,0 0-1,1 0 1,-1 0-1,5 3 1,2 1-7,0-1 0,0 0 0,1-1-1,-1 0 1,1 0 0,0-1 0,0 0 0,0-1 0,0 0 0,0-1 0,1 0 0,-1 0 0,19-2 0,-1-2-7,1-1-1,-1-1 1,48-16 0,-71 20-2,36-14-114,-38 15 75,0-2 0,-1 1 0,1 0 1,0 0-1,-1-1 0,0 0 1,1 1-1,-1-1 0,0 0 0,0 0 1,4-4-1,-6 6 31,0-1 1,0 1-1,0 0 0,1-1 1,-1 1-1,0 0 1,0 0-1,0-1 0,0 1 1,0 0-1,1-1 1,-1 1-1,0 0 0,0-1 1,0 1-1,0 0 1,0-1-1,0 1 0,0 0 1,0-1-1,0 1 1,0 0-1,-1-1 0,1 1 1,0 0-1,0-1 1,0 1-1,0 0 0,0-1 1,-1 1-1,1 0 1,0 0-1,0-1 0,0 1 1,-1 0-1,1 0 0,0-1 1,0 1-1,-1 0 1,1 0-1,0 0 0,-1 0 1,1-1-1,-1 1 1,-20 0-263,-23 10 214,-193 88 173,-52 18 164,280-113-268,-8 3 32,-1-2 0,1 0 0,-21 3 0,34-7 0,-1 0 0,0 0-1,0 0 1,0 0 0,0-1-1,0 0 1,1 0 0,-1 0-1,0 0 1,1-1 0,-1 0-1,1 0 1,-1 0 0,1 0-1,0-1 1,-5-3 0,-24-24-12,2 0 0,-43-56 1,-44-78-87,81 111-27,18 25 64,2 0-1,-22-50 1,33 58 18,3 11 23,2 26-30,2-8 24,0-1 1,0 1-1,1-1 0,1 0 0,2 9 0,8 36-23,-11 62 97,-3-63-94,1-42 6,-2 0 0,1 0-1,-1 0 1,-1 0 0,0-1 0,0 1 0,-1-1 0,-6 13 0,1-7 22,1 0-1,-2-1 1,0 0 0,-15 16 0,15-23-33,9-6 6,-1 0 0,1 0 1,0 0-1,-1 0 0,1 0 0,0 0 0,-1 1 0,1-1 1,0 0-1,0 1 0,0-1 0,0 0 0,0 1 0,0 2 1,1-4-105,-1 0 107,1 0 1,0-1-1,0 1 0,0 0 0,0 0 0,-1-1 1,1 1-1,0 0 0,0 0 0,0-1 1,0 1-1,0 0 0,0-1 0,0 1 0,0 0 1,0-1-1,0 1 0,0 0 0,0 0 1,0-1-1,0 1 0,0 0 0,0-1 0,0 1 1,1 0-1,-1 0 0,0-1 0,0 1 0,0 0 1,0 0-1,0-1 0,1 1 0,-1 0 1,0 0-1,0-1 0,1 1 0,-1 0 0,1 0 1,6-11-37,7-1 30,0 1-1,1 0 1,0 1 0,0 1-1,1 0 1,0 1 0,1 1 0,33-10-1,-42 15 20,0 1 0,1-1 0,0 1 0,-1 1 0,1 0 0,-1 0 0,1 0 0,0 1 0,9 3 0,-12-2-4,0 0 1,0 0 0,-1 0-1,1 1 1,0 0 0,-1 0-1,0 1 1,0-1 0,0 1-1,0 0 1,-1 0 0,0 1-1,0 0 1,4 5 0,-4-4 14,-1 1-1,0 0 1,-1 0 0,0 0 0,0 0-1,0 0 1,-1 0 0,0 0 0,0 1 0,-1-1-1,0 0 1,-1 12 0,1-2 15,-1-13-16,0 0 0,0 0 0,0 0 0,0 1 0,-1-1 0,1 0 0,-1-1 0,0 1 0,0 0 0,0 0 0,-1-1 0,-5 7 0,-42 41 364,38-39-240,-7 4 33,-1 0 0,0-1 0,-1-1 0,0 0 0,-1-2 0,-1-1 0,0 0 0,-32 9 0,20-10-70,-1-1-1,1-2 0,-1-1 1,-1-2-1,-40-1 0,70-3-140,0 0-1,0-1 1,0 0-1,1 0 0,-1 0 1,0-1-1,0 0 1,1 0-1,-1-1 0,1 0 1,0 0-1,0-1 1,0 1-1,0-1 0,0-1 1,1 1-1,0-1 1,0 0-1,0 0 0,-7-11 1,7 10-296,1-1 0,1 0 0,0 0 0,0-1 0,0 1 0,1-1 0,0 1 0,0-1 0,1 0 0,0 1 0,0-14 0,0-19-1885,0 20 444,1-1-1,4-33 1,6 18-286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3.6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2731 166 9465,'3'4'759,"0"0"-1,1 0 1,-1 0 0,1-1-1,0 1 1,7 4-1,35 35-320,-42-37-386,6 6 243,-1 1-1,11 20 0,-17-27-209,-1 0-1,0 1 1,0-1-1,0 0 1,-1 1-1,0-1 1,0 1-1,0 11 1,-1-12-46,0 1-1,0-1 1,-1 0 0,-2 13-1,2-16-29,-1 0-1,1 0 0,-1 0 0,0 0 1,0 0-1,0-1 0,0 1 1,0-1-1,-1 1 0,-3 2 1,-15 12-6,-2 0 0,1-2 0,-2 0 0,0-2 0,-40 16 0,-135 39-98,174-60 118,-37 12-46,-2-3-1,1-3 0,-2-3 0,-115 7 1,177-18 19,1 0 0,-1 0 1,0-1-1,0 1 1,1 0-1,-1-1 0,0 0 1,0 1-1,1-1 1,-1 0-1,1-1 1,-1 1-1,1 0 0,-1-1 1,1 1-1,0-1 1,0 0-1,-1 0 0,1 1 1,1-1-1,-1-1 1,0 1-1,0 0 0,1 0 1,-1-1-1,1 1 1,0-1-1,0 1 1,0-1-1,-1-4 0,-1-6-5,1 0-1,0-1 1,2 1-1,-1 0 1,2-17-1,0 3 34,-1 23-29,0 1 0,1-1 0,-1 0 0,1 1 0,-1-1 0,1 1 0,0-1 0,0 1 0,1-1-1,-1 1 1,1 0 0,0 0 0,0 0 0,0 0 0,0 0 0,0 0 0,0 0 0,1 0 0,0 1 0,-1 0 0,1-1 0,0 1 0,0 0 0,0 0 0,1 1 0,-1-1 0,0 0 0,1 1 0,-1 0 0,1 0 0,-1 0 0,1 1 0,-1-1-1,6 0 1,2 0 13,0 1 0,0 0-1,0 0 1,0 1 0,0 0-1,0 1 1,0 1-1,0-1 1,-1 2 0,12 4-1,-10-2 49,-7-4-30,0 0 0,0 0 0,0 1 0,0 0 0,5 4 0,-8-6-9,-1 1 1,0-1-1,1 1 0,-1 0 1,0-1-1,0 1 1,0 0-1,0 0 0,0-1 1,-1 1-1,1 0 1,-1 0-1,1 0 0,-1 0 1,1 0-1,-1 0 0,0 0 1,0 3-1,-1-2-16,0-1-1,1 1 0,-1 0 1,-1 0-1,1 0 1,0-1-1,-1 1 0,1-1 1,-1 1-1,0-1 0,0 0 1,0 1-1,0-1 1,0 0-1,0 0 0,-1-1 1,1 1-1,-1 0 1,-4 2-1,-61 29-11,58-29 11,-38 16 6,-1-2 1,0-2-1,-1-2 0,-1-3 1,0-2-1,-1-2 0,-61 1 1,110-8-11,0 0 0,1 0 0,-1 0 0,0-1 0,1 1 0,-1-1 0,0 1 0,1-1 0,-1 0 0,1 0 0,-1 0 0,1 0 0,0 0 0,-1-1 0,1 1 0,0-1 0,0 0 0,0 1 0,0-1 0,0 0 0,0 0 0,1 0 0,-1 0 0,0-1 0,1 1 0,-1-3 0,-1-2-9,1 0 0,0-1 0,0 1 0,1 0 0,0-1 0,0 0 0,1-13 0,0 21 63,0 2-83,0 1 33,0-1 1,0 1-1,0-1 0,-1 0 1,1 0-1,-1 1 1,1-1-1,-1 0 1,0 0-1,0 1 0,0-1 1,-1 2-1,1-2-2,-2 6 2,-1-1 0,0 1 0,0-1 0,-1 0 0,0-1 0,0 1 1,-1-1-1,1 0 0,-1 0 0,-1-1 0,1 0 0,-1 0 1,0 0-1,0-1 0,0 0 0,0-1 0,-16 6 0,3-3 0,1 0 0,-1-2 0,-1 0-1,1-1 1,-1-1 0,-20-1 0,39-1-8,0 0-1,1 0 1,-1-1-1,0 1 1,0-1 0,1 1-1,-1-1 1,0 1 0,1-1-1,-1 0 1,1 0 0,-1 0-1,1 0 1,-1 0 0,1 0-1,-1 0 1,1 0-1,0-1 1,0 1 0,0 0-1,-1-1 1,2 1 0,-1-1-1,0 1 1,0-1 0,0 0-1,1 1 1,-1-1 0,1 0-1,-1 0 1,1 1-1,0-1 1,-1 0 0,1 0-1,0-2 1,0 0-20,0 0-1,0 1 1,0-1-1,0 0 1,0 1 0,1-1-1,-1 0 1,1 1 0,2-5-1,1 16 30,-1 0 1,1 0-1,-2 0 0,1 1 0,-1 0 0,0-1 1,-1 1-1,0 0 0,0 15 0,-2-22-2,0-1-1,1 0 1,-1 0-1,0 0 1,0 0-1,0 0 1,0 0-1,0-1 1,0 1-1,0 0 1,0 0-1,0-1 1,0 1-1,-1-1 1,1 1 0,0-1-1,0 1 1,-1-1-1,1 0 1,0 0-1,-1 1 1,-1-1-1,-35 4-115,36-5 103,0 1 1,0-1 0,1 1-1,-1-1 1,0 0 0,0 0-1,0 1 1,1-1 0,-1 0-1,1-1 1,-1 1 0,1 0-1,-1 0 1,1-1 0,0 1-1,-1-1 1,-1-2 0,-22-36-116,15 23 22,5 11 95,2-1 0,-1 1 1,0-1-1,1 0 0,1 0 0,-1 0 1,1 0-1,0 0 0,0 0 1,1-1-1,0-11 0,1 19 54,5 16-25,130 134 859,-124-138-827,0 1 0,-1 0 0,-1 1 0,0 0-1,-1 1 1,0-1 0,-1 1 0,-1 1 0,0 0 0,-1 0 0,-1 0 0,0 0 0,-2 0 0,0 1 0,0 30 0,-1-37-20,-1 1 1,0-1-1,-1 1 1,0-1 0,0 1-1,-1-1 1,-1 0 0,0 0-1,0 0 1,-1 0 0,0 0-1,-1-1 1,0 0-1,0 0 1,-14 16 0,2-5 54,-2-2 1,0 0-1,-1-1 1,0-1-1,-1-1 1,-1-1-1,-37 18 1,25-16 170,0-2 0,-1-2 1,0-1-1,-65 11 1,74-19-117,-1 0 0,0-2 0,1-1 1,-1-1-1,0-1 0,1-1 0,-1-2 1,1 0-1,-47-18 0,43 11-135,0-1 0,1-2 0,1-1 0,0-1 0,1-2-1,1 0 1,-37-38 0,36 30-128,1-2-1,2-1 1,1-1-1,1 0 0,1-2 1,2-1-1,2 0 1,1-1-1,2-1 1,1 0-1,2-1 0,1-1 1,2 1-1,-4-56 1,9 66-156,3-1 0,0 1 0,1 0 1,2 0-1,1 0 0,1 0 0,8-27 1,6 1-1025,1 1 0,3 1 1,2 1-1,3 1 0,1 2 1,43-54-1,-9 27-1369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4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8381,'52'8'5974,"-48"-8"-5804,1 0 1,-1 0 0,1 0 0,-1 1 0,0 0 0,1 0 0,-1 0-1,0 0 1,0 0 0,0 1 0,0 0 0,4 2 0,24 9 110,-14-10-2667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4.4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6417,'10'4'1928,"-1"0"1,-1 0 0,1 1 0,9 6-1,3 2-1044,-17-11-1022,-2 0-30,1-1-1,-1 1 1,1-1-1,0 0 1,-1 0-1,1 0 1,0 0-1,0-1 1,0 1-1,0-1 1,-1 1-1,7-1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5.1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 13753,'1'0'167,"0"0"1,0-1-1,-1 1 0,1 0 0,0 0 0,0 0 0,-1 0 0,1 0 1,0 1-1,0-1 0,-1 0 0,1 0 0,0 0 0,-1 1 0,1-1 1,0 0-1,-1 1 0,1-1 0,0 1 0,-1-1 0,1 0 0,-1 1 1,1-1-1,-1 1 0,1 0 0,-1-1 0,1 1 0,-1-1 0,0 1 1,1 0-1,-1 0 0,0 1 40,0-1 1,0 0-1,0 1 0,0-1 0,0 0 1,-1 1-1,1-1 0,-1 0 1,1 1-1,-1-1 0,1 0 1,-1 0-1,0 0 0,0 1 0,1-1 1,-3 1-1,0 4-53,0-1 0,1 0 0,-1 1 0,1 0 0,0-1 0,1 1 0,-1 0 0,1 0 0,-1 10 0,2 129 458,3-129-578,-1 0 0,2 0 0,0 0-1,1-1 1,1 1 0,13 26 0,-3-5-5,29 78-5010,-29-91-215,-14-16 1610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8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681 311 7689,'0'-4'176,"0"0"1,0 0 0,0-1 0,0 1 0,-1 0-1,0 0 1,0 0 0,0 0 0,0 0 0,-1 0-1,-2-4 1,-5-11 999,0 0-1,-8-31 0,-9-19 224,-3-17 441,22 72-1491,7 24-123,11 25 16,-1-17-127,-1 1 0,-1 0 1,-1 0-1,10 41 1,-3-9-23,-3-19-50,-1 2-1,-2-1 1,-2 1-1,0 1 1,0 44-1,-5-51 12,0-21-34,0-1 0,-1 1 0,0-1 0,0 1 0,0-1-1,-1 1 1,0-1 0,0 1 0,-1-1 0,1 0 0,-2 0 0,-4 11 0,0-8-16,-1 0 1,-1-1 0,1 1 0,-2-1-1,1-1 1,-1 0 0,0 0 0,0-1-1,-1-1 1,0 1 0,0-2 0,0 1 0,-1-2-1,1 1 1,-1-2 0,0 1 0,0-2-1,0 1 1,0-2 0,0 0 0,0 0-1,-18-3 1,23 1-3,1-1 1,-1 1-1,1-1 0,0 0 1,0 0-1,0-1 0,0 0 1,0 0-1,1 0 0,0-1 1,0 0-1,0 0 0,0 0 1,1-1-1,0 1 0,0-1 1,1 0-1,-1 0 0,-4-13 1,7 14-23,-1 0 0,2-1 0,-1 1 0,0-1 0,1 1 0,0-1 1,1-9-1,0-2 220,1 15-226,1 0 0,0 0 0,0 1 0,-1-1-1,1 1 1,0 0 0,0 0 0,0 0 0,5-1 0,-4 1-16,3-2 70,-1 2 0,1-1 1,0 1-1,0 0 0,-1 0 1,1 0-1,0 1 0,0 0 0,0 1 1,0 0-1,0 0 0,0 0 1,-1 1-1,1 0 0,-1 0 1,1 1-1,-1-1 0,0 1 1,0 1-1,0-1 0,0 1 1,0 0-1,-1 1 0,0-1 0,6 7 1,-9-8-13,0-1 0,0 1 0,-1-1 0,1 1-1,-1 0 1,1 0 0,-1 0 0,0 0 0,0 0 0,0 0 0,-1 0 0,1 0 0,-1 0 0,1 1 0,-1-1 0,0 0 0,-1 0 0,1 0 0,0 0 0,-1 0 0,-1 6-1,-1 0-13,0 1 0,0-1-1,-1 0 1,-1 0 0,-8 13-1,-2 0-152,-2-2-1,0 0 1,-1-1-1,-38 30 1,-90 56-2391,-39 12-4166,138-89 4240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9.3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1816 26 9417,'0'-1'153,"0"0"0,1 0-1,-1 0 1,0 0 0,0 0 0,0 1 0,0-1 0,0 0 0,0 0-1,0 0 1,-1 0 0,1 0 0,0 1 0,0-1 0,-1 0-1,1 0 1,0 0 0,-1 1 0,1-1 0,-1 0 0,1 0 0,-1 1-1,1-1 1,-1 0 0,0 1 0,1-1 0,-1 1 0,0-1 0,1 1-1,-1-1 1,0 1 0,0-1 0,-1 1 0,-1 0 4,0 0 1,0 0-1,-1 1 1,1 0-1,0 0 0,0 0 1,0 0-1,0 0 1,-3 2-1,-14 6 151,1 1 1,1 0-1,-1 1 0,2 1 0,-25 21 0,34-25-240,1-1-1,0 1 1,0 0-1,1 1 0,0-1 1,0 1-1,1 0 1,0 1-1,1-1 0,0 1 1,0 0-1,1 0 1,-2 13-1,3-14-31,1-1-1,0 0 0,0 1 1,1 0-1,0-1 1,0 1-1,1-1 1,0 1-1,1-1 1,0 0-1,0 1 1,1-1-1,0 0 0,0 0 1,1-1-1,0 1 1,0-1-1,1 1 1,0-1-1,0-1 1,13 13-1,7 3 21,-15-14 6,-1-1-1,0 1 0,-1 1 0,0 0 0,13 18 1,-19-21 52,0-1 0,0 1 0,-1-1 1,0 1-1,0-1 0,-1 1 0,1 0 1,-1 0-1,-1 9 0,0 3 128,0-14-212,0 1 0,-1-1-1,1 0 1,-1 0 0,0 0-1,0 0 1,0 0 0,-1 0-1,0 0 1,1-1-1,-1 1 1,-1-1 0,1 0-1,-6 4 1,7-4-40,-86 76-4,-3-3 1,-3-5-1,-150 86 0,-329 143-3174,477-253 1990,-298 145-6021,304-147 4364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49.9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17 459 7093,'-17'18'9543,"17"-20"-9358,1 1 0,-1 0 1,1 0-1,-1 0 0,1-1 1,-1 1-1,1 0 0,0 0 1,0 0-1,-1 0 0,1 0 1,0 0-1,0 0 0,0 0 1,2-1-1,331-213 2320,-242 150-2443,119-81 199,-203 141-269,-4 3 47,0 0 0,0-1 0,-1 1 0,1-1 0,-1 0 0,0 0 0,4-5 0,-10 8-1180,1 0-1,-1 0 1,0 0 0,1 0 0,-1 0 0,0 1-1,1-1 1,-1 1 0,-6 2-1141,-2 0-849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5:50.5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 13129,'0'0'721,"25"-15"6205,0 20-3534,-11 4-2902,2-1 0,-1-1 0,21 6 0,27 14 704,-63-36-2644,1 5 19,-1 0 1,0-1-1,0 1 1,-1 0-1,1-1 1,-1 1 0,0 0-1,-2-6 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0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463 399 6597,'31'0'9843,"-29"-2"-9765,0 0 0,0 0 1,0 0-1,0 0 1,0 0-1,0 0 1,-1-1-1,1 1 1,-1-1-1,0 1 1,1-1-1,-1 0 1,1-4-1,-1 4 33,9-17 70,25-39 0,-17 32-146,1-6-2,2 1-1,2 0 0,0 2 0,36-35 1,-44 49 289,-14 14-316,1 0 1,0 0 0,0 0-1,0 0 1,0 0 0,0 0-1,0 1 1,0-1 0,4-1-1,2-1-52,0 0 0,1 1 0,0 0 0,0 0 0,0 1 0,0 0 0,0 0 0,0 1 0,0 1 0,0-1 0,1 2 0,-1-1 0,14 3 0,-11 0 54,-1 1-1,1 0 0,-1 0 0,0 1 1,0 1-1,0 0 0,-1 0 0,0 1 1,17 15-1,-14-12 10,-1 1 1,0 0-1,-1 1 0,-1 1 1,0 0-1,0 0 0,8 16 1,-16-23-7,0-1 0,0 1 0,-1 0 0,0-1 1,0 1-1,0 0 0,-1 11 0,0-17 18,2-14 40,41-32-103,-30 32 24,0-1 1,1 2 0,0 0 0,1 0 0,0 1 0,1 1 0,20-10 0,-18 13 13,1 0 0,-1 2 1,2 0-1,-1 1 0,1 1 0,-1 1 1,1 1-1,0 0 0,0 2 1,0 0-1,0 1 0,0 1 0,0 1 1,0 1-1,-1 0 0,0 2 1,0 0-1,0 1 0,-1 1 0,0 1 1,0 0-1,21 17 0,-33-23 17,-2 0-1,1 1 1,0 0-1,-1 0 1,1 0-1,-1 1 1,0-1-1,-1 1 1,1 0-1,-1 0 1,0 0-1,0 1 1,0-1-1,-1 1 1,0-1-1,0 1 1,0 0-1,-1 0 1,1 10-1,-2-15 2,20-21-189,62-29 147,-49 28-4,1 1-1,1 1 1,58-21 0,-72 33 17,-1 2-1,0 0 1,1 1 0,0 1 0,0 1-1,0 1 1,0 1 0,0 1 0,0 1 0,30 6-1,-36-4 20,0 0 0,0 1-1,0 1 1,-1 0-1,0 1 1,0 1-1,0 0 1,-1 1-1,-1 0 1,1 1-1,-1 0 1,-1 1 0,0 1-1,15 19 1,-15-15 55,0 1 0,-1 0 0,-1 0 1,-1 1-1,0 0 0,-1 1 0,-1 0 1,-1 0-1,0 0 0,-2 0 0,0 1 1,-1 0-1,-1 23 0,-1-23-13,1-16-53,0 1-1,-1-1 1,0 1 0,0 0 0,0-1-1,-1 1 1,1-1 0,-1 1-1,0-1 1,-1 1 0,1-1 0,-1 1-1,0-1 1,-2 5 0,-1-4 5,3-3-2,0 0 0,1-1 0,-1 1-1,1 0 1,-1 0 0,1 0 0,0 0 0,0 0 0,0 0-1,0 0 1,0 1 0,0-1 0,0 4 0,1-6-11,0 0 1,0 0 0,0 0-1,0 0 1,0 0-1,0 0 1,0 0-1,0 1 1,0-1 0,0 0-1,0 0 1,0 0-1,0 0 1,0 0 0,0 0-1,0 1 1,0-1-1,0 0 1,0 0-1,0 0 1,0 0 0,0 0-1,0 0 1,0 0-1,0 1 1,0-1-1,0 0 1,0 0 0,-1 0-1,1 0 1,0 0-1,0 0 1,0 0 0,0 0-1,0 0 1,0 0-1,0 0 1,-1 0-1,1 0 1,0 1 0,0-1-1,0 0 1,0 0-1,0 0 1,0 0-1,0 0 1,-1 0 0,1 0-1,0 0 1,0 0-1,0 0 1,0 0 0,0-1-1,0 1 1,-1 0-1,1 0 1,0 0-1,0 0 1,0 0 0,0 0-1,0 0 1,0 0-1,0 0 1,0 0 0,-1 0-1,1 0 1,0-1-1,0 1 1,0 0 1,0-1 1,0 1-1,1 0 1,-1-1-1,0 1 1,0-1-1,0 1 1,0 0-1,1-1 1,-1 1 0,0 0-1,0-1 1,0 1-1,1 0 1,-1-1-1,0 1 1,1 0-1,-1-1 1,0 1-1,1 0 1,-1 0-1,0 0 1,1-1-1,-1 1 1,1 0-1,-1 0 1,0 0-1,1 0 1,-1 0-1,1 0 1,-1 0-1,1 0 1,-1 0 0,0 0-1,1 0 1,0 0-1,1 0 16,0 0 0,0 0 0,0 0-1,0 0 1,0 0 0,0 1 0,0-1 0,0 1-1,0 0 1,-1-1 0,1 1 0,0 0 0,0 0 0,-1 0-1,1 0 1,0 1 0,-1-1 0,1 0 0,-1 1 0,0-1-1,1 1 1,-1-1 0,0 1 0,0-1 0,0 1-1,1 2 1,5 8-109,-1 0 0,8 22 1,-11-28 159,5 20 0,-1 1 0,-1 0-1,-1 0 1,-1 0 0,-2 1 0,-1-1 0,-2 29 0,1-46-33,-1 5-16,0 0 0,-1 0 0,-1-1 0,-1 1-1,0-1 1,0 1 0,-2-1 0,1-1-1,-2 1 1,-8 13 0,3-9 23,0 0-1,-1-1 1,-1 0-1,0-1 1,-1-1-1,-24 19 1,9-12-25,0-2 1,-2-2-1,0-1 0,-1-1 1,-1-2-1,0-1 0,-57 13 1,43-15-16,-1-3 0,0-2 1,0-1-1,0-3 1,-56-5-1,87 1-88,1 0 0,0-1 0,0 0 0,0-2 0,0 0-1,0-1 1,1 0 0,0-1 0,1-1 0,-25-16 0,39 22 74,-1 0 0,0 0 1,1 0-1,0 0 0,-1-1 0,1 1 1,0 0-1,0-1 0,0 1 0,0-1 1,0 1-1,0-5 0,0 2-241,2 24 115,-1-15 166,0 0 0,0 0 0,0 0 0,-1 0-1,0 0 1,0-1 0,0 1 0,0 0 0,0 0-1,-3 5 1,0-4 25,0 1-1,-1-1 1,1 0 0,-1 0-1,-8 6 1,-5 3 28,-1 0 1,-1-1 0,0-1 0,0-1-1,-1 0 1,0-2 0,-1-1 0,0 0-1,-26 4 1,0-2-81,-1-3 0,0-2 0,-63-1 0,87-6 9,1 0-1,-1-1 1,1-2-1,0 0 1,0-1 0,0-2-1,1-1 1,0 0-1,1-2 1,-41-25-1,6-13-211,37 88 168,-3-9 152,16-19-16,0-1 0,-1 0 0,-1-1 0,1 1-1,-2-2 1,1 1 0,-1-1 0,-15 9 0,8-8 10,-1-2 1,-1 0-1,1 0 0,-1-2 0,0 0 0,-1-1 0,1-1 1,-1-1-1,1-1 0,-1-1 0,0 0 0,-20-4 0,25 1-37,0-1-1,0-1 0,0 0 0,1-1 0,-1 0 1,2-1-1,-1-1 0,1 0 0,-13-11 1,2-1-3,0-1 1,1-1-1,-29-35 1,34 34-104,1-2 0,1 0 1,1 0-1,1-2 0,2 0 0,0 0 0,2-1 0,1 0 1,1-1-1,2 0 0,1 0 0,-3-54 0,7 56-360,2 1 1,0-1-1,2 1 0,1 0 0,1 0 0,1 0 0,1 1 0,1-1 0,2 2 1,0-1-1,2 2 0,1-1 0,0 2 0,26-33 0,-20 33-992,1 1-1,0 0 1,47-33-1,-18 20-897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02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90 8381,'0'1'345,"0"-1"0,0 1 1,0 0-1,0 0 0,0 0 1,0 0-1,1 0 0,-1-1 0,0 1 1,0 0-1,1 0 0,-1 0 1,1-1-1,-1 1 0,1 0 1,-1 0-1,1-1 0,-1 1 1,1 0-1,-1-1 0,1 1 0,0-1 1,1 2-1,-1-2-57,1 1-1,0 0 1,-1-1 0,1 1-1,0-1 1,0 0-1,0 0 1,-1 1 0,1-1-1,0 0 1,2-1 0,8 0-207,0-2 0,-1 1 0,13-6 1,-4 3 609,205-43-1164,-154 30-2320,-27-2-5111,-36 14 4787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3.5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126 0 2512,'3'1'473,"1"0"0,-1 0 0,1 0 0,-1 0 0,0 1 0,0-1-1,0 1 1,4 3 0,18 7 15,13 13 1500,-21-13-1343,-2 1 1,1 0-1,-2 1 1,16 20-1,47 67 836,-52-67-1490,30 46 387,-3 2 0,-4 2 0,-3 2 0,-5 1 0,-3 3 0,-4 1 0,-4 2 0,-4 0 0,24 187 0,-30 211 623,-20-450-934,-3 1 0,-1 0 0,-2-1 0,-17 56 0,-1-22 57,-45 99-1,24-82-74,-4-3 0,-71 98-1,-138 153 61,224-296-148,-74 81 81,77-89 4,19-16-75,5-11 456,6-30 91,17-253-1032,-39 331 661,21-45-110,-3 10-72,0 1 0,2 0 0,1 0 0,-1 28-1,4-49 41,-1 1 0,1 0-1,0-1 1,0 1 0,0 0-1,0 0 1,1-1 0,-1 1-1,1 0 1,-1-1-1,1 1 1,0 0 0,0-1-1,0 1 1,1-1 0,-1 0-1,1 1 1,-1-1-1,1 0 1,0 0 0,-1 0-1,1 0 1,0 0 0,0 0-1,1-1 1,-1 1 0,0-1-1,1 1 1,-1-1-1,1 0 1,-1 0 0,1 0-1,-1 0 1,1 0 0,0-1-1,4 1 1,5 2-437,-1-1 0,0-1 0,0 0 0,1-1 0,-1 0 0,20-3 0,-18 1-688,0-1-1,0 0 1,0-1-1,0 0 1,16-8-1,-19 5-524,-8 1-518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4.3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682 217 8661,'-26'-6'6088,"-11"-9"-4054,34 13-2001,0 1-1,0-1 0,0 1 0,0-1 0,0 0 0,1 0 0,-1-1 0,0 1 1,1 0-1,0-1 0,0 1 0,0-1 0,0 0 0,0 0 0,0 0 0,1 0 1,-1 0-1,1 0 0,0 0 0,0-1 0,0 1 0,0-5 0,0-7-78,1 12 39,-1 0-1,1-1 1,0 1-1,0 0 1,0-1-1,0 1 1,1 0-1,-1 0 1,1-1 0,0 1-1,0 0 1,0 0-1,0 0 1,0 0-1,1 0 1,0 0-1,-1 0 1,1 0-1,0 1 1,0-1-1,1 1 1,-1-1-1,4-2 1,5-4 5,-9 6-7,0 1 0,1-1 0,-1 1 0,0 0 1,1 0-1,0 0 0,-1 0 0,1 1 0,0-1 0,0 1 1,0 0-1,0-1 0,0 1 0,1 1 0,-1-1 0,0 0 0,0 1 1,1 0-1,-1-1 0,0 1 0,5 1 0,-8 0 10,1-1-1,0 1 0,0 0 1,-1 0-1,1 0 0,0 0 1,-1 0-1,1-1 1,-1 1-1,1 0 0,-1 0 1,1 0-1,-1 1 0,0-1 1,0 0-1,1 0 0,-1 0 1,0 0-1,0 0 1,0 0-1,0 2 0,-1 33 48,0-23-66,1-5 3,1-4 24,-1 1 0,0-1 0,0 1 0,0-1 0,-1 1 0,1-1 0,-1 0 0,0 1 0,-1-1 0,1 0 0,-1 0-1,0 0 1,-3 6 0,-22 49 511,20-47-563,1 1-1,1-1 0,0 1 1,1 0-1,0 0 1,1 0-1,0 1 0,1-1 1,1 1-1,0 0 1,2 23-1,-1-36 42,1 0 1,0 0-1,0 0 0,0 0 1,0 0-1,0 0 0,0 0 1,0 0-1,0-1 1,0 1-1,0 0 0,0 0 1,0-1-1,1 1 0,-1-1 1,0 0-1,0 1 0,1-1 1,-1 0-1,0 1 1,1-1-1,-1 0 0,0 0 1,3 0-1,37 2-47,-41-2 49,19-2-13,-1-1-1,1 0 1,-1-1 0,0-1-1,0 0 1,0-2 0,19-9 0,-32 13 11,-4 3-3,-1 0 0,1 0 0,-1 0 0,1-1 0,-1 1 0,1 0 0,-1 0 0,0-1-1,1 1 1,-1 0 0,1-1 0,-1 1 0,0 0 0,1-1 0,-1 1 0,0 0 0,0-1 0,1 1 0,-1-1 0,0 1 0,0-1 0,1 1 0,-1-1 0,0 1 0,0 0 0,0-1 0,0 1 0,0-1 0,0 1 0,0-1 0,0 1-1,0-1 1,0 1 0,0-1 0,0 1 0,0-1 0,0-1-14,0 2-22,-23 0-166,14 1 225,0 1-1,-1 0 1,1 0 0,0 1 0,0 1 0,-9 4-1,-5 2-30,-197 81 153,2-1 1420,211-86-1403,0-1 0,0-1-1,-1 0 1,1 0 0,-1 0-1,1-1 1,-1 0 0,0 0-1,1-1 1,-1 0 0,-9-1 0,11-2-1,0-1 1,1 0 0,0 0 0,0 0 0,-7-7 0,-4-18 6,2 2-81,10 21-99,0 0-1,0 0 1,1-1 0,0 1-1,0-1 1,1 0-1,-3-7 1,-9-25-177,2 8-14,1 0 0,1-2 0,2 1 0,1-1 0,-2-36 0,-7-30-1778,13 76 668,3 20 794,0 0-1,0-1 0,-1 1 1,1 0-1,-1 0 1,0 0-1,0 0 0,0-1 1,0 1-1,-3-4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5.2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1075 461 6865,'-75'63'3452,"110"-76"1767,-5 3-4641,615-333 612,-425 216-1094,-214 124-49,-3 2-21,-1 0 1,1 0-1,-1-1 0,1 1 0,-1-1 1,1 1-1,-1-1 0,0 0 0,0 0 0,1 0 1,-2 0-1,1-1 0,3-3 458,-30 16-284,-213 113-82,62-29-52,-208 81-148,264-127 66,-159 40-1,259-83-9,1-1 1,-1-1-1,0 0 0,0-2 0,-23 0 1,36-2-16,1 1 1,0-1 0,0-1 0,0 1 0,0-1 0,0 0 0,0 0 0,0-1-1,-6-3 1,9 4 8,0-1 0,0 1-1,0-1 1,0 1-1,1-1 1,-1 0-1,1 0 1,0 0 0,-1 0-1,1-1 1,1 1-1,-1 0 1,0-1 0,1 0-1,0 1 1,-1-5-1,0 2 22,2 3 10,-1-1 0,1 1 0,-1 0 0,0 0 0,0 0 0,-1 0 0,1 0 0,-1 0-1,-2-3 1,3 6-8,0 0 0,0 0 0,0 1 0,0-1 0,0 0 0,0 1 0,1-1 0,-1 0 0,0 1 0,0 0 1,0-1-1,0 1 0,1-1 0,-1 1 0,0 0 0,0-1 0,1 1 0,-1 0 0,0 0 0,1 0 0,-1 0 0,1-1 0,0 1 0,-1 2 0,-18 27 45,15-22-77,-16 29 196,-25 35-1,39-63-66,0-1 0,-1 1-1,0-1 1,-1-1-1,1 1 1,-2-1 0,1 0-1,-1-1 1,-13 8-1,21-14-65,0 1 0,0-1 0,0 1 0,0-1 0,0 0 0,-1 1-1,1-1 1,0 0 0,0 0 0,0 0 0,0 0 0,0 0 0,0 0 0,0 0 0,0 0-1,-1 0 1,1 0 0,0-1 0,0 1 0,0 0 0,0-1 0,0 1 0,0-1-1,0 1 1,0-1 0,0 1 0,0-1 0,1 0 0,-1 0 0,-1 0 0,-1-4-3,0 1 1,0-1 0,0 0 0,1 1 0,-3-8-1,-8-14-32,-15-29-153,-4-6 200,29 56-43,0 1 1,0 0-1,-1 0 0,1 1 0,-1-1 1,0 1-1,0-1 0,0 1 1,-1 0-1,1 1 0,-6-3 1,7 3 5,-1 1 0,0-1 0,1 1 0,-1 0 0,0 0 0,0 0 0,0 1 0,0-1 1,0 1-1,0 0 0,0 0 0,0 0 0,0 1 0,1 0 0,-1-1 0,0 1 0,-5 2 0,7-2 15,0 1 0,0-1 0,0 0 0,0 1 0,0 0 0,0-1 0,0 1-1,0 0 1,1 0 0,-1 0 0,0 0 0,1 0 0,0 1 0,0-1 0,-1 0 0,1 1-1,1-1 1,-1 0 0,0 1 0,1-1 0,-1 1 0,1 0 0,0-1 0,-1 1 0,2 3-1,-9 75 381,8-79-381,0 0 0,-1 0-1,1 0 1,0 0 0,0 0-1,0 0 1,1 0-1,-1 0 1,0 0 0,1 0-1,0 0 1,-1-1 0,1 1-1,0 0 1,0 0-1,0 0 1,0-1 0,0 1-1,0-1 1,0 1 0,1-1-1,-1 1 1,0-1-1,1 0 1,0 1 0,-1-1-1,1 0 1,0 0 0,-1 0-1,1 0 1,0-1-1,0 1 1,0 0 0,-1-1-1,1 1 1,0-1-1,0 0 1,0 0 0,0 0-1,0 0 1,0 0 0,0 0-1,3-1 1,9 1-104,-1-1 0,1 0 1,0-2-1,-1 1 0,0-2 1,0 1-1,0-2 0,0 0 0,-1 0 1,1-1-1,10-8 0,-13 8-645,-1-1 1,0 0-1,-1 0 0,0-1 1,0 0-1,-1-1 0,0 0 0,9-14 1,-14 21 399,-1 0 0,0-1 0,0 1 0,0 0 0,0 0 0,0-1 0,0 1 0,-1-1 0,1 1-1,-1 0 1,0-5 0,0-10-2204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5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167 1 9417,'0'1'326,"0"1"1,0-1 0,0 0-1,0 1 1,0-1-1,0 1 1,0-1-1,0 0 1,0 1-1,-1-1 1,1 0 0,0 1-1,-2 1 1,-75 23-637,49-16-1036,21-8 577,1-1-1,-1 2 1,1-1 0,0 1-1,0 0 1,-12 7-1,16-2-897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5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95 8993,'2'4'300,"1"0"0,-1-1 0,1 1-1,0 0 1,0-1 0,0 0 0,1 0 0,-1 0 0,1 0 0,0 0 0,0-1 0,0 0 0,0 1 0,8 2-1,-5-3-112,-1-1 0,1 0-1,-1 0 1,1 0 0,0-1-1,-1 0 1,1 0-1,0-1 1,8-2 0,10-3-218,0-2 1,-1-1-1,0 0 1,28-17-1,-41 20-27,-2 2-104,5-2-961,0-1 1,-1 0-1,0-1 0,0-1 0,-1 0 0,17-16 0,-27 18-646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6.4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345 35 5180,'16'11'3152,"-16"-10"-2683,1 0 1,-1 1-1,0-1 1,0 0-1,1 0 0,-1 0 1,0 0-1,0 0 1,0 1-1,-1 0 0,1 2 691,-47 10 415,35-12-1446,-1 1 1,1-2-1,-1 1 1,-15-2-1,28 0-123,-1 0 0,1-1 0,-1 1 0,1 0 0,0 0 1,-1-1-1,1 1 0,-1 0 0,1-1 0,0 1 0,-1-1 0,1 1 0,0 0 0,0-1 0,-1 1 1,1-1-1,0 1 0,0-1 0,0 1 0,0-1 0,-1 1 0,1-1 0,0 1 0,0-1 1,0 1-1,0-1 0,0 1 0,0-1 0,0 0 0,1-20-178,-1 16 159,0 3 8,1 0 1,-1 0-1,1 0 0,0-1 1,-1 1-1,1 0 0,0 0 1,0 1-1,0-1 0,1 0 1,-1 0-1,0 0 0,1 1 1,-1-1-1,1 1 0,0-1 1,-1 1-1,1 0 0,0-1 1,0 1-1,0 0 0,0 0 1,0 1-1,0-1 0,0 0 1,3 0-1,-3 0 2,1 0 1,0 0-1,-1 1 1,1-1 0,0 1-1,0-1 1,0 1-1,-1 0 1,1 0-1,0 1 1,0-1-1,-1 0 1,1 1-1,0 0 1,0 0-1,-1 0 1,1 0-1,-1 0 1,1 0-1,-1 0 1,3 3-1,3 3 127,-1 1 0,0 0-1,-1 1 1,0 0 0,0 0 0,-1 0-1,0 0 1,0 1 0,-1 0 0,-1 0-1,0 0 1,0 0 0,-1 0 0,0 1-1,-1-1 1,1 22 0,-3-28-119,0 1 1,-1 0 0,1 0-1,-1-1 1,0 1-1,0-1 1,0 0-1,0 1 1,-1-1 0,0 0-1,0 0 1,0-1-1,0 1 1,-6 4 0,-3 4-80,0-2 1,-1 0-1,-16 10 1,-72 34-2246,70-41 291,0-1 1,-1-1-1,-37 7 0,32-10-269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8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2727 78 9133,'11'2'567,"-13"3"239,-14 5-12,-17 0-331,-1 0 0,0-2-1,0-2 1,-68 4-1,101-10-459,0 0 0,1-1 0,-1 1 0,0 0 0,0-1-1,1 1 1,-1 0 0,0-1 0,0 1 0,1-1 0,-1 1 0,0-1 0,1 1-1,-1-1 1,1 0 0,-1 1 0,0-1 0,1 0 0,0 1 0,-1-1 0,1 0-1,-1 0 1,1 0 0,0 1 0,0-1 0,-1 0 0,1 0 0,0 0 0,0 0-1,0 1 1,0-1 0,0-1 0,0-35-273,0 26 219,1 8 44,-1 1 0,1-1 0,0 0 1,0 1-1,0-1 0,1 1 0,-1-1 1,1 1-1,-1 0 0,1-1 0,0 1 1,0 0-1,0 0 0,0 0 0,0 1 1,0-1-1,0 0 0,1 1 0,4-3 0,-1 0 42,1 1-1,0-1 1,-1 2-1,1-1 1,0 1-1,12-3 1,-14 5-55,0-1 0,0 1 0,0 1 0,0-1 1,-1 1-1,1 0 0,0 0 0,0 0 0,-1 0 1,1 1-1,-1 0 0,8 4 0,-10-5 20,1 1 0,-1-1 0,1 1 0,-1 0 0,0 0 0,0 0 0,0 0 0,0 0 0,0 1 0,0-1 0,-1 0 0,1 1 0,-1-1 0,0 1 0,1 0 0,-1 0 0,0-1 0,-1 1 0,1 0 0,0 0 0,-1 0 0,0 3 0,5 37 28,-1 9-58,-4-49 27,0 0 1,0 0 0,-1 1 0,0-1-1,1 0 1,-1 0 0,0 1 0,-1-1-1,1 0 1,-1 0 0,1 0 0,-1-1-1,-2 4 1,-84 112-90,87-116 86,0 0 0,0-1 1,0 1-1,0 0 0,0 0 0,1 1 0,-1-1 0,1 0 0,-1 3 0,3-9-678,1 2 672,-1 0 0,1 0 1,0 0-1,-1 0 1,1 1-1,0-1 1,0 1-1,1 0 0,-1-1 1,6 0-1,3-2-4,23-12 25,2 2-1,0 1 0,1 2 0,0 1 1,1 2-1,-1 2 0,1 2 0,45 0 0,-78 4 20,0 0 0,-1 1 0,1 0-1,-1 0 1,1 0 0,-1 1-1,1-1 1,-1 1 0,0 1-1,9 4 1,-12-6 35,-1 0 1,1 1-1,0-1 1,-1 0-1,1 1 0,-1-1 1,0 1-1,0-1 1,1 1-1,-1-1 0,0 1 1,0 0-1,0 0 1,-1 0-1,1-1 0,0 1 1,-1 0-1,1 0 1,-1 0-1,0 0 0,0 0 1,1 0-1,-1 0 1,-1 0-1,1 0 0,0 0 1,0 0-1,-1 0 1,1 0-1,-1 0 0,1 0 1,-1 0-1,0 0 1,-1 1-1,-6 8 36,0-1 0,-1 0-1,0-1 1,0 1 0,-1-2 0,-17 13-1,-19 8-39,0-2 1,-2-2-1,-1-2 0,-1-3 0,0-1 0,-84 19 0,103-31-70,0-1 0,0-1 0,0-1 1,-47-1-1,69-3-66,0 0 0,0-1 0,-1 0 0,1-1 0,0 0 0,0 0 0,1-1 0,-1 0 0,0-1 0,1 0 0,0 0 0,0-1 0,0 0 0,0 0 0,1-1 0,0 0 0,0 0 0,1-1 0,-10-12 0,-6-26 20,22 44 64,0 1 0,0 0 1,0-1-1,0 1 0,-1 0 0,1-1 1,0 1-1,0 0 0,-1-1 0,1 1 1,0 0-1,0-1 0,-1 1 0,1 0 1,0 0-1,-1 0 0,1-1 1,0 1-1,-1 0 0,1 0 0,0 0 1,-1 0-1,1 0 0,0-1 0,-1 1 1,1 0-1,-1 0 0,1 0 0,0 0 1,-1 0-1,1 0 0,-1 0 0,1 0 1,0 1-1,-1-1 0,1 0 0,-1 0 1,-7 14-250,-2 3 394,-7 4 61,0-1 1,-2 0-1,0-1 0,-1-1 0,-1-1 1,-33 21-1,6-13-130,0-3 0,-2-1 1,0-3-1,-1-2 0,-1-2 0,0-2 1,-58 4-1,94-14-59,0 0 0,1-2 1,-1 0-1,0-1 0,0 0 0,1-1 1,-1-1-1,-22-7 0,32 8-57,0-1 0,0 1 0,0-1-1,0-1 1,0 1 0,1-1 0,-1 0 0,1 0-1,0 0 1,1-1 0,-1 0 0,1 0 0,0 0-1,0-1 1,0 1 0,1-1 0,-1 0 0,2 0-1,-1 0 1,1 0 0,-1 0 0,-1-11-1,0-15-161,1-1-1,1 0 0,4-42 0,-1 14 164,-1 52 23,1 0 1,1 1-1,-1-1 0,1 1 1,1 0-1,-1-1 0,2 1 0,6-14 1,-8 18 7,0 1-1,0 0 1,0-1 0,0 1 0,0 0 0,0 0-1,1 1 1,0-1 0,-1 0 0,1 1 0,0-1-1,0 1 1,0 0 0,1 0 0,-1 1-1,0-1 1,1 0 0,0 1 0,-1 0 0,1 0-1,-1 0 1,5 0 0,-5 1-1,0 1 0,0-1 0,0 1 0,-1 0 0,1 0 0,0 0 1,-1 0-1,1 1 0,-1-1 0,1 1 0,-1 0 0,1-1 0,-1 1 0,0 0 0,0 0 0,0 0 0,0 1 0,1 2 0,30 48 56,-31-49-56,2 5 26,-1 1 1,0-1-1,0 1 0,-1 0 1,-1 0-1,1 0 1,-2 0-1,1 0 0,-1 0 1,-1-1-1,0 1 1,-2 13-1,1-18-15,-1 1-1,1-1 1,-1 0-1,0 0 1,0 0 0,0-1-1,-1 1 1,1-1-1,-1 1 1,0-1-1,0-1 1,-1 1 0,-7 5-1,1-1-52,-1-1-1,0 0 1,0-1-1,-21 8 0,24-12-33,-1 0 0,0 0-1,0-1 1,1 0-1,-1-1 1,0 0-1,0-1 1,0 0-1,1 0 1,-1-1-1,0 0 1,1-1 0,0 0-1,-1-1 1,1 1-1,1-2 1,-1 1-1,0-1 1,1-1-1,0 0 1,0 0-1,1 0 1,-10-11 0,15 15 75,0 0-7,1 0-1,-1 1 1,1-1 0,-1 0-1,1 1 1,-1 0-1,0 0 1,0-1 0,0 1-1,-4-1 1,-1 34-4,6-16 122,0 1-1,-1-1 1,0 0 0,-2 0 0,0 0 0,-8 22-1,9-32-11,1 0 0,-1 0 0,0 0-1,0 0 1,0 0 0,-1-1 0,0 1-1,0-1 1,-1 0 0,1 0 0,-1-1-1,0 1 1,0-1 0,-1 0-1,1-1 1,-1 1 0,0-1 0,-11 5-1,15-8-53,1 1-1,-1-1 0,0 1 1,0-1-1,1 0 0,-1 0 1,0 0-1,0 0 0,1 0 0,-1 0 1,0 0-1,0 0 0,0-1 1,1 1-1,-1-1 0,0 1 1,1-1-1,-1 0 0,0 0 0,1 1 1,-1-1-1,-1-2 0,-1-1 18,1 0-1,-1 0 1,1-1 0,1 1-1,-1-1 1,-2-6-1,-4-6-403,-4-8 184,-15-45 0,18 42 132,-17-33 1,22 52 41,0 1 0,-1-1 0,0 1 0,0 0 0,-1 0 0,1 1 0,-14-11 0,5 8-14,0 0 0,-1 1 0,0 0 0,0 1 0,-1 1 1,0 1-1,0 0 0,-1 2 0,1 0 0,-1 0 0,0 2 0,0 0 0,0 1 1,-33 3-1,-13 5-9,1 2 1,-112 32 0,169-39 18,-4 0-1,1 1 0,0 0 0,0 0 0,0 1 0,0 0 0,1 1 0,-1 0 0,-8 7 1,14-9 13,-1 0 0,1 0 1,0 1-1,1-1 0,-1 1 1,1 0-1,-1 0 1,1 0-1,0 0 0,1 0 1,-1 0-1,1 1 1,-1-1-1,1 0 0,1 1 1,-1-1-1,1 1 1,-1 7-1,2-3 15,1 0 1,-1 0-1,2-1 0,-1 1 1,1 0-1,0-1 1,1 0-1,0 0 0,0 0 1,0 0-1,9 10 1,-3-5 34,1 0 0,0-1 0,0 0 0,1 0 0,20 13 0,-20-16 51,1-2 0,0 0 0,0-1-1,1 0 1,0-1 0,0 0 0,0-1-1,0-1 1,1 0 0,0-1 0,-1-1 0,1 0-1,0-1 1,20-2 0,-15-3-150,0-1-1,-1-1 1,0-1 0,0-1-1,-1 0 1,26-19 0,-19 13-16,1-2-634,-1 0 0,0-2-1,30-30 1,-22 15-3715,43-57 0,-59 68 2118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8.5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 7185,'12'-9'6912,"-11"39"-3113,-2-20-3478,1 1-274,1 0 0,-1-1 1,2 1-1,0 0 0,0 0 0,6 15 1,13 34-26,15 44-1581,-18-34-5352,-16-52 4356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8.9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73 6957,'0'23'1309,"0"-8"3100,38-13-88,-27-4-4174,1 0 0,-1-1 0,0 0 1,0 0-1,0-1 0,20-11 1,-6 4-102,59-26-4213,-27 12-2674,-42 17 4456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9.1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1 101 10189,'6'3'387,"0"-1"0,0 0 0,0 0 0,0 0 0,1 0 0,-1-1 0,0 0 0,1-1 0,-1 0 0,1 0 0,-1 0 0,1 0 0,-1-1-1,1 0 1,10-4 0,10-3-877,0-2-1,34-18 1,-13 6-1200,8-3-2605,-29 10 2068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42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0 4616,'0'0'89,"-1"0"0,0 0 0,0 0 0,0 0 0,0 0 0,1 0 0,-1 0 0,0 1-1,0-1 1,0 0 0,1 0 0,-1 0 0,0 1 0,0-1 0,1 1 0,-1-1 0,0 0-1,0 1 1,1-1 0,-1 1 0,1 0 0,-1-1 0,0 1 0,1-1 0,-1 1 0,1 0 0,-1-1-1,1 1 1,-1 1 0,1 24 2438,0-23-2444,1 0 0,-1 0 0,0 0 0,0 0 0,0 0 0,0 0 0,0 0-1,-1 0 1,0-1 0,-1 6 0,-2-1-8,3-6-58,1 0-1,-1 0 0,0 0 0,1 0 1,-1 1-1,1-1 0,-1 0 0,1 0 0,0 1 1,-1-1-1,1 0 0,0 3 0,-10 34 87,10-30-26,0-7-77,-1 1-1,1 0 1,0-1-1,0 1 1,0-1-1,0 1 1,0-1-1,0 1 1,1 0-1,-1-1 1,0 1-1,1-1 0,-1 1 1,1-1-1,0 0 1,-1 1-1,1-1 1,0 1-1,0-1 1,0 0-1,0 0 1,0 0-1,0 1 1,0-1-1,0 0 1,1 0-1,-1-1 0,0 1 1,3 1-1,15 9 8,1-1-1,1-2 0,-1 0 0,42 10 1,-46-13-14,-14-5 19,0 0 0,-1 1 1,1-1-1,0 1 0,0 0 0,-1 0 0,1-1 0,-1 1 1,1 0-1,-1 0 0,1 0 0,-1 1 0,1-1 0,-1 0 0,0 0 1,0 1-1,0-1 0,0 1 0,2 2 0,-2 0 162,0 0 0,0 0-1,-1 0 1,1 0-1,-1 1 1,0-1-1,0 5 1,0 0-73,-1-6-112,0-1 1,0 0 0,0 0-1,0 0 1,0 0-1,-1 0 1,1-1-1,0 1 1,-1 0-1,0 0 1,1-1-1,-1 1 1,-3 1 0,-27 21-300,6 3-4017,23-24 1997,-3-1 597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11.7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2561 169 7457,'0'5'9044,"0"4"-4317,0-8-4772,0 0 0,0 0 0,0 0 0,0 0 1,0 0-1,1 0 0,-1 0 0,0 0 0,1 0 0,-1 0 0,0 0 1,1 0-1,-1-1 0,1 1 0,-1 0 0,1 0 0,0-1 1,-1 1-1,1 0 0,0-1 0,0 1 0,-1 0 0,1-1 1,0 1-1,1 0 0,17 9 165,-15-7-125,1 0 0,-1-1 0,1 1 1,0-1-1,9 3 0,-5-3 18,-1-1 0,1 1-1,0-1 1,0-1 0,0 0 0,0 0-1,0-1 1,0 0 0,14-3 0,-21 3-2,-1 1 1,0 0 0,0-1-1,0 1 1,1-1 0,-1 1-1,0-1 1,0 0 0,0 1-1,0-1 1,0 0 0,0 0 0,0 0-1,0 0 1,-1 0 0,1 0-1,0 0 1,0 0 0,-1 0-1,1 0 1,-1 0 0,1 0-1,-1 0 1,1-1 0,-1 1-1,0 0 1,1-2 0,5-8 23,-5 10-24,0 0 0,0-1 0,1 1 0,-2-1-1,1 1 1,0-1 0,0 1 0,0-1 0,-1 0 0,1 1 0,-1-1 0,1-3 0,-1-45-493,-4 45 420,-1 1 0,0 0 0,0 0 0,0 0 0,0 1 0,-1-1 0,-6-2 0,0 0-91,-1 0 0,1 1-1,-1 1 1,0 0 0,0 0-1,-1 1 1,1 1 0,-1 0 0,-19 1-1,29 1 148,1 0-1,-1 0 0,0 1 0,0 0 0,1-1 0,-1 1 1,1 1-1,-1-1 0,1 0 0,-1 1 0,1 0 0,0 0 1,0 0-1,0 0 0,0 0 0,0 1 0,0-1 0,0 1 1,1 0-1,-4 4 0,-1 5-1,-1 1 1,2 0-1,0-1 1,-5 17-1,-2 2 53,-2-12-13,13-17-39,0 0 1,0 0-1,0 0 0,1 0 0,-1 0 1,1 1-1,-1-1 0,1 0 0,0 1 0,-2 3 1,3-5 8,0 0 1,-1 0-1,1 0 1,-1 0 0,1-1-1,-1 1 1,1 0-1,-1 0 1,0 0-1,1-1 1,-1 1-1,0 0 1,0-1 0,0 1-1,1-1 1,-1 1-1,0-1 1,0 1-1,0-1 1,0 1 0,0-1-1,0 0 1,0 0-1,0 1 1,0-1-1,0 0 1,0 0 0,0 0-1,0 0 1,0 0-1,0 0 1,0-1-1,0 1 1,0 0 0,0 0-1,0-1 1,0 1-1,0-1 1,0 1-1,1-1 1,-1 1 0,0-1-1,0 1 1,0-1-1,1 0 1,-1 1-1,-1-2 1,-33-40-256,33 39 243,2 3 3,0-1 0,-1 1 0,1-1 0,0 1 0,-1 0 0,1-1 0,0 1 0,-1 0 1,1-1-1,0 1 0,-1 0 0,1-1 0,-1 1 0,1 0 0,0 0 0,-1-1 0,1 1 0,-1 0 0,1 0 0,-1 0 0,1 0 0,-1 0 0,1 0 0,-1 0 0,1 0 0,-1 0 0,1 0 0,-1 0 0,1 0 0,-1 0 0,0 0-35,-15 17-283,4-2 321,0 0 1,-1-1-1,-28 25 1,13-18 194,27-20-175,0 0-1,0-1 1,0 1 0,-1-1 0,1 1 0,0-1-1,0 1 1,0-1 0,-1 0 0,1 1 0,0-1-1,0 0 1,-1 0 0,1 0 0,0 0 0,-1 0-1,1 0 1,0 0 0,0-1 0,-1 1 0,1 0-1,0-1 1,0 1 0,0-1 0,-1 1 0,1-1-1,-1-1 1,-33-27 117,24 21-84,0-1 0,0 0-1,1-1 1,-15-18 0,19 19 8,-5-5-35,1-1 0,0 0 0,1-1 0,1 0 0,-8-22 0,3 5-10,10 25-29,0 1 0,0-1 0,0-1 1,1 1-1,1 0 0,-2-18 0,3 26-10,0 31-308,1-23 340,1-1 0,0 1 0,0-1 0,1 0 1,0 0-1,0 0 0,1 0 0,0-1 0,5 8 0,10 18-37,-13-19-26,0 1 0,0 0 0,-1 0-1,-1 1 1,0-1 0,-1 1 0,-1 0 0,0 0 0,-1 23 0,-1-37 56,-1 1 0,0-1 0,0 0 0,1 1 1,-1-1-1,0 0 0,0 1 0,0-1 0,0 0 0,0 0 1,-1 0-1,1 0 0,0 0 0,-1 0 0,1 0 1,0-1-1,-1 1 0,1 0 0,-1-1 0,1 1 1,-1-1-1,1 1 0,-1-1 0,1 0 0,-3 1 0,0 0-2,0-1 0,0 1 0,0 0 0,0-1 0,-1 0 0,1 0 0,0 0 0,0 0 0,-5-2 0,4 0-14,1 0 0,-1-1 1,1 0-1,-1 0 0,1 0 0,0-1 0,0 1 0,1-1 0,-1 0 0,1 0 0,0 0 1,0-1-1,0 1 0,-3-7 0,-4-10-118,1 0 0,-6-22 1,4 10 66,5-4 71,6 37-3,0-1 0,0 1-1,-1 0 1,1-1-1,0 1 1,0-1 0,0 1-1,0 0 1,0-1 0,-1 1-1,1 0 1,0-1 0,0 1-1,0 0 1,-1-1 0,1 1-1,0 0 1,-1-1 0,1 1-1,0 0 1,-1 0 0,1 0-1,0-1 1,-1 1 0,1 0-1,0 0 1,-1 0 0,1 0-1,-1-1 1,1 1 0,-1 0-1,-18 0-216,-18 8 13,-14 6 247,-93 14 0,106-23-673,30-1-725,26-3 890,-11 0 470,1 1-1,-1-1 0,0 1 1,0 1-1,0 0 1,-1 0-1,10 5 0,26 11-188,74 21 236,-114-40 9,-1 1 0,0 0 1,1-1-1,-1 1 0,0-1 0,0 1 1,0 0-1,1 0 0,-1 0 0,0 0 1,0 0-1,0 0 0,-1 0 0,1 0 1,0 0-1,0 0 0,0 1 0,-1-1 1,1 0-1,-1 0 0,1 1 0,-1-1 1,1 1-1,-1-1 0,0 0 0,0 1 1,0-1-1,1 1 0,-1-1 0,-1 0 1,1 1-1,0 2 0,-38 21 924,-6-3-232,-53 16 0,37-21-118,-120 18 0,88-21-60,-91 21-460,-237 36 941,370-67-1309,0-1 1,0-3 0,-52-7-1,-148-30-4784,92 3-923,106 19 3972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09.7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268 1 7689,'4'12'2561,"-3"-1"1590,-11-5-4269,-28 3 241,-91 26-386,46-7-7178,71-24 5379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0.8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1010 297 8429,'0'0'522,"0"29"3508,-2-24-3784,0 1 1,1-1 0,-1 1-1,-1-1 1,1 0 0,-1 0-1,0 0 1,-5 6 0,-4 9 104,7-10-299,0 0 1,1 1-1,0-1 0,1 1 1,1 0-1,-1 0 0,2 0 1,0 0-1,0 21 0,1-29-31,1-1-1,0 1 0,0-1 0,0 1 0,0-1 0,0 0 0,0 1 0,1-1 0,-1 0 0,1 0 0,-1 0 0,1 0 0,0 0 0,0 0 0,0 0 0,0-1 0,0 1 0,0-1 0,1 0 0,-1 1 0,0-1 1,1 0-1,-1 0 0,1 0 0,-1-1 0,5 2 0,4 1-19,0 0 0,1-1 0,0 0 1,20 0-1,-12-3-72,0 0-1,-1-2 1,1 0 0,0-1 0,-1-2-1,0 0 1,0 0 0,24-14-1,-35 13-406,-15 4-206,-18 3 237,-20 14 582,-79 38-1,13-5-348,88-39 445,-2 3 19,0-2 1,0-1-1,-1-1 1,-1-1-1,1-1 1,-29 1 0,51-6-219,0-1 1,1 0 0,-1 0 0,0 0 0,1 0 0,-1 0 0,1-1 0,0 1 0,-1-1 0,1 0 0,0 0 0,0 0 0,0-1 0,0 1 0,0-1 0,1 1 0,-1-1 0,1 0 0,-1 0 0,-1-3 0,-6-11-47,0 1 0,-12-31 0,13 27 22,-66-131-128,-28-64-72,32 33 127,70 176 38,-1 2-60,2 6-9,2 18 115,-2 260 9,-1-263-36,-2 0 1,0 0 0,-1-1-1,-1 1 1,0-1 0,-12 25-1,-11 34-414,27-62-683,1-21-94,3 4 1169,-1 1-1,1-1 1,0 1-1,0-1 1,0 1 0,0 0-1,1 0 1,-1 0-1,1 1 1,0-1 0,4-1-1,-1-1 41,0-1-11,2 1 0,-1-1 0,1 1 1,-1 1-1,17-6 0,-22 9 5,-1 0 0,1 1 0,0-1 0,0 1 0,0-1 0,0 1 0,0 0 0,-1 1 0,1-1 0,0 0 0,0 1 0,0-1 0,0 1 0,-1 0 0,1 0 0,0 0 0,-1 0 0,1 1-1,-1-1 1,1 1 0,-1 0 0,0-1 0,4 5 0,-2-2 43,0 1 0,-1-1 0,0 1-1,0 0 1,0 1 0,0-1 0,-1 0-1,0 1 1,0-1 0,0 1 0,-1 0-1,0 0 1,1 6 0,3 14 267,-3-17-116,-1 0 0,-1 0 1,0 0-1,-1 12 0,1 1 305,-1-18-423,0 0 0,0-1 0,0 1 0,-1-1 0,1 1 0,-1-1 0,0 0 0,0 0 0,0 1 0,0-1 0,-1-1 0,1 1 0,-6 4 0,-40 34 326,29-29-342,0 0-1,-1-1 1,-1-1 0,0-1 0,0-1 0,0-1 0,-1-1 0,-1 0 0,1-2 0,0-1 0,-1-1 0,0 0-1,-26-3 1,43 1-234,0-1 0,0 0 0,0 0 0,0-1 0,0 0 0,0 0 0,0 0 0,1-1 0,-1 0 0,1 0 0,0 0 0,-8-7 0,10 7-275,0 0-1,0 0 1,0-1 0,0 1 0,1-1 0,-1 0 0,1 1-1,0-1 1,0 0 0,1-1 0,-3-5 0,-2-10-1394,4-1 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2.1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3176 798 7641,'82'-6'5240,"-78"9"-5173,0-1 1,0 0-1,-1 1 0,1-1 0,-1 1 1,0 0-1,0 0 0,0 0 0,0 0 1,0 1-1,-1-1 0,3 5 0,34 63 173,-36-64-180,-1 0 0,-1 0 0,1 0 0,-1 0 0,-1 0 0,1 0 0,-1 1 0,-2 12 0,2 3-31,-1-19-27,1-1 0,-1 0 1,0 0-1,0 0 0,-1 0 0,1 0 1,-1 0-1,1 0 0,-1 0 0,0-1 0,0 1 1,0-1-1,0 1 0,0-1 0,-4 3 1,-45 35 93,41-33-94,-8 5 15,-1 0 0,-1-2 0,0 0 0,0-2 0,-1 0-1,0-1 1,0-1 0,-27 4 0,-5-2-77,-1-2-1,-64-3 1,96-3 45,0-2 0,0 0 1,-42-11-1,55 11-3,-1-1 0,1 0 1,0 0-1,0-1 0,0 0 0,1-1 0,0 0 0,0-1 1,0 1-1,0-1 0,-9-10 0,15 12 10,-1 0-1,1 0 1,0 0-1,0 0 1,0 0 0,1 0-1,0 0 1,-1-1-1,1 1 1,1 0 0,-1-1-1,1 1 1,0-1-1,0 1 1,1-9 0,-1-2-5,1 12 10,-1 0 0,1 0 0,0 0 0,0 1 0,1-1 0,-1 0 0,1 0 0,-1 1 0,1-1 0,0 1 0,0-1 0,0 1 0,0 0 0,0-1 0,0 1 0,1 0 0,-1 1 0,1-1 0,0 0 0,-1 1 0,1-1 0,4 0 0,3-3-8,0 1 1,0 0-1,1 0 1,-1 1 0,12-1-1,-19 3 11,0 1-1,0-1 0,0 1 1,0 0-1,0 0 0,0 0 0,0 0 1,0 0-1,0 1 0,0-1 1,0 1-1,0 0 0,0 0 1,-1 0-1,1 0 0,0 1 1,-1-1-1,1 1 0,-1-1 1,1 1-1,-1 0 0,0 0 1,3 3-1,-2 0 9,0-1 0,-1 0 0,0 1 0,0 0 0,-1 0 0,1-1 0,-1 1 1,0 0-1,0 0 0,0 0 0,-1 0 0,0 9 0,0-9-2,0-1 0,0 0 1,-1 1-1,0-1 0,1 0 0,-1 1 1,-1-1-1,1 0 0,0 0 0,-1 0 1,0 0-1,0 0 0,0-1 0,-1 1 1,1 0-1,-1-1 0,0 0 0,0 0 1,0 0-1,0 0 0,-1 0 0,1 0 1,-8 3-1,-1 2-52,0-1 0,-1 0 0,1-1-1,-2 0 1,1-1 0,-1-1 0,1 0 0,-1 0 0,0-2-1,-1 0 1,1 0 0,-16-1 0,25-2 17,0 0 0,0-1 1,0 1-1,0-1 0,0 0 0,0 0 1,1-1-1,-1 1 0,1-1 0,-1 0 1,1 0-1,0-1 0,0 1 0,0-1 0,1 0 1,-1 0-1,1 0 0,0 0 0,0-1 1,1 1-1,-1-1 0,1 0 0,0 0 1,0 0-1,1 0 0,-1 0 0,0-7 1,-2-10-107,2 19 89,0 14-64,3-2 140,-1 0 0,0-1-1,-1 1 1,0 0 0,-1-1 0,1 1 0,-7 14 0,6-19-1,0 1 0,-1-1 0,0 0 0,0-1 0,0 1 1,-1-1-1,1 1 0,-1-1 0,0 0 0,0 0 0,0-1 1,0 1-1,0-1 0,0 0 0,-10 3 0,9-2-34,-1-2 0,1 1 0,-1-1 0,0 0 0,0 0 0,1 0-1,-1-1 1,0 0 0,0 0 0,0 0 0,0-1 0,1 0 0,-1 0 0,0 0 0,1-1-1,-1 0 1,-8-4 0,10 4 26,0-1 0,0 1-1,1-1 1,-1 1 0,1-1 0,0 0-1,-1 0 1,1 0 0,1-1 0,-1 1-1,0-1 1,1 1 0,0-1 0,0 0-1,0 0 1,0 0 0,1 0 0,0 0 0,-1 0-1,1-1 1,1 1 0,-1 0 0,1-8-1,6 63-683,-3-36 908,0 0 0,-1 21 0,-2-36-242,-1 1-1,0 0 0,0 0 0,1-1 1,-1 1-1,0 0 0,0-1 0,0 1 1,0-1-1,0 1 0,0-1 1,0 1-1,0-1 0,0 0 0,0 1 1,0-1-1,-1 0 0,1 0 1,0 0-1,-2 0 0,-24 2 84,20-2-68,0-1 1,0 0-1,1 0 0,-1-1 0,0 1 0,0-2 1,1 1-1,-1-1 0,1 0 0,0 0 0,0 0 1,0-1-1,-10-9 0,2 1 116,1-1 1,0 0 0,2-1-1,-13-17 1,20 25-70,3 5-57,-1-1-1,1 0 1,0 0-1,0 1 0,0-1 1,0 0-1,0 0 1,0 0-1,0 0 0,0 0 1,1 0-1,-1-4 1,1 6-25,2 14 312,16 7 315,39 36 1,-1 0-163,-26-24-29,-2 1 0,40 65-1,-59-84-209,-1 1 0,-1-1 1,0 1-1,-1 0 0,-1 1 0,-1-1 0,0 1 0,-1 0 0,-1 0 0,1 19 1,-3-28-128,0-1 0,-1 1 0,0 0 1,0-1-1,0 1 0,-1-1 0,0 1 1,-1-1-1,0 0 0,0 0 0,0 0 1,-1 0-1,0 0 0,0-1 1,-1 0-1,1 0 0,-11 9 0,2-1 35,-1-1 0,-1-1 0,0-1 0,-1 0 0,0-1-1,-1 0 1,0-2 0,-19 8 0,9-7-9,0 0 0,-1-2-1,0-2 1,-50 5 0,10-8-14,0-4 1,0-2-1,-115-23 1,59-1-99,2-5 0,2-5 1,1-6-1,2-5 1,-137-78-1,183 87-142,1-3 0,2-3 0,-70-62 1,111 84 43,0-2 0,2 0 0,1-2 0,1-1 0,1-1 0,2-1 1,1-1-1,1 0 0,-18-47 0,28 50-154,0 0 1,2-1-1,1 0 0,2 0 1,1 0-1,1 0 0,1 0 1,7-45-1,-2 47-130,1 0 0,1 1 0,1 0 0,1 0 0,2 0 0,1 1 0,1 1-1,1 0 1,1 1 0,28-34 0,-4 12-1131,2 1 1,2 3-1,94-73 0,-27 37-1383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2.8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9513,'15'5'3252,"-14"-4"-2903,1 0 0,-1-1 0,1 1 0,0-1 0,-1 1 0,1-1 0,0 0 0,-1 1 0,1-1 0,0 0 0,-1 0 0,1 0 0,0-1 0,2 1 0,19 0 141,-13 4-1182,20 7 1709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3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7777,'0'1'185,"1"0"1,-1 0 0,1 0 0,-1 0-1,1-1 1,-1 1 0,1 0 0,-1 0-1,1 0 1,0-1 0,-1 1 0,1 0-1,0-1 1,0 1 0,0-1 0,-1 1-1,1-1 1,0 1 0,0-1 0,2 1-1,24 9 5616,-17-7-5006,-3-1-815,0 0 0,1 0 1,-1-1-1,0 0 0,1-1 0,11 0 0,-18 0-80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4.0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13805,'0'1'122,"0"-1"0,0 1-1,0-1 1,0 1 0,-1-1 0,1 1-1,0-1 1,-1 1 0,1-1 0,0 1-1,-1-1 1,1 1 0,0-1-1,-1 0 1,1 1 0,-1-1 0,1 0-1,-1 1 1,1-1 0,-1 0-1,1 1 1,-1-1 0,0 0 0,0 0 97,1 1 0,-1-1 0,0 0 0,0 1 0,1-1 0,-1 1 0,0-1 0,1 1 0,-1-1 0,1 1 0,-1-1 0,0 1 0,1 0 0,-1-1 0,1 1 1,0 0-1,-1-1 0,1 1 0,-1 0 0,1 0 0,0-1 0,0 1 0,0 0 0,-1 0 0,1 1 0,-1 38 1656,0-26-1737,0-1 0,1 1 0,1 0-1,0-1 1,0 1 0,2 0 0,4 14 0,12 44 1276,1 6-1367,-17-66-113,1 0 0,-2 1 0,3 22 0,5 23-241,-9-52-70,0 0 0,-1 0 0,1-1 0,-1 1 0,-1 10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6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530 372 9561,'0'-24'2764,"0"21"-2515,0-1-1,0 0 0,-1 1 1,1-1-1,-1 1 1,0-1-1,0 1 1,0-1-1,-2-3 0,2 4-132,0 0 0,0 0-1,1 0 1,-1 0 0,1 0-1,0 0 1,0 0 0,0 0-1,0 0 1,1-4 0,0 4-32,-1-1 0,1 1 0,-1-1 0,0 1 0,-1-1 0,1 1 0,-2-6 0,-1-5 44,1 0 1,0 1-1,0-1 1,2 0 0,1-24-1,-1 7 39,0 25-99,-1 0 1,0 0-1,0 0 0,0 1 0,-5-11 1,4 10-5,0 0 1,1 0-1,-1 1 1,1-1-1,-1-11 1,-1 8-32,-1 20 3,4-1-64,-1 14 188,1 0 1,1 0 0,2 0 0,0-1 0,12 42 0,8 26 154,84 198-481,-99-269 290,-2 0 0,0 0-1,-1 1 1,-2-1-1,0 1 1,-1 0 0,-1 34-1,-1-53-104,0-1 0,-1 0-1,1 1 1,-1-1 0,1 0-1,-1 1 1,0-1 0,1 0-1,-1 0 1,0 1 0,0-1-1,0 0 1,0 0 0,0 0-1,0 0 1,0 0 0,0-1-1,-1 1 1,1 0 0,0 0-1,-1-1 1,1 1 0,0-1 0,-1 1-1,-1 0 1,-42 10-70,37-9 29,-3 0 19,0 0 1,0 0-1,0-1 0,-1-1 1,1 0-1,0 0 0,0-1 1,-1-1-1,1 0 0,0 0 1,0-1-1,1 0 0,-1-1 1,0 0-1,-16-10 0,23 11-9,-1-1 1,1 1-1,0-1 0,0 0 0,1 0 0,-1 0 0,1 0 0,0-1 0,0 0 0,1 1 1,-1-1-1,1 0 0,0 0 0,-2-8 0,1-1 8,0-1 0,2 0 0,-1 0 0,2-18 0,0 32 6,0-1-1,1 0 1,-1 0 0,1 0-1,-1 1 1,1-1-1,0 0 1,0 1-1,0-1 1,0 1 0,0-1-1,0 1 1,0-1-1,0 1 1,0-1 0,1 1-1,-1 0 1,1 0-1,-1 0 1,1 0-1,-1 0 1,1 0 0,0 0-1,-1 0 1,1 1-1,2-1 1,-1 0 7,0 0 1,0 0-1,1 0 0,-1 1 1,0-1-1,0 1 0,0 0 1,0 0-1,1 0 0,-1 0 1,0 1-1,0-1 0,0 1 1,0 0-1,5 1 0,7 6 132,-1 0-1,21 16 1,-31-21-102,0 0-1,0 0 1,-1 0-1,0 1 1,1-1 0,-1 1-1,0 0 1,-1 0-1,1 0 1,-1 0 0,0 0-1,0 1 1,3 6-1,-3-1 16,0 2 75,1 1 0,-2-1-1,1 18 1,-2-27-112,0 1 1,0-1-1,0 1 0,-1-1 0,0 0 1,1 0-1,-1 1 0,-1-1 0,1 0 1,0 0-1,-1 0 0,1 0 0,-1 0 1,0 0-1,0 0 0,0-1 0,0 1 1,-1-1-1,1 0 0,-1 1 0,1-1 1,-5 2-1,0 2 34,-36 30-702,-1-3 0,-86 51 0,81-58-2398,-61 23 0,18-17-3189,62-25 3928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6.9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3422 4 10285,'12'-3'3488,"-12"3"-3378,0 0-1,0 0 0,0 1 0,0-1 1,0 0-1,1 1 0,-1-1 1,0 0-1,0 0 0,0 1 1,-3 4 2294,3-4-2294,-31 18 663,9-6-419,-35 29 1,28-17-132,-35 42 0,54-56-176,1 1-1,0 0 1,1 0 0,0 1 0,1 0-1,-10 25 1,15-27 57,0 0 1,0 1-1,1-1 0,0 0 0,2 18 1,0-6 48,-1-20-143,1 0 1,1 0-1,-1 0 1,0 0-1,1 0 0,-1 0 1,1 0-1,0 0 1,0-1-1,0 1 0,0-1 1,1 0-1,-1 1 1,1-1-1,-1 0 0,1 0 1,0-1-1,0 1 1,3 1-1,-2-1 40,0 1 0,0 0 0,-1 0 0,1 0 0,0 0-1,-1 0 1,5 7 0,-4-5 2,-1-1 1,1 0-1,0 1 0,1-2 0,-1 1 0,1 0 0,7 3 1,18 16 211,-26-19-203,0 0-1,0 0 1,-1 0 0,0 1 0,0-1 0,0 1 0,0 0 0,0 0 0,-1-1 0,2 8 0,-2-2 176,0 1 1,-1-1 0,0 1 0,-1 14 0,-1-19-200,0 0 0,0-1 1,0 1-1,-1 0 1,0-1-1,0 0 1,0 1-1,-1-1 1,1 0-1,-2 0 1,1 0-1,0-1 0,-1 1 1,-5 5-1,-12 11 313,-36 29 0,36-33-81,-24 16-318,-1-2 1,-94 47 0,82-47 150,-389 185 150,-12-24-1018,123-53 367,-439 204-3146,264-102-1588,247-116-5,139-67 1704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7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4 185 8009,'-4'4'7903,"17"-7"-4080,-4 0-4754,46-22 1766,63-40-1,44-19-790,-156 81-59,16-2 749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18.2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51 10189,'0'0'667,"0"-38"3536,2 37-4170,1-1 1,-1 1-1,1-1 1,0 1-1,-1 0 1,1 0-1,0 0 0,0 0 1,0 1-1,0-1 1,0 1-1,0 0 1,0 0-1,5 0 1,-6 0 3,-1 0 1,0 0-1,1 0 1,-1 0-1,0 0 1,1 1-1,-1-1 1,0 0-1,0 1 1,1-1-1,-1 1 1,0-1-1,0 1 1,0 0-1,1 0 1,-1-1-1,0 1 1,0 0-1,0 0 1,0 0-1,-1 0 0,1 0 1,0 0-1,0 0 1,-1 0-1,1 0 1,0 1-1,-1-1 1,1 3-1,1 2 521,-1 1-1,0 0 0,0 0 0,-1 14 0,0-18-407,-1-2-122,1 0 1,-1 0-1,0 0 0,0 1 0,0-2 0,1 1 1,-1 0-1,0 0 0,0 0 0,-1 0 1,1 0-1,0-1 0,0 1 0,0-1 1,0 1-1,-1-1 0,1 1 0,0-1 0,0 1 1,-2-1-1,0 1-25,0 0-1,1 0 1,-1-1-1,0 1 1,0-1-1,0 0 1,1 0 0,-6 0-1,-1-26-3612,9 1-3863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12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79 6865,'0'0'98,"10"7"2941,-10-6-2626,1 1 0,-1-1-1,0 1 1,0-1-1,1 1 1,-1-1 0,0 0-1,1 1 1,0-1 0,-1 0-1,1 1 1,0-1 0,0 0-1,0 1 1,20 15 1253,33 4-2735,-41-17 1656,-9-3-540,-4 0-46,0-1-1,1 0 1,-1 1 0,0-1 0,1 0-1,-1 1 1,0-1 0,1 0 0,-1 0 0,1 0-1,-1 1 1,0-1 0,1 0 0,-1 0 0,1 0-1,-1 0 1,0 0 0,1 0 0,-1 0-1,1 0 1,-1 0 0,1 0 0,-1 0 0,0 0-1,1 0 1,-1 0 0,1 0 0,-1 0 0,0-1-1,1 1 1,-1 0 0,1 0 0,-1 0-1,0-1 1,1 1 0,-1 0 0,0 0 0,1-1-1,-1 1 1,0 0 0,0-1 0,1 1-1,-1 0 1,0-1 0,0 1 0,1-1 0,5-12-299,3-6 5,-10 13 269,2 1 0,-1-1 1,1 1-1,0-1 0,0 1 1,0-1-1,1 1 0,3-7 1,0 1 2,-5 10 30,0 0 0,0 1 0,0-1 0,0 0 0,1 0 0,-1 1 0,0-1 0,1 0 0,-1 1 0,0-1 0,1 1 0,-1-1 0,1 0 0,-1 1 0,1-1 0,-1 1 0,1-1 0,-1 1 0,1-1 0,0 1 0,-1 0 0,1-1 0,0 1 0,-1 0 0,1 0 0,0-1 0,-1 1 0,1 0 0,1 0 1,12-2 122,0 2 0,-1 0 0,1 0 0,-1 1 0,1 1 0,16 4 0,-30-6-214,1 0 0,-1 0 0,0 1-1,1-1 1,-1 0 0,0 0 0,1 0 0,-1 0-1,1 0 1,-1 0 0,0 0 0,1 0 0,-1 0-1,0 0 1,1 0 0,-1 0 0,1 0 0,-1 0-1,0 0 1,1 0 0,-1-1 0,0 1 0,1 0-1,-1 0 1,0 0 0,1-1 0,-1 1-1,0 0 1,0 0 0,1-1 0,-1 1 0,0 0-1,0 0 1,1-1 0,-1 1 0,0 0 0,0-1-1,0 1 1,1-1 0,-1-17-7890,-1 7 6660,1 4-410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23.6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1 464,'0'4'-32,"-5"-1"-4,5-1-4,0 1 12,0 0 48,0-2 8,10 2-28,-3 0 0,3 0-20,0 1 0,5-3 32,5 4 24,-1-1-4,6 0 16,5-3-20,5 3-8,4-1-20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28.0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1109 1 3428,'-4'12'11596,"1"-8"-11957,-6 0 915,0 7 3637,-17 11-3891,-26 37 426,44-47-634,-1 0 1,-19 19-1,-6 4 144,-86 74 156,-51 38-281,47-26-3,109-100-27,14-19-81,0 1 1,0-1-1,-1 0 1,0 0 0,1 1-1,-1-1 1,0-1-1,0 1 1,-2 2 0,2-2 17,0-1 0,1 1 1,-1 0-1,1 0 1,0-1-1,0 1 0,-1 0 1,1 0-1,0 0 0,-1 4 1,2-4-13,-1-1 0,1 1 0,-1-1 1,1 1-1,-1-1 0,0 1 0,0-1 0,0 1 0,0-1 1,0 0-1,0 0 0,0 0 0,0 1 0,-2 0 0,-20-11 1735,15 6-1723,0 0 0,1 0 0,-1 0 0,0-1 1,1 0-1,-12-9 0,-5-2 33,-35-20 17,50 30-18,0 0-1,1-1 1,-12-10-1,5 4-44,0-1-23,-11-6 83,-11-1 39,-34-19-168,70 39 89,1 0 0,-1-1 0,0 1 1,0 0-1,1-1 0,-1 1 1,0-1-1,1 1 0,-1-1 0,0 1 1,1-1-1,-1 1 0,1-1 1,-1 0-1,1 1 0,-1-1 0,1 0 1,0 0-1,-1 1 0,1-1 1,0 0-1,-1 0 0,1 0 0,0 1 1,0-2-1,-2 1-69,0 0 0,0 0 0,-1 1 0,1-1-1,0 1 1,0-1 0,0 1 0,0 0 0,-1 0 0,-2 0 0,-3 0-152,1-33-2307,-5 30 1155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31.4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3817 1 5705,'-10'3'1250,"0"0"0,0 1 0,0 1 1,-13 7-1,18-9-876,-40 23 2251,-47 34 0,63-39-2025,-1-2 0,-38 18 0,10-5-92,24-12-183,-1-2 0,0-1 0,-2-2 1,0-1-1,-51 12 0,-175 28 242,-83 15 118,-841 41-162,540-84-535,403-18 26,206-7 276,-28 2-176,-91-8 0,58-8 128,98 13-238,1 0 0,-1 0 1,1 0-1,-1 0 1,1 0-1,0-1 0,-1 1 1,1 0-1,-1 0 1,1 0-1,0-1 0,-1 1 1,1 0-1,0 0 1,-1-1-1,1 1 0,0 0 1,-1-1-1,1 1 1,0 0-1,0-1 1,-1 1-1,1 0 0,0-1 1,0 1-1,0-1 1,-1 1-1,1 0 0,0-1 1,0 1-1,0-1 1,0 1-1,0-1 0,0 1 1,0 0-1,0-1 1,0 1-1,0-1 0,0 1 1,0-1-1,0 1 1,1 0-1,-1-2 0,0 1-10,1 0-1,-1 0 0,1 0 0,-1 0 0,1 0 0,-1 0 0,1 0 0,-1 0 0,1 0 0,0 1 0,-1-1 0,1 0 0,0 0 1,0 0-1,0 1 0,0-1 0,1 0 0,11-6-1,-1 1 0,0-2 0,0 0 1,-1 0-1,17-16 0,15-11-41,13-7 144,-37 26-128,0 1 1,2 1 0,25-14-1,-31 17 66,-1 2-10,-14 9-5,1 0-1,-1 0 0,0 0 0,0 0 0,1 0 1,-1 0-1,0 0 0,0 0 0,1 1 1,-1-1-1,0 0 0,0 0 0,1 0 1,-1 0-1,0 0 0,0 0 0,0 1 1,1-1-1,-1 0 0,0 0 0,0 0 0,0 1 1,0-1-1,1 0 0,-1 0 0,0 0 1,0 1-1,0-1 0,0 0 0,0 0 1,0 1-1,0-1 0,0 0 0,0 0 1,0 1-1,0-1 0,0 0 0,0 1 1,0-1-1,0 0 0,0 0 0,0 1 0,0-1 1,0 0-1,0 0 0,0 1 0,0-1 1,-2 2-39,0-1 0,0 1 0,0-1 0,0 0 0,0 1 0,0-1 0,0 0 1,0 0-1,-1-1 0,-3 2 0,-2 1-6,-11 7 33,1 0 0,0 2 0,1 0 0,0 1 0,-17 17 0,-21 15-5,-128 87 50,170-119-13,11-12-41,1 1 1,-1 0-1,1-1 1,-1 0-1,0 1 1,0-1 0,1 0-1,-1 0 1,-4 2-1,6-3 5,-1 0-1,0 1 1,0-1-1,0 1 1,1-1-1,-1 1 1,0-1-1,0 1 1,1-1-1,-1 1 1,0-1-1,1 1 1,-1 0-1,1 0 0,-1-1 1,1 1-1,-1 0 1,1 0-1,-1-1 1,1 1-1,0 0 1,-1 0-1,1 0 1,0 1-1,0 1 0,0-1-1,0 0 1,0 1 0,0-1-1,1 0 1,-1 1-1,1-1 1,0 0-1,1 4 1,3 3-4,0 1-1,1-1 1,8 11 0,13 10 94,0-1 0,2-1 1,1-2-1,53 35 0,-43-31-49,-32-25-10,-7-5 14,-1 0 0,1 1-1,0-1 1,0 1 0,-1-1-1,1 1 1,0-1 0,0 1-1,-1-1 1,1 1 0,0-1-1,-1 1 1,1 0 0,-1-1-1,1 1 1,-1 0 0,1 0-1,-1-1 1,0 1 0,1 0-1,-1 0 1,1 2 1194,-9-17-1822,-41-44 180,47 56 410,0 0-1,1-1 1,-1 1 0,0-1-1,1 1 1,-1-1 0,1 0-1,-1-3 1,-10-16-28,9 17-38,-1-1 0,1 0 0,0 0 0,1 0 1,-1 0-1,1 0 0,-1-8 0,-5-11 83,5 16-27,0-1 0,1 1 1,1 0-1,-1-1 0,1 1 0,1-1 1,1-13-1,7 12-68,36-28 398,-15 11-978,-22 22 592,-1 0 0,0 0 0,0 0 0,0-1 0,-1 0 0,0 0 0,7-16 0,21-24 12,-24 36-30,-8 11 49,0 0 0,-1-1 0,1 0 1,-1 1-1,1-1 0,0 1 0,-1-1 0,1 0 1,-1 1-1,1-1 0,-1 0 0,0 1 1,1-1-1,-1 0 0,0 0 0,1 1 0,-1-1 1,0-1-1,1 0-319,2 9 315,-3 14 447,-20 30-1010,13-34 587,1 0 0,-8 29 0,7-21-1,-2 0 0,0-1 0,-23 41 0,19-39-59,-14 28-63,25-39-280,3-14-159,-1-11 330,21-41 111,-12 26 43,14-55-291,-14 44 304,-5 22 64,0 0 1,-1-1-1,1-22 1,0 25-53,-4 12 59,0 0 0,0 0 1,1 0-1,-1 0 0,0 0 0,0 1 0,1-1 0,-1 0 0,0 0 0,0 0 0,1 1 0,-1-1 0,0 0 1,0 0-1,0 0 0,1 1 0,-1-1 0,0 0 0,0 0 0,0 1 0,0-1 0,0 0 0,0 1 0,0-1 1,0 0-1,1 0 0,-1 1 0,0-1 0,0 0 0,0 1 0,0-1 0,0 0 0,0 0 0,-1 1 1,1-1-1,0 0 0,0 1 0,0-1 0,0 0 0,0 0 0,0 1 0,0-1 0,-1 0 0,2 25-104,-1-13 117,1 0 0,-2 0 0,0 0 0,0 0 1,-5 17-1,-19 82-91,9-54 45,13-41-24,5-27-235,-1-3 130,1 0 0,0 0 0,1 0-1,1 1 1,6-16 0,8-34-223,7-38 268,-23 98-141,-1 4 151,-1 14 190,-6 21 206,-17 58-380,10-44-167,11-41 250,0 1 0,-1-1-1,0 0 1,0 0 0,-9 16-1,7-16-100,4-7-111,1-7 3,0-3 134,9-27-158,0 6 177,11-43-267,-1 8 206,7-17 20,-24 77-60,-1 8 66,-3 21 43,-7 36 90,5-32-20,3-20-5,-1 1-1,1-1 1,-1 0 0,-1 0 0,-3 9 0,-1 6-158,7-44-38,0-18-2514,0 12-4532,0 21 5643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0.7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819 12 6061,'-4'-2'265,"0"0"-1,-1 0 1,1 1 0,-1 0 0,1-1 0,-1 2 0,1-1 0,-1 0 0,0 1 0,0 0 0,1 0 0,-1 1 0,0-1 0,1 1 0,-1 0 0,-7 3 0,-8 3 556,1 1 0,-30 17 1,0-1-124,16-9-372,1 2 1,0 0-1,2 2 1,0 2 0,1 0-1,1 2 1,-33 36-1,4-3-343,3 3 0,3 2-1,3 2 1,-46 78 0,91-136-544,1 0 1,0 1-1,-1-1 1,2 1-1,-3 10 1,1 14-5298,3-26 4763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1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90 12873,'-34'-14'3702,"33"13"-3447,0 0 0,-1 1 0,1-1 0,0 0 0,-1 0 0,1 0 0,0 0 0,0 0 0,0 0 0,0 0 0,0 0 1,0 0-1,0 0 0,0-1 0,1 1 0,-1 0 0,0-1 0,1 1 0,-1 0 0,0-2 0,-6-33-2638,7 30 749,0-4-2430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1.4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61 10381,'-15'-9'12,"13"8"162,0 0-1,0 0 1,0 0 0,0 0-1,0 0 1,0 0 0,0-1-1,1 1 1,-1 0 0,0-1-1,1 0 1,-1 1 0,1-1-1,0 0 1,0 0 0,-1 0-1,1 0 1,0 0 0,1 0-1,-1 0 1,0 0 0,1 0-1,-1 0 1,1-1 0,-1 1-1,1-4 1,0 6-114,0-1 0,-1 1 0,1 0 0,0 0 0,0 0 0,-1 0 0,1-1 0,0 1 0,-1 0 0,1 0 0,0 0 0,-1 0 0,1 0 0,0 0 0,0 0 0,-1 0 0,1 0 0,0 0 0,-1 0 0,1 0-1,0 0 1,-1 0 0,1 0 0,0 0 0,-1 0 0,1 0 0,0 0 0,-1 0 0,1 0 0,0 1 0,0-1 0,-1 0 0,1 0 0,0 0 0,-1 1 0,1-1 0,0 0 0,0 0 0,0 1 0,-1-1 0,1 0 0,0 0 0,0 1 0,0-1 0,0 0 0,0 1 0,-1-1 0,1 0 0,0 0 0,0 1 0,0-1 0,0 0 0,0 1 0,0-1 0,0 0 0,0 1 0,0-1 0,0 0 0,0 1 0,0-1-1,0 0 1,1 1 0,0 7 34,1 0 0,0 0 0,0 0 0,1 0 0,0-1 0,0 1 0,1-1 0,0 0 0,0 0 0,10 12 0,15 29-60,-10-9-137,-7-14-506,14 35 0,-24-52-188,1 0 0,-2 0 0,1 0 0,-1 0 0,0 10 0,5 0-2571,-3-12 2304,-2 5-1056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1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290 92 9705,'-1'2'209,"-1"-1"-1,1 0 1,0 1 0,0-1-1,0 0 1,-1 0 0,1 0-1,0 0 1,-1 0 0,1 0-1,-1 0 1,0 0 0,-2 0-1,-17 13 2009,17-10-2013,-1 0-1,1-1 0,0 1 0,-1-1 1,0 0-1,0 0 0,0 0 0,0-1 1,0 1-1,-6 1 0,-62 16 113,58-17-267,12-2-48,-2 0 0,1 0 0,0 0 0,0 0 0,0-1 0,0 0 0,0 0 0,0 0-1,-1 0 1,1-1 0,-5-1 0,7 1-7,0 0-1,1 0 1,-1 0 0,1 0-1,0 0 1,-1 0-1,1-1 1,0 1 0,0 0-1,0-1 1,0 1-1,0-1 1,0 1 0,0-1-1,0 0 1,1 1 0,-1-1-1,1 0 1,-1 0-1,1 1 1,0-1 0,-1 0-1,1 0 1,0 1-1,0-1 1,0 0 0,1-2-1,-1-8 36,-1 9-36,1 0 0,0-1 0,0 1 1,0 0-1,0-1 0,0 1 0,1 0 0,-1-1 0,1 1 1,0 0-1,0 0 0,0-1 0,1 1 0,-1 0 1,1 0-1,0 0 0,-1 1 0,1-1 0,1 0 0,2-3 1,-4 6 9,8-9 13,1 0 0,0 0 0,14-8 0,-21 15-4,0 1 0,0-1-1,0 1 1,0-1 0,0 1 0,0 0 0,0 0-1,1 0 1,-1 1 0,0-1 0,1 1-1,-1 0 1,0 0 0,0 0 0,1 0 0,-1 0-1,0 1 1,7 1 0,-8 0-6,0-1-1,0 1 1,0 0 0,0-1-1,-1 1 1,1 0 0,0 0 0,-1 0-1,0 0 1,1 0 0,-1 0-1,0 1 1,0-1 0,0 0 0,0 1-1,-1-1 1,1 1 0,0 2-1,5 48 100,-4-6-154,-3 42 89,0-79-137,0-1 0,0-1 0,-1 1 0,-1 0 0,1 0 0,-1-1 0,-8 14 0,-2 2-1170,0-2 0,-2 1 0,-1-2 0,-1 0 0,-1-1 0,0-1 0,-28 22 0,25-25-894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2.6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1517 3 9373,'-1'0'67,"1"-1"1,0 1 0,-1 0-1,1 0 1,-1-1-1,1 1 1,-1 0 0,1 0-1,-1 0 1,1 0-1,-1 0 1,0 0 0,1-1-1,-1 1 1,1 1-1,-1-1 1,1 0 0,-1 0-1,1 0 1,-1 0-1,1 0 1,-1 0 0,1 0-1,-1 1 1,1-1-1,-1 0 1,1 0 0,-1 1-1,1-1 1,0 0-1,-1 1 1,1-1 0,-1 0-1,1 2 1,-1 18 3259,2-6-2940,0-4-181,0-1-1,1 0 1,1 1 0,-1-1 0,2 0 0,3 9 0,5 12 8,-3 6-123,-2-1 1,-1 2 0,-1-1-1,-3 1 1,-2 55 0,0-85-97,0-5 11,0-1 0,0 1 0,-1-1 0,1 1 0,-1-1 0,1 1 0,-1-1 0,0 1 0,0-1 0,1 1 0,-1-1 0,0 0 0,0 0 0,0 1 0,-1-1 0,1 0 0,0 0 0,0 0 0,-1 0 0,1 0 0,0-1 0,-1 1 0,1 0 0,-1-1 0,1 1 0,-1-1 0,1 1 0,-1-1-1,1 1 1,-4-1 0,2 1-2,0-1 0,-1 1 0,1-1 0,-1 0 0,1 0 0,-1 0 0,1-1 0,-1 1 0,1-1 0,0 0 0,-1 0 0,1 0 0,-4-2 0,-29-19-40,1-2 0,2-1-1,-59-57 1,-21-51 41,28 30 503,83 100-499,0 0 1,0 1-1,0-1 0,0 1 0,-1-1 0,1 1 0,-1 0 0,0 0 0,0 0 0,1 1 0,-1-1 1,0 1-1,-1-1 0,1 1 0,0 0 0,0 0 0,-1 0 0,1 1 0,0-1 0,-1 1 1,1 0-1,-4 0 0,-8 1-4,0 1 1,1 0-1,-25 8 1,-5 1 4,-113 22-69,1 7 1,-291 116-1,444-154 68,-13 4-12,1 1 0,1 1-1,-22 14 1,32-20 5,1 1 0,0-1 0,0 1 0,0 0 0,1 0 1,-1 0-1,1 0 0,-1 1 0,1-1 0,0 0 0,0 1 0,1 0 0,-1-1 1,1 1-1,0 0 0,0 0 0,0 0 0,0 0 0,0 7 0,1-3 1,1 0 0,0 0-1,0 0 1,1 0-1,0 0 1,0-1-1,1 1 1,0-1 0,0 1-1,1-1 1,0 0-1,0 0 1,1-1 0,0 1-1,10 10 1,-7-8 84,0 0 0,1-1 1,0 0-1,1-1 1,-1 1-1,2-2 0,-1 0 1,1 0-1,-1 0 1,2-2-1,-1 1 0,0-1 1,1-1-1,23 4 1,-15-5 144,1-1 0,0-1 0,0 0 0,-1-2 0,1 0 0,0-2 0,37-10 0,-29 5-90,1-1-1,-1-1 0,49-28 1,-64 31-356,-1-1 1,-1 0 0,1-1 0,-2 0 0,0-1 0,0-1 0,-1 1-1,0-2 1,13-20 0,-8 8-2246,0-1 0,-1-1 0,-2 0 1,13-41-1,-17 38 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2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594 3 10089,'-7'-1'755,"0"0"0,0 1-1,0 0 1,0 0 0,0 0 0,0 1 0,0 0-1,-11 4 1,-60 22 248,32-10-630,-144 47-207,95-32-2214,-1 0-5443,82-27 5191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3.3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0 152 9133,'0'32'6420,"28"-32"-3379,-8-6-2932,0-1 0,0-1 0,-1 0 0,0-1 0,22-15 0,-5 4-1234,123-67-8842,-135 72 7207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13.1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6913,'0'11'1785,"1"15"3013,5-14-4626,17 6-680,-7-6-3088,-10-6 249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5.3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2606 129 8521,'-22'7'1212,"-2"-6"-430,1 1 0,-24 6-1,23-4-219,0 0-1,-25-1 0,47-3-551,0 1 1,0-1-1,0 0 1,0 0-1,0-1 1,0 1-1,0 0 1,0-1-1,0 1 1,1-1-1,-1 1 1,0-1-1,0 0 1,0 0-1,0 0 1,1 0-1,-1 0 1,0 0-1,1-1 1,-1 1-1,1 0 1,0-1-1,-1 1 1,1-1-1,0 0 1,0 1-1,-2-4 1,2-2 12,-1 0 1,1 1-1,0-1 0,0 0 1,1 0-1,1-13 1,-1 2-51,0 16 17,1-1 0,-1 1 0,1-1 0,0 1 1,-1 0-1,1-1 0,1 1 0,-1 0 0,0 0 0,0 0 0,1-1 0,-1 1 0,1 1 0,0-1 0,-1 0 0,1 0 0,0 1 0,0-1 0,0 1 0,0-1 0,4-1 0,-4 2 7,-1 0-1,1 1 0,-1-1 1,1 0-1,0 0 0,0 1 1,-1-1-1,1 1 0,0 0 1,0-1-1,-1 1 0,1 0 1,0 0-1,0 0 1,0 0-1,-1 1 0,1-1 1,0 0-1,0 1 0,-1-1 1,1 1-1,0 0 0,-1-1 1,1 1-1,0 0 0,-1 0 1,1 0-1,-1 0 1,0 0-1,3 3 0,-1 0 2,0 1 0,0 1 0,0-1 0,0 0-1,-1 0 1,0 1 0,0 0 0,-1-1 0,1 1-1,0 11 1,-1 63-84,-1-47 122,-1-26-31,-1 1 1,0-1-1,0 0 0,0 0 0,-1 0 0,0-1 0,0 1 1,-4 6-1,-7 14 16,11-17 162,-1-2-866,3-21-6,3 11 664,1-1-1,0 0 0,0 0 0,0 1 1,0-1-1,0 1 0,0 0 0,1 0 1,-1 0-1,8-2 0,-5 1 22,16-8 66,1 1-1,31-10 1,-45 17-90,0 1 1,1 0-1,0 0 0,-1 1 1,1 0-1,0 1 0,-1 0 1,20 3-1,-21-1 89,0 1 0,0 1 0,0-1-1,0 1 1,-1 0 0,1 1 0,-1 0 0,0 0 0,-1 1-1,0-1 1,1 1 0,4 8 0,-9-11-20,0 1-1,-1-1 1,1 1-1,-1 0 1,0-1 0,0 1-1,0 0 1,0 0 0,-1 0-1,0 0 1,0 0 0,0 0-1,-1 4 1,1-3-12,0 0-1,-1 0 1,1-1-1,-1 1 1,-1 0 0,1-1-1,0 1 1,-1 0 0,0-1-1,-3 6 1,-14 9 2,0 0 0,-1-1 0,-1-1 1,-1-1-1,0 0 0,-1-2 0,0-1 0,-1-1 0,-1-1 1,0-1-1,0-1 0,-1-1 0,0-1 0,-32 3 0,49-8-40,0-2 0,0 1-1,1-1 1,-1-1 0,0 0-1,0 0 1,0-1-1,0 0 1,0 0 0,-10-5-1,7 1 3,0 0 0,0-1-1,1-1 1,0 0-1,0 0 1,-10-12 0,20 19 3,0 0 0,0 1 1,0-1-1,0 0 0,0 0 1,0 0-1,0 1 1,0-1-1,-1 1 0,1-1 1,0 1-1,0-1 0,0 1 1,-1-1-1,1 1 0,0 0 1,-1 0-1,1 0 0,0 0 1,0 0-1,-1 0 1,1 0-1,0 0 0,-1 0 1,1 1-1,0-1 0,0 1 1,-1-1-1,1 1 0,0-1 1,0 1-1,0-1 1,0 1-1,0 0 0,-2 1 1,-3 4 7,1 0 1,-1 0-1,1 1 0,-8 13 1,-2 2 11,-34 36 18,-2-2 1,-3-2-1,-2-3 1,-66 46-1,89-72 61,0-2-1,-2-1 1,0-2 0,-2-1-1,0-2 1,-1-1 0,-60 15-1,93-30-102,-1 1 0,0-1 0,1-1-1,-1 1 1,0-1 0,0 0-1,0 0 1,0-1 0,1 0 0,-1 0-1,0 0 1,1-1 0,-1 0 0,1 0-1,-1 0 1,1-1 0,0 1-1,-7-6 1,5 2-90,-1-1-1,2 0 0,-1-1 1,1 1-1,0-1 1,0 0-1,1-1 1,0 1-1,-7-19 1,5 8 23,1 1 1,0-1 0,1 0 0,2 0 0,-3-21-1,2-98 35,4 115 0,0 21 40,0-1 0,1 0 0,-1 1 0,1-1 0,0 0 0,-1 1 0,1-1-1,1 1 1,-1-1 0,0 1 0,0 0 0,1-1 0,-1 1 0,1 0 0,0 0 0,0 0 0,0 0 0,0 0-1,0 1 1,0-1 0,0 1 0,0-1 0,1 1 0,-1 0 0,1 0 0,-1 0 0,1 0 0,-1 0 0,1 0-1,3 0 1,-1 0-27,1 0-1,0 0 0,0 1 1,-1-1-1,1 1 0,0 0 1,0 1-1,0 0 0,-1 0 1,1 0-1,0 0 0,-1 1 1,7 2-1,-6 0 42,-1-1 0,1 0-1,-1 1 1,0 0 0,0 1-1,0-1 1,0 1 0,-1 0 0,0 0-1,0 0 1,0 0 0,-1 1-1,0-1 1,0 1 0,0 0 0,2 8-1,-1 1 10,0 0 0,-1 0 0,-1 1 0,-1-1 0,0 25 0,-2-35-28,0 1 1,0-1-1,-1 1 1,0-1-1,0 0 1,0 0-1,-1 0 1,0 0-1,1 0 1,-2 0-1,-5 6 1,-3 4 29,-1 0 1,-17 13 0,25-23-38,0-1 0,-1 1 0,1-1 0,-1 0 0,0-1 1,0 0-1,-1 0 0,1 0 0,-1 0 0,1-1 0,-1 0 0,0-1 1,0 0-1,1 0 0,-1 0 0,0-1 0,0 1 0,0-2 1,0 1-1,0-1 0,0 0 0,0-1 0,0 1 0,1-1 1,-1-1-1,0 1 0,1-1 0,-11-7 0,6 2-59,0-2-1,0 1 1,1-1-1,0-1 1,-16-22-1,23 28 89,3 70-198,-2-27 384,4-6-240,-1 27 23,-1-55 53,-1 0 1,1 0-1,-1 0 1,0 0-1,0 0 1,0 0-1,0 0 1,-1 0-1,0-1 1,-3 7 0,-1-2 153,-1 1 0,0-1 0,0-1 0,0 1 0,-1-1 0,-14 10 0,20-16-177,0 0 1,0 1-1,-1-1 0,1 0 0,0 0 0,-1 0 0,1-1 0,-1 1 1,1 0-1,-1-1 0,0 0 0,1 0 0,-1 0 0,1 0 0,-1 0 0,1 0 1,-1 0-1,1-1 0,-1 1 0,1-1 0,-1 0 0,1 0 0,-1 0 1,1 0-1,0 0 0,-1 0 0,1-1 0,0 1 0,0-1 0,0 0 0,0 1 1,-2-4-1,-25-29-25,2 0-1,-31-53 1,41 58 3,-2 1 0,-1 0 0,-1 1-1,-2 2 1,-35-34 0,47 52 11,1 0 0,-1 0 0,0 1-1,0 0 1,0 1 0,-1 1 0,0-1 0,0 2-1,0 0 1,0 0 0,-1 1 0,1 1 0,-1 0 0,1 0-1,-1 2 1,1-1 0,-1 2 0,1-1 0,-1 2 0,-15 4-1,5 0 6,-1 1 0,2 0 1,-1 2-1,1 0 0,1 2 0,0 1 0,1 0 0,0 1 0,1 1 0,1 1 0,0 1 0,1 0 0,1 1 0,-20 29 0,32-41 40,0 1-1,0-1 1,1 1-1,0-1 1,0 1-1,1 0 1,-3 14-1,3-4 186,0 1 0,2 20 0,1-35-200,-1 1 0,1 0 0,1-1 0,-1 1 0,0-1 0,1 1 0,0-1 0,0 0 0,0 0 1,0 1-1,0-2 0,1 1 0,-1 0 0,6 4 0,42 34 220,-37-34-140,-1 0 0,1 0 0,1-1 0,-1-1 0,1 0 0,0-1 0,0 0 0,0-1 0,0-1 0,1 0 0,-1-1 1,1-1-1,-1 0 0,1-1 0,-1 0 0,21-5 0,-6-1-62,0-1 1,-1-2-1,0 0 1,0-2-1,-1-1 1,48-32-1,-48 27-807,-1-2 0,0-1 0,32-35-1,-42 39-1096,-1-2 1,-1 1-1,13-25 0,-14 19-100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5.6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37 10969,'0'-36'8244,"0"55"-6963,0-16-1219,1-1 0,0 1 1,0 0-1,1-1 0,-1 1 0,0-1 1,1 1-1,0-1 0,-1 0 0,1 0 1,3 3-1,8 12 154,-9-9-208,114 203-814,-45-67-7023,-60-119 5232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6.0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1 190 10577,'2'0'379,"1"0"0,0 0 0,-1-1-1,1 1 1,0 0 0,-1-1 0,1 0 0,-1 1 0,1-1 0,-1 0-1,1-1 1,-1 1 0,0 0 0,1-1 0,-1 1 0,0-1 0,0 1-1,0-1 1,0 0 0,2-3 0,14-10-221,0 1 0,37-21 0,47-18-3770,-33 18-2009,-44 21 2720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6.2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1 244 11069,'4'0'471,"1"-1"1,0 1-1,-1-1 0,1 0 1,-1 0-1,1-1 0,-1 0 0,1 1 1,-1-1-1,0 0 0,0-1 1,0 1-1,0-1 0,6-5 1,10-7 153,109-77-588,-45 28-3697,-73 55 2750,17-16-3397,-15 15 1628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7.0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475 0 6821,'16'6'14588,"-17"-5"-14395,1 7-1226,-2-6 1062,1 0 0,-1 0 0,0 1 1,0-1-1,0 0 0,0-1 1,-1 1-1,1 0 0,0-1 1,-1 1-1,1-1 0,-1 1 1,-4 0-1,-5 5-119,-249 141-2783,119-71-3615,102-55 3493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8.6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909 180 9325,'0'-1'129,"0"0"0,0 0 0,0 0 0,0 0 0,0 0 0,0 0 0,-1 0 0,1 0 0,0 0 0,0 0 0,-1 0 0,1 0 0,-1 0 0,1 0 0,-1 0 0,1 0 0,-1 0 0,1 0 0,-1 1 0,0-1-1,1 0 1,-1 0 0,0 1 0,0-1 0,0 1 0,0-1 0,-1 0 0,1 1-30,-1-1 0,0 1 0,0 0 0,0 0-1,0 0 1,0 0 0,0 0 0,0 0 0,0 1-1,0-1 1,0 1 0,1-1 0,-1 1 0,0 0-1,0-1 1,-1 2 0,-1 1 48,0-1 0,0 1 0,0-1 0,0 1 0,1 0 0,-1 1 1,1-1-1,0 1 0,0-1 0,0 1 0,1 0 0,-1 0 0,1 0 0,0 0 0,0 1 0,0-1 0,1 0 0,-2 7 1,0 5 56,0 0 0,2 0 1,-1 30-1,3-43-201,-1-1 1,1 1-1,-1-1 0,1 0 0,0 1 0,0-1 0,0 0 0,0 1 0,0-1 0,1 0 0,-1 0 0,1 0 1,-1 0-1,1 0 0,0-1 0,0 1 0,0 0 0,0-1 0,0 0 0,0 1 0,0-1 0,0 0 0,1 0 1,-1 0-1,0 0 0,1 0 0,-1-1 0,0 1 0,4 0 0,6 1 13,-1 0 0,0-1 0,1 0 0,-1 0 0,14-2 0,-5-2-136,0 0 1,-1-1-1,0-1 1,0-1-1,31-14 1,-6-2-491,46-30 0,-81 47 460,-1-1 1,1 0-1,-1 0 0,0-1 1,-1 0-1,13-15 0,-20 21 121,0 1 0,1-1 1,-1 1-1,0 0 0,0-1 0,1 1 0,-1-1 1,0 1-1,0 0 0,0-1 0,1 1 0,-1-1 1,0 1-1,0-1 0,0 1 0,0-1 0,0 1 1,0-1-1,0 1 0,0-1 0,0 1 0,0-1 1,0 1-1,0 0 0,-1-1 0,1 1 0,0-1 1,0 1-1,0-1 0,-1 1 0,1 0 0,0-1 1,0 1-1,-1-1 0,1 1 0,-1-1 0,-19-1-169,-25 14 225,2 10-89,0 2 0,-47 35 0,50-31 308,-2-1 1,-53 24 0,85-47-154,0 0 0,0 0 0,0-1 0,0-1 0,0 1 0,-1-2 0,1 0 0,-1 0 0,1 0 0,-1-2 0,-15-1 0,13-1-72,-1 0 0,1-1 1,0-1-1,0 0 0,0-1 0,1 0 0,0-1 0,-14-10 0,9 3-28,0 0 0,0-1-1,1-1 1,1 0 0,1-2-1,0 1 1,-14-27 0,-69-141-89,93 173 121,4 10-33,0 0 0,-1 1-1,1-1 1,-1 1 0,1-1 0,-1 1 0,1-1 0,-1 1 0,0-1 0,0 1 0,0-1-1,0 1 1,0 0 0,0 0 0,0-1 0,0 1 0,-1 0 0,1 0 0,-2-1-1,2 53 55,-1-32-33,1-1-1,2 1 0,-1 0 1,2-1-1,7 32 0,-9-49-13,11 31-10,-1 2 1,-2-1 0,-1 1 0,4 53 0,-8-41 20,-1-36-7,-1 0 1,0 0 0,-1-1-1,0 1 1,0 0-1,-4 17 1,3-24-3,-1 0 0,1 1 0,-1-1 0,0 0 0,0 0 0,-1 0 0,1-1 0,-4 4 0,5-4-66,0-1 0,1 0 0,-1 0 0,-1 0 0,1 0 0,0 0 0,0-1 1,0 1-1,0 0 0,-1 0 0,1-1 0,0 1 0,-1-1 0,1 1 0,0-1 0,-1 0 1,1 1-1,0-1 0,-1 0 0,-2 0 0,3-4-114,1 1 1,-1-1-1,1 1 1,-1-1-1,1 0 0,0 1 1,1-7-1,0 4 93,-1 0 67,-1-1 3,1 1-1,0-1 1,1 0 0,0 0 0,3-11 0,-3 16 10,0-1 1,0 0-1,1 1 1,-1 0-1,1-1 1,0 1 0,0 0-1,0 0 1,0 0-1,0 0 1,0 0 0,1 0-1,-1 1 1,0-1-1,1 1 1,4-3-1,-4 3 18,1-1-1,0 1 0,0 0 0,0 0 1,0 0-1,0 1 0,0-1 0,0 1 0,0 0 1,0 0-1,0 0 0,0 1 0,0 0 0,0-1 1,0 1-1,0 1 0,0-1 0,0 0 0,-1 1 1,1 0-1,0 0 0,-1 0 0,5 4 0,0 0 74,-1 0-1,1 1 0,-1 0 0,-1 0 0,1 0 0,-1 1 0,0 0 0,7 15 0,-10-15 15,0 0 0,0 1 0,-1-1 0,0 1 0,-1-1 1,0 1-1,0 0 0,-1 0 0,-1 13 0,1-6 109,0-13-162,-1 1 0,0-1 1,0 0-1,0 0 0,-1-1 1,1 1-1,-1 0 1,1 0-1,-1-1 0,0 1 1,0-1-1,0 1 0,0-1 1,-1 0-1,-3 3 0,-42 31 678,44-33-620,-15 9-25,0-2 1,0-1 0,-1 0 0,-1-1 0,1-1 0,-1-2 0,-1 0-1,1-1 1,0 0 0,-1-2 0,0-1 0,1-1 0,-30-3 0,43 2-211,0 0 0,0-1 0,1 0 1,-1-1-1,1 1 0,0-1 0,-1-1 1,1 0-1,-8-5 0,9 4-528,-1 0-1,1 0 0,0-1 1,1 0-1,-1 0 1,1 0-1,0-1 0,0 0 1,1 0-1,0 0 1,1 0-1,-1-1 1,-3-13-1,-3 0-1690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6:59.9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1770 1 8849,'15'11'4197,"27"15"-3282,-37-23-525,38 21 410,-30-18-710,-1 0 1,-1 1-1,1 0 0,-1 1 0,-1 0 0,1 0 0,-1 2 1,10 11-1,-17-16-74,-1 1 0,1 0 0,-1 0 0,0 0 0,-1 0 0,1 0 0,-1 0 0,-1 0 0,1 1 0,-1-1 0,0 0 0,0 0 0,-1 1 0,-2 8 0,0-10-20,0 1-1,0-1 1,-1 0-1,1 0 1,-1-1-1,0 1 1,-1-1-1,-6 6 1,-43 30-36,51-37 48,-61 38-15,-1-3 0,-1-2 0,-3-4 0,-137 46 0,186-72 16,1-1 0,-1 0 0,-1-2 0,1 0 0,-35 0 0,49-4-19,0 1 1,1-1-1,-1 0 1,1 0 0,-1-1-1,1 1 1,0-1-1,-1 0 1,1-1-1,0 0 1,-5-3-1,7 4-17,0-1-1,0 0 1,0 0-1,0 0 1,0-1-1,1 1 1,0-1 0,0 1-1,0-1 1,0 0-1,0 1 1,1-1-1,-1 0 1,1 0-1,0 0 1,-1-8-1,-5-43-88,-1-67-1,8 115 98,1 1-1,-1-1 1,2 0-1,-1 1 1,1-1-1,0 1 1,0 0-1,1-1 1,-1 1-1,2 0 1,-1 1-1,0-1 1,1 0 0,0 1-1,1 0 1,-1 0-1,1 0 1,0 1-1,0-1 1,0 1-1,1 1 1,-1-1-1,10-4 1,-10 5 11,0 1 1,1 0-1,-1 0 1,0 1-1,1 0 1,-1 0-1,1 0 0,-1 0 1,1 1-1,-1 0 1,1 0-1,-1 0 1,1 1-1,-1 0 1,1 0-1,-1 0 1,1 1-1,-1-1 0,0 1 1,0 1-1,0-1 1,0 1-1,0 0 1,-1 0-1,1 0 1,-1 1-1,0-1 1,7 9-1,-8-9 11,-1 1 0,-1 0 0,1 0-1,0-1 1,-1 1 0,0 1 0,0-1 0,0 0 0,0 0-1,-1 0 1,1 0 0,-1 1 0,0-1 0,-1 0 0,1 0 0,-1 1-1,1-1 1,-1 0 0,-1 0 0,1 0 0,-1 0 0,1 0-1,-1 0 1,0-1 0,-3 5 0,-8 6 12,-2 0 1,1-1-1,-2 0 0,0-1 0,0-1 1,-1-1-1,0 0 0,-1-1 0,0-1 1,0-1-1,-1 0 0,0-1 0,0-1 1,-1-1-1,1-1 0,-24 1 0,24-4-131,1 0-1,-32-5 1,42 4 51,0-1 1,0 0-1,0-1 1,1 0 0,-1 0-1,1 0 1,-1-1-1,-10-8 1,16 10 46,0-1 1,0 1-1,1-1 0,-1 1 1,1-1-1,-1 0 0,1 0 1,0 0-1,0 1 0,0-1 0,1 0 1,-2-7-1,2 8-5,0 5 13,0 92 171,-1-92-141,1 0 0,-1 0 1,0 0-1,0 0 0,0 0 0,0-1 0,-1 1 0,1 0 1,-1-1-1,1 1 0,-1-1 0,0 1 0,0-1 1,-5 4-1,-37 31 367,36-31-368,-3 1-22,-1 1-1,0-1 1,0-1 0,0 0 0,-1-1 0,0-1 0,-24 6-1,12-5 14,-1-1-1,-1-1 0,-27-1 1,47-3-22,1 1 0,0-1 0,-1 0 0,1 0 0,0-1 0,0 0 0,0 0 0,0-1 0,0 0 0,0 0 0,1 0 0,-1 0 0,-8-8 0,10 8 12,1 0 0,-1-1 0,1 0 0,-1 1 0,1-1 1,0 0-1,1-1 0,-1 1 0,1 0 0,0-1 0,0 0 0,0 1 1,0-1-1,1 0 0,0 0 0,0 0 0,-1-10 0,-5-86-146,7 101 146,1-1 1,-1 0 0,1 1 0,-1-1 0,1 1 0,-1-1-1,1 1 1,-1-1 0,1 1 0,0-1 0,-1 1-1,1-1 1,-1 1 0,1 0 0,0 0 0,0-1 0,-1 1-1,1 0 1,0 0 0,-1 0 0,1 0 0,0-1-1,0 1 1,-1 0 0,1 1 0,1-1 0,25-1-51,-23 1 80,2 1-29,0 0 1,-1 0 0,1 1 0,0 0 0,-1 0-1,0 0 1,1 0 0,-1 1 0,0 0 0,5 4-1,-1-1 36,-1 0-1,1 1 0,-2 0 0,14 14 0,-17-14 70,0 0-1,0 1 0,-1-1 0,0 1 0,0-1 0,-1 1 1,0 0-1,0 0 0,-1 0 0,0 0 0,-1 0 1,1 1-1,-2-1 0,0 11 0,0 4 222,1-19-284,-1 0 0,0 0 0,0 0 0,0 0 0,0-1 0,-1 1 0,1-1 1,-1 1-1,0-1 0,0 1 0,-1-1 0,1 0 0,0 0 0,-1 0 0,0 0 0,-5 4 0,-1 0 104,0 0 0,-1 0 0,0-1-1,-16 8 1,12-9-19,1 0 0,-1 0 0,0-1-1,0-1 1,0-1 0,0 0 0,-1-1-1,1 0 1,0-1 0,-1 0-1,1-2 1,0 1 0,-1-2 0,1 0-1,1-1 1,-1 0 0,-14-7 0,12 4-255,1-1 0,-1 0 1,2-1-1,-1-1 0,1-1 1,1 0-1,0 0 0,1-2 1,0 1-1,1-1 0,0-1 1,1 0-1,-15-28 0,15 21-702,2 0-1,1 0 1,0-1-1,2 0 1,0 0-1,1 0 1,2 0-1,0-1 0,2-29 1,3 11-1337,11 2-529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0.3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11217,'57'16'8310,"-45"-14"-8807,32 2-1533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0.8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13129,'23'7'7839,"43"10"-7037,-42-14-3612,0-3-4562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1.5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 9041,'14'0'1509,"-1"-1"0,1-1 0,-1 0 0,19-6 0,-22 5-1507,2 0 171,0 1-1,0 0 1,1 1-1,-1 1 1,0 0-1,0 0 1,1 1-1,-1 1 1,0 0-1,18 5 0,-21-4-78,0 0 0,0 1 0,-1 0 0,1 0 0,-1 1 0,0 0 0,0 1 0,-1-1 0,1 1 0,-1 1 0,-1 0 0,1 0 0,-1 0 0,6 9-1,-10-12-73,0-1-1,0 0 1,-1 1-1,1-1 1,-1 1-1,0-1 1,0 1-1,0 0 0,-1-1 1,1 1-1,-1 0 1,0 0-1,0 0 1,0-1-1,0 1 1,-1 0-1,-1 6 0,0-4-44,0-1 0,0 0 0,-1 0 0,1 0 0,-1 0 0,0 0 0,-1-1 0,1 1-1,-1-1 1,0 0 0,-6 5 0,-24 19-1922,-41 25-1,-2-5-4690,56-34 3953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14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84 7549,'0'0'211,"0"1"0,0-1 1,0 0-1,1 1 1,-1-1-1,0 1 0,0-1 1,1 0-1,-1 1 1,0-1-1,0 0 0,1 1 1,-1-1-1,0 0 1,1 0-1,-1 1 0,0-1 1,1 0-1,-1 0 1,1 1-1,-1-1 0,0 0 1,1 0-1,-1 0 1,1 0-1,-1 0 0,1 0 1,-1 1-1,0-1 1,1 0-1,24 0 1888,26-6-1458,-50 6-541,39-7 116,29-4 256,93-28 0,-141 27-393,-15 5 178,-12 4 715,-22 0-1046,24 2 63,-1 0-1,0 0 1,0 1-1,0 0 1,0 0-1,0 0 1,0 0 0,0 1-1,-8 1 1,-179 51-103,38-12 184,134-37 10,7-4-4007,8 0 994,3 0 1209,2-6-2153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1.8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3 10477,'-7'-3'10618,"14"13"-11264,-1-2 856,0 0 0,0 1 0,-1-1 0,0 1 0,-1 0 0,6 14 0,-6-12-157,1 0 1,0-1 0,10 15-1,-7-14-179,0 0 0,-1 1 0,-1 0 0,0 0 0,0 1 0,-1 0 0,-1 0 0,5 26 0,-3 25-10055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2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711 0 10381,'31'9'6408,"-40"-3"-5958,2-2-411,0 0 1,0 0 0,1 0-1,-1 1 1,1 0-1,0 0 1,1 1-1,-1-1 1,1 1-1,-6 8 1,-3 7 84,-22 40 0,32-54-90,2 1 0,-1 0 0,1 0 0,0-1 0,1 1 1,0 0-1,0 0 0,1 1 0,0 12 0,0-17-38,1-2 5,-1 0 0,1 1-1,0-1 1,-1 0 0,1 0 0,0 0-1,0 0 1,0 0 0,1 0 0,-1 0-1,0-1 1,1 1 0,2 2 0,30 27 41,-16-16-28,40 34 650,-44-39-391,0 0 1,-1 1 0,-1 1-1,23 26 1,-34-34-225,0 0 0,0 0 0,0 0 0,0 0 0,-1 0 0,0 0 0,0 0 0,0 0 0,0 1 0,-1-1 0,1 0 0,-1 0 0,0 0 0,0 0 0,-1 0 0,-2 5 0,-11 14-106,-2-1 0,-1 0 0,0-1 0,-31 25 1,-92 67-1658,112-90 1242,-97 68-5010,-210 118-1,282-181 3564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2.8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0 6505,'-21'2'540,"19"-2"-406,1 1 1,0 0-1,-1 0 1,1 0 0,0 0-1,0 0 1,0 0-1,0 0 1,0 1-1,0-1 1,0 0 0,0 1-1,0-1 1,1 0-1,-1 1 1,0-1-1,0 3 1,-1 30 3461,2-23-2988,1-10-564,-1 0-1,1 1 1,0-1 0,-1 0 0,1 0 0,0 0 0,0 0 0,0 0 0,0 0 0,0 0 0,0-1 0,0 1 0,0 0 0,0 0 0,0-1 0,0 1 0,0-1-1,2 1 1,31 14 502,-23-11-341,-3 0-127,68 35 739,-69-35-745,0 1 0,-1 0 0,0 0-1,0 1 1,0 0 0,0 0 0,-1 0 0,6 8 0,-10-9-225,1 0 0,-1 0 0,1-1 0,-2 1 0,1 1 1,0-1-1,-1 0 0,0 0 0,0 0 0,-2 9 1,1 6-2152,1-19 2152,0 0 1,0 1-1,0-1 0,-1 0 1,1 0-1,0 0 0,-1 1 1,1-1-1,-1 0 0,1 0 1,-1 0-1,0 0 0,1 0 0,-1 0 1,0 0-1,0 0 0,1 0 1,-1 0-1,0 0 0,0-1 1,0 1-1,-2 1 0,-1 1-369,-14 13-2097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3.5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904 156 7549,'7'-31'2240,"1"-5"798,-8 32-2818,0 0-1,0-1 1,-1 1-1,1 0 0,-1 0 1,1 0-1,-1 0 1,-1 0-1,1 0 1,0 0-1,-1 0 1,-3-5-1,3 7-140,-1-1 1,1 1-1,-1 0 0,0-1 1,0 1-1,0 0 0,0 1 1,0-1-1,0 0 1,0 1-1,0 0 0,-1 0 1,1 0-1,-1 0 0,-5 0 1,-4-1-79,-1 1 1,0 0-1,1 1 1,-1 1-1,0 0 1,1 1-1,-1 0 1,1 1 0,-25 9-1,10-1-18,0 1 0,1 1-1,-36 24 1,52-29 51,1-1 1,0 2-1,0-1 0,1 1 0,0 1 0,1 0 0,-9 13 0,12-16-14,0 1-1,1 0 0,0 0 0,0 0 0,1 0 1,0 0-1,1 1 0,0-1 0,0 1 0,0 0 0,1 11 1,0-14-14,1 0 0,1-1 0,-1 1 1,1 0-1,0 0 0,0 0 1,1-1-1,-1 1 0,1 0 0,1-1 1,-1 0-1,1 1 0,0-1 0,0 0 1,0 0-1,1-1 0,0 1 1,0-1-1,0 0 0,0 0 0,6 4 1,-2-1-10,2 0 1,-1-1 0,1 0-1,0 0 1,0-1 0,1 0-1,0-1 1,-1 0 0,2-1 0,-1 0-1,0-1 1,19 2 0,-23-3 11,0-1-1,0 0 1,1-1 0,-1 1 0,0-1 0,0-1 0,0 1 0,0-1 0,0 0 0,0-1 0,0 0 0,-1 0 0,1 0 0,-1-1-1,0 0 1,0 0 0,0-1 0,-1 1 0,1-1 0,8-11 0,-11 10-14,-1 0 0,0 0 0,0 0 0,0 0 1,0 0-1,-1 0 0,0 0 0,-1 0 0,0 0 0,1-1 0,-2 1 1,0-8-1,0-6-123,1 16 113,-1 1 1,1-1 0,-1 0 0,0 1 0,0-1-1,-1 1 1,1-1 0,-1 1 0,0-1 0,1 1 0,-5-5-1,-31-35-56,21 25 70,9 10 4,-1 0 0,1 0 0,-1 1 0,-1 1 0,1-1 0,-1 1 0,0 1 0,0 0 0,-1 0 0,0 1 0,0 0 0,-17-4 0,12 5-7,0 0-1,-1 2 1,1 0 0,0 0-1,-1 2 1,1 0-1,-30 6 1,7 3-21,1 2-1,0 1 1,1 2-1,0 1 1,2 2-1,-34 23 1,50-31-387,1 0 0,1 2 1,0 0-1,1 1 0,0 0 0,1 1 0,-19 24 1,32-36-40,0 1 0,0-1 0,0 0 0,0 1 0,0-1 0,1 1 1,-1-1-1,1 1 0,0-1 0,-1 1 0,1 0 0,1 4 0,-1-5-207,0 1-498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3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1 188 8897,'34'-18'3750,"-27"13"-3363,0 1-1,0 0 1,0 1-1,1 0 1,-1 0-1,17-3 1,9 2-189,63 2 1,-57 3-275,-39-1 23,0-28-783,0-57 1355,4 83-557,-1 0 0,1 1-1,-1-1 1,1 1 0,-1 0 0,1 0-1,0 0 1,0 1 0,0-1 0,6 1-1,-5-1-271,49-6-6227,-46 3 4022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6.6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0 12013,'0'0'1746,"-7"6"1176,8 2-2524,1 0-1,0-1 1,1 1-1,0 0 1,0-1 0,1 0-1,0 1 1,0-1 0,5 6-1,10 20 541,89 164 1474,-68-127-2279,-26-51-125,-12-17-14,0 1 1,1 0-1,-1 0 0,0 0 0,-1 0 0,1 0 0,0 0 1,-1 0-1,0 1 0,0-1 0,1 5 0,-24-50-16971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7.0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7137,'-28'0'1252,"26"0"-1091,0 0 0,-1 0 0,1 0 0,-1 0 0,1 1 0,0-1 0,0 1 1,-1-1-1,1 1 0,0 0 0,0 0 0,-1 0 0,1 0 0,0 0 0,0 0 0,0 1 0,1-1 1,-1 1-1,0-1 0,0 1 0,1 0 0,-1 0 0,1 0 0,-2 2 0,1 1 104,0 0-1,0 0 1,1 1-1,-1-1 1,1 1-1,0 0 1,1-1-1,-1 1 1,1 7-1,1-11-239,0-1 0,0 1 0,-1-1 0,1 1 0,0-1 0,0 1 0,0-1 0,0 0 0,1 1 0,-1-1 0,0 0 0,1 0 0,-1 0 0,0 0 0,1 0 0,2 1 0,32 17 119,-29-15-145,33 14-26,-31-15 33,0 1 0,0 0 0,0 0 0,0 1 0,-1 0 1,0 1-1,11 9 0,-17-13-68,-1 0 1,1 1 0,-1-1-1,0 0 1,0 1-1,0-1 1,0 1-1,0 0 1,0-1 0,-1 1-1,1 0 1,-1-1-1,0 1 1,0 0 0,0 3-1,0-3-314,0 0 0,-1 0 0,1 0 1,-1 0-1,1 0 0,-1 0 0,0-1 0,0 1 0,0 0 0,0 0 0,-1-1 0,1 1 0,-3 3 1,-9 7-1405,1 1-377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7.4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25 8661,'0'3'236,"-1"0"0,1 0 0,-1 0 1,0 0-1,0 0 0,0 0 0,-1 0 0,1-1 0,-1 1 1,1 0-1,-1-1 0,0 1 0,0-1 0,0 1 1,0-1-1,-1 0 0,1 0 0,0 0 0,-1 0 0,0 0 1,1-1-1,-6 3 0,-10 5 385,0-1 0,-32 9 0,14-5 62,35-12-681,1 1 1,-1-1-1,0 0 1,1 1-1,-1-1 1,0 0 0,1 0-1,-1 0 1,0 1-1,1-1 1,-1 0-1,0 0 1,1 0-1,-1 0 1,0 0-1,1-1 1,-1 1-1,0 0 1,1 0-1,-1 0 1,0 0-1,1-1 1,-1 1-1,0 0 1,1-1-1,-1 1 1,1 0 0,-1-1-1,0 1 1,1-1-1,-1 1 1,1-1-1,0 1 1,-1-1-1,1 0 1,-1 1-1,1-1 1,0 1-1,-1-1 1,1 0-1,0 1 1,0-1-1,0 0 1,-1 1-1,1-1 1,0-1-1,0-41-77,1 26 67,-1 14 5,1 1-1,-1 0 1,1 0-1,0 0 1,0 0-1,0 0 1,0 0-1,1 0 1,-1 0 0,0 1-1,1-1 1,-1 0-1,1 1 1,0-1-1,-1 1 1,1-1-1,0 1 1,0 0-1,0 0 1,3-1-1,1-2 36,1 1-1,-1 0 0,1 1 1,-1 0-1,12-3 1,-14 5 17,-1 0 0,0 0 0,1 0 0,-1 0 0,0 0 0,1 1 0,-1 0 0,0-1 0,0 1 0,1 0 0,-1 1 1,0-1-1,0 0 0,0 1 0,0 0 0,-1 0 0,1 0 0,0 0 0,-1 0 0,1 0 0,-1 1 0,0-1 0,0 1 1,0 0-1,0-1 0,0 1 0,-1 0 0,1 0 0,-1 0 0,0 0 0,1 1 0,-2-1 0,1 0 0,0 0 0,-1 1 1,1-1-1,-1 0 0,0 7 0,0-7-30,0 2 4,1 1 0,-1 0 0,0-1 0,-1 1 0,1 0 0,-1-1 1,0 1-1,-1-1 0,1 1 0,-1-1 0,0 1 0,-1-1 0,1 0 0,-7 9 0,-91 110-1108,83-106-404,0-1-1,-1-1 1,-1-1-1,-32 20 1,26-20-675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08.4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1510 110 7641,'-1'5'340,"1"-1"1,-1 1-1,0-1 1,-1 0 0,1 1-1,-1-1 1,0 0-1,0 0 1,0 0-1,-3 4 1,2-4-145,0 1 1,1-1-1,0 0 0,0 1 1,0 0-1,0-1 0,1 1 1,0 0-1,0 0 0,-1 7 1,2 3 100,0-9-192,-1 0-1,1 0 0,1 0 0,0 0 0,1 9 0,-1-13-85,0 0-1,0 0 0,0 0 0,0 0 0,0 0 0,0-1 0,0 1 0,1 0 1,-1-1-1,1 1 0,-1-1 0,1 1 0,0-1 0,-1 0 0,1 0 1,0 0-1,0 0 0,0 0 0,3 1 0,7 2-9,-1 0-1,1-2 1,0 1-1,0-2 1,0 1 0,0-2-1,0 1 1,0-2-1,0 0 1,0 0-1,14-4 1,8-3-440,-1-2 0,50-22 0,-115 53-360,-101 63 1022,106-64 65,-1-1 0,-1-1 0,-1-1 0,0-2 0,-37 13 0,63-27-253,0 0 0,0 0 0,0 0 0,0 0 1,0-1-1,0 0 0,0 0 0,0 0 0,-1 0 0,1-1 0,0 0 0,0 0 0,0 0 0,0 0 0,1 0 1,-1-1-1,-7-3 0,1-2-49,0-1 0,0 0 1,1 0-1,-13-15 0,-8-7 64,-266-258-1468,265 259 1394,-36-36 46,50 48-93,13 18-77,9 12 101,24 40 91,-21-41-35,-1 1 0,0-1 0,-1 1 0,-1 1-1,1-1 1,5 27 0,-7-1-27,-2 66-1,-2-71-50,-10 1 354,3-23-601,7-12 270,0 0 1,-1 0 0,1 0 0,0 0-1,0-1 1,0 1 0,-1 0 0,1 0-1,0 0 1,0 0 0,0 0 0,0 0-1,-1 0 1,1 0 0,0-1 0,0 1-1,0 0 1,0 0 0,0 0 0,0 0-1,-1-1 1,1 1 0,0 0 0,0 0-1,0 0 1,0 0 0,0-1 0,0 1-1,0 0 1,0 0 0,0 0 0,0-1-1,0 1 1,0 0 0,0 0 0,0 0-1,0-1 1,0 1 0,0 0 0,0 0-1,0 0 1,0-1 0,0 1 0,0 0-1,0 0 1,0 0 0,1 0 0,-1-1-1,0 1 1,0-3 23,0-1 1,1 1-1,-1 0 0,1-1 0,-1 1 1,1 0-1,0 0 0,1-1 1,-1 1-1,0 0 0,1 0 0,0 0 1,0 1-1,0-1 0,0 0 1,0 1-1,0-1 0,1 1 0,-1-1 1,1 1-1,-1 0 0,1 0 0,0 1 1,0-1-1,0 0 0,0 1 1,0 0-1,7-2 0,-4 1 37,1 1-1,-1 0 1,0 0 0,1 0-1,0 1 1,-1 0 0,1 0-1,-1 1 1,1 0-1,-1 0 1,1 0 0,-1 1-1,0 0 1,1 0 0,8 5-1,-7-3 84,-1 0 0,1 0 0,-1 0 0,0 1-1,0 0 1,-1 1 0,0-1 0,0 1 0,0 1 0,0-1-1,7 13 1,-9-9 115,0 1 1,-1-1-1,-1 1 0,1 0 0,-2-1 0,0 1 0,0 0 0,-1 0 1,-1 13-1,1-7-8,0-13-125,-1 0-1,0 0 1,0 0-1,0 0 1,-1-1 0,1 1-1,-1 0 1,0-1-1,0 1 1,-2 3-1,-30 39 564,18-25-465,5-8-19,-1 0 1,0 0-1,-1-1 1,0-1-1,-1 0 1,0-1-1,-25 13 1,3-4 85,-1-2 0,-44 14 0,27-15 44,-1-3-1,0-2 1,-1-2-1,0-3 1,0-3-1,-94-5 1,133 0-325,-1 1 1,1-2-1,-1-1 1,1 0-1,0-1 1,1 0-1,-1-2 1,1 0 0,-24-14-1,28 12-246,0 1 1,0-2-1,1 0 0,0 0 1,0 0-1,2-2 0,-1 1 0,1-1 1,1-1-1,0 1 0,-10-24 1,10 16-557,0-1 1,2 0-1,0-1 1,1 1 0,1-1-1,2 0 1,0 0-1,1 0 1,1 0 0,5-42-1,12 4-1347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1.0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1455 84 7001,'5'25'7392,"-6"-22"-7256,1-1-1,-1 1 1,0-1-1,0 0 1,0 1-1,0-1 1,0 0-1,-1 1 1,1-1-1,-1 0 1,1 0-1,-1 0 1,0 0-1,0-1 1,0 1-1,0 0 1,0-1-1,0 1 1,-1-1 0,-3 2-1,-3 2-19,0-1 0,0 0 0,0-1 1,-13 4-1,-28-2 86,47-4-213,-1-1 0,1 0 1,0-1-1,0 1 0,0 0 1,0-1-1,0 0 0,-1 0 0,1 0 1,0 0-1,1 0 0,-1 0 0,0-1 1,0 0-1,-2-2 0,1 1-14,1-1 0,1 1-1,-1-1 1,1 0 0,-1 0-1,1 0 1,0 0 0,1-1 0,-1 1-1,1 0 1,0-1 0,0 1-1,0-1 1,0 0 0,1 1-1,0-1 1,0 1 0,0-1-1,1-5 1,-1-5 0,1 13 12,-1-1-1,0 1 1,1 0-1,0-1 1,-1 1-1,1 0 1,0 0 0,0-1-1,0 1 1,1 0-1,-1 0 1,0 0 0,1 0-1,-1 0 1,1 1-1,0-1 1,0 0 0,-1 1-1,1-1 1,0 1-1,1 0 1,-1-1-1,0 1 1,0 0 0,0 0-1,1 1 1,-1-1-1,3 0 1,6-2 14,0 0 1,0 1-1,0 1 1,21 0-1,-28 0 8,0 1 0,0 0 0,0 1 0,0-1 0,0 1 0,0 0 0,0 0 0,0 0 0,0 0 0,0 1-1,-1 0 1,1-1 0,0 1 0,-1 1 0,1-1 0,-1 0 0,0 1 0,0 0 0,0 0 0,0 0 0,0 0 0,-1 0 0,1 0 0,-1 1 0,0-1 0,0 1 0,0 0 0,-1-1 0,1 1 0,-1 0 0,0 0 0,0 0 0,0 0 0,-1 0 0,1 7 0,-1-6-3,0 0 1,-1 0-1,0 0 1,1 0-1,-2 0 1,1 0-1,-1 0 1,1 0-1,-1 0 1,-1 0-1,1-1 1,-1 1 0,1-1-1,-1 0 1,-1 0-1,1 0 1,0 0-1,-1 0 1,-4 2-1,-25 23 33,-1-1 0,-1-2 0,-52 29-1,-122 52 78,-53 11 102,199-94-148,-1-3-1,-83 18 1,130-36-32,0 0 1,0-1-1,-1-1 0,1 0 1,-33-4-1,46 2-47,0 0 0,1-1 0,-1 0 0,1 0 0,0 0 0,-1 0 0,1 0 0,0-1 0,0 1 0,0-1 0,1 0 0,-1 0 0,1 0 0,0 0 0,-3-4 1,0-1-180,0 0 0,1-1 0,0 1 0,1-1 0,-5-14 0,5 6 47,1 1 0,1-1 0,1-30 0,1 17-37,-1 26 159,1 0 1,-1 0-1,1 1 0,0-1 1,0 0-1,0 1 1,1-1-1,-1 1 1,1-1-1,0 1 0,0 0 1,0 0-1,0 0 1,1 0-1,-1 0 0,1 0 1,-1 0-1,1 1 1,0 0-1,0-1 1,1 1-1,-1 0 0,0 0 1,1 1-1,-1-1 1,1 1-1,5-2 0,6-1-16,0 0-1,0 1 0,-1 0 0,2 1 0,23 1 0,-31 0 34,0 1 1,0 0-1,0 0 0,0 1 1,0 0-1,0 0 1,0 1-1,-1 0 1,1 0-1,0 1 0,-1 0 1,0 0-1,12 7 1,-17-7 9,0-1 0,0 1 0,0 0 0,0-1 0,-1 1 1,1 0-1,-1 0 0,0 0 0,0 0 0,0 0 0,0 0 0,0 0 0,-1 0 1,1 1-1,-1-1 0,0 0 0,0 0 0,0 0 0,0 1 0,-1-1 0,1 0 1,-1 0-1,0 0 0,0 0 0,0 0 0,0 0 0,-1 0 0,1 0 0,-1 0 1,0-1-1,-2 4 0,-38 23 30,-1-1 0,-1-2 1,-53 21-1,-50 30 883,139-73-888,0 1-1,0 0 1,1 1-1,0 0 1,-12 11 0,18-15-21,0-1 1,0 0 0,0 1-1,0-1 1,1 0-1,-1 1 1,0-1 0,0 1-1,1-1 1,-1 1 0,1 0-1,-1-1 1,1 1-1,0 0 1,0-1 0,0 1-1,0 0 1,0-1 0,0 1-1,0-1 1,0 1-1,1 0 1,-1-1 0,1 1-1,-1 0 1,1-1 0,-1 1-1,1-1 1,0 0-1,0 1 1,0-1 0,0 1-1,0-1 1,0 0-1,0 0 1,0 0 0,1 0-1,1 2 1,6 4 189,0 2 0,0-1 0,-1 1 0,-1 0 0,10 13 0,-16-20-182,0 1-1,1-1 1,-1 1-1,0-1 0,0 1 1,-1-1-1,1 1 1,0 0-1,-1-1 1,0 1-1,1 0 0,-1-1 1,0 1-1,-1 0 1,1-1-1,0 1 0,-1 0 1,1-1-1,-1 1 1,0 0-1,0-1 1,0 1-1,0-1 0,0 0 1,-1 1-1,1-1 1,-1 0-1,-2 3 0,-3 3-416,-1-1-1,1 0 0,-1 0 0,-1-1 0,1 0 1,-1-1-1,0 0 0,0 0 0,-16 5 0,15-6-741,-1-1 1,1 0-1,-1-1 0,0 0 0,-12 0 0,5-1-1393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20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6685,'-1'-5'10051,"2"17"-5500,1-6-6106,7 1 1692,-2 1-1,1 1 0,-1-1 0,0 1 0,9 16 0,29 57 407,-28-50-398,-12-18-106,-5-13-39,0 0 0,0 0 0,0 0-1,0 0 1,0-1 0,1 1 0,-1 0 0,0 0 0,1-1 0,-1 1-1,1 0 1,-1-1 0,1 1 0,-1 0 0,1-1 0,-1 1 0,1 0-1,0 0 1,0 0-983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1.3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29 10969,'-1'-1'213,"1"0"0,0 0 1,0 0-1,0 0 0,-1 0 0,1 0 0,0 0 0,0 0 1,1 0-1,-1 0 0,0 1 0,0-1 0,0 0 1,1 0-1,-1 0 0,0 0 0,1 0 0,-1 0 1,1 1-1,-1-1 0,1 0 0,-1 0 0,1 0 0,-1 1 1,1-1-1,0 0 0,0 1 0,-1-1 0,1 1 1,0-1-1,0 1 0,0-1 0,-1 1 0,1 0 1,1-1-1,0 24 1460,35 32-1229,41 67-1132,-70-105-820,0 1 0,-1-1 1,6 21-1,0-15-3402,-8-13 1819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1.8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1 149 12825,'7'4'8296,"-3"-2"-7860,37-15 1765,-10 6-2338,0-2 0,0-1 1,-1-1-1,30-16 1,-26 10-3455,42-30 1,-59 33-860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2.8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255 47 11017,'-10'-7'6657,"11"6"-6626,-1-1-1,1 1 1,0 0-1,-1-1 1,1 1-1,0 0 1,-1 0-1,1 0 1,0 0-1,0 0 1,0 0-1,0 0 1,0 0-1,0 0 1,0 0-1,1 0 1,-1 1-1,0-1 1,0 0-1,1 1 1,-1-1-1,0 1 1,1 0-1,1-1 1,42-9 146,-37 9-159,1-1 51,1 0 1,0 1-1,0 0 0,0 1 0,0 0 0,0 1 0,-1 0 0,14 3 0,-20-3-40,0 0 0,0 0 0,0 0 0,0 0 0,0 1 0,-1-1-1,1 1 1,0 0 0,-1 0 0,0 0 0,1 0 0,-1 0-1,0 0 1,0 1 0,0-1 0,0 1 0,-1-1 0,1 1-1,-1 0 1,1-1 0,-1 1 0,0 0 0,0 0 0,0 0-1,-1 0 1,1 0 0,-1 0 0,1 0 0,-1 1 0,0 3 0,-1-1-27,1-1 0,-1 1 0,1-1 0,-1 1 0,-1-1 0,1 1 0,-1-1 0,0 0 1,0 0-1,-1 0 0,0 0 0,1 0 0,-2 0 0,1-1 0,0 1 0,-1-1 0,-7 7 1,-144 143-1102,-17-20-4992,100-91 1903,36-22 1716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3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28 12365,'-5'-11'777,"4"10"-551,0 0-1,0 0 1,1 0 0,-1 0-1,1 0 1,-1 0 0,1 0-1,-1 0 1,1 0 0,-1 0-1,1 0 1,0 0 0,0 0-1,-1-2 1,4 9 60,-1-1 0,0 0-1,1 0 1,0 0 0,0 0 0,1-1 0,-1 1 0,1-1 0,5 6-1,7 9-194,56 67 234,0 2-4287,-56-59-1953,-15-20 3752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3.9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904 164 7277,'0'-5'176,"-1"-4"436,1 0 0,1 1 0,0-1 0,2-12 0,-1 17-468,-1 1 1,1-1-1,0 0 0,0 1 1,0-1-1,0 1 1,1 0-1,-1 0 1,1 0-1,0 0 1,6-5-1,0 0 8,1 1 0,1 0-1,-1 0 1,22-9-1,-26 13-155,-1 1 0,1 0 0,-1 1 0,1-1-1,0 1 1,-1 0 0,1 1 0,0-1 0,0 1-1,0 0 1,0 1 0,9 1 0,-12-1 10,-1-1 1,0 1 0,1 0-1,-1 0 1,0 0-1,1 0 1,-1 1-1,0-1 1,0 1 0,0-1-1,0 1 1,0 0-1,0 0 1,-1-1-1,1 1 1,-1 0 0,1 1-1,-1-1 1,0 0-1,1 0 1,-1 1 0,0-1-1,1 5 1,0 3 40,-1 0-1,0 0 1,0 0 0,-2 18 0,1-10 126,-2-8-217,0 0 0,0-1 1,-1 1-1,-1-1 0,0 1 1,0-1-1,0 0 1,-11 13-1,4-2 21,4-6 4,0 0-1,2 1 1,0 0-1,0-1 1,2 1-1,0 1 1,0-1 0,1 0-1,1 1 1,2 23-1,-1-37 23,1 0 0,-1 0 0,1-1 0,0 1-1,-1 0 1,1-1 0,0 1 0,0 0 0,0-1 0,1 1 0,-1-1-1,0 0 1,0 1 0,1-1 0,-1 0 0,1 0 0,-1 0 0,1 0-1,0 0 1,-1 0 0,1 0 0,0 0 0,0-1 0,-1 1 0,1-1-1,0 1 1,2-1 0,6 3 35,0-2 0,0 1 0,18 0 0,-22-3-45,0 0 0,0 0-1,0 0 1,0-1 0,-1 1-1,1-1 1,0-1 0,-1 1-1,0-1 1,7-4 0,47-39-73,-56 44 42,0 0 0,-1-1-1,1 1 1,-1-1 0,0 1-1,1-1 1,-1 0 0,-1 0 0,1 0-1,0 0 1,-1 0 0,1-1-1,-1 1 1,0 0 0,0-1 0,-1 1-1,1 0 1,0-1 0,-1 1-1,0-5 1,-3 8 40,0 0 0,0-1 1,1 1-1,-1 0 0,0 0 0,0 1 0,0-1 0,0 1 1,1-1-1,-1 1 0,0 0 0,-3 1 0,-58 38 440,-67 55-1,14-9 924,8-8 42,-108 68 1025,198-135-2020,0-1 0,-1-1 0,0-1 0,-1 0 0,-30 6 0,43-12-294,-1-1 0,0 0 0,0 0 0,0-1 0,-1 0 0,1-1 1,0 0-1,0-1 0,1 1 0,-1-2 0,0 1 0,1-1 0,-1 0 0,1-1 0,-15-8 0,4-3-115,0 0-1,0-1 0,1 0 0,2-2 0,-1 0 0,2-1 0,1 0 1,-18-31-1,4-1-369,2-1 0,-27-78 1,41 96-899,2 0 0,1-1 0,2 0 0,1-1 0,1 0 0,2-47 0,3 46-1315,0 3-501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4.2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0 9945,'0'3'232,"0"-1"0,0 0-1,0 1 1,-1-1 0,1 1 0,-1-1 0,0 0 0,1 1-1,-1-1 1,0 0 0,0 0 0,-1 0 0,1 0-1,0 0 1,-1 0 0,-1 2 0,2-1-159,0-1 0,0 0-1,1 1 1,-1-1 0,1 0 0,0 1 0,0-1 0,-1 0-1,2 1 1,-1-1 0,0 1 0,0-1 0,1 0 0,-1 1-1,1-1 1,0 0 0,0 0 0,0 1 0,0-1 0,0 0-1,0 0 1,0 0 0,1 0 0,1 1 0,13 6-22,0-2 0,0 0 0,1-1 1,0-1-1,0 0 0,0-1 0,1-1 0,26 1 1,8 3 1,-50-7-46,1 1 0,-1-1 0,0 1 0,1 0 0,-1-1 0,0 1 0,0 0 0,1 0 0,-1 1-1,0-1 1,0 0 0,-1 1 0,1-1 0,0 1 0,0 0 0,2 3 0,-3-4-12,-1 0 1,1 0-1,-1 0 0,1 1 1,-1-1-1,0 0 1,0 0-1,1 0 0,-1 0 1,0 1-1,0-1 1,0 0-1,0 0 0,0 0 1,0 0-1,-1 1 1,1-1-1,0 0 1,-1 0-1,1 0 0,-1 0 1,1 0-1,-1 0 1,1 0-1,-1 0 0,0 0 1,1 0-1,-1 0 1,0 0-1,0 0 1,0 0-1,0-1 0,1 1 1,-3 1-1,-15 12-1761,0 0 0,-1-1 0,0-1 0,-38 17-1,32-20-684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4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0 7549,'3'8'5738,"0"8"-4171,-21 0-1440,-2 0 0,1-1 0,-2-1 0,0-1 0,-44 20 0,57-29-204,4-2-216,-32 14-1849,34-15 1714,0 0-1,0-1 0,0 1 1,0-1-1,0 1 0,0-1 1,0 0-1,0 0 0,0 0 1,0 0-1,0 0 0,0-1 1,0 1-1,0-1 1,0 1-1,-2-2 0,-4-4-1404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4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188 0 6957,'1'19'3815,"-1"6"1423,-11-5-4667,-3-4-646,0 1 0,-1-2 0,-33 26 0,-22 10-7044,53-39 4398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6.0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752 419 9229,'0'0'5809,"-12"11"-3143,-12-4-2190,0-1 0,0-1 0,-1-1 0,0-1 0,0-2 0,-37-2 0,41 1-329,18 1-180,0-1 0,0 0 0,1 0 1,-1 0-1,0 0 0,1-1 0,-1 1 1,0-1-1,1 1 0,-1-1 0,1 0 1,-1 0-1,1 0 0,-1 0 1,1-1-1,0 1 0,0-1 0,-1 1 1,1-1-1,0 0 0,0 0 0,1 0 1,-1 0-1,0 0 0,1 0 0,-1 0 1,1-1-1,0 1 0,-1-1 0,1 1 1,1-1-1,-1 1 0,0-1 0,0 1 1,1-1-1,0 0 0,-1-5 0,2 2-37,-1 0 0,1-1 0,0 1 0,0 0 0,1 0 0,0 0 0,0 0 0,1 0 0,-1 0 0,1 0 0,1 1 0,-1-1 0,1 1 0,0 0 0,0 0 0,0 1 0,1-1 0,-1 1 0,1 0 0,0 0 0,0 0 0,1 1 0,-1 0 0,1 0 0,0 0 0,0 1 0,0-1 0,0 2 0,0-1 0,0 1 0,0-1 0,1 2 0,11-1 0,-16 1 66,1 1 0,-1-1 1,0 1-1,0 0 1,1 0-1,-1 0 1,0 0-1,0 0 1,0 0-1,0 1 0,0-1 1,-1 1-1,1-1 1,0 1-1,-1 0 1,1-1-1,-1 1 1,1 0-1,-1 0 0,0 0 1,0 0-1,0 0 1,0 1-1,0-1 1,-1 0-1,2 3 1,0 4 7,1 0 0,-1 0 1,0 0-1,-1 0 1,1 13-1,-3-9 0,0 1 0,-1-1 0,-1 1-1,0-1 1,0 0 0,-2 0 0,1 0-1,-2-1 1,0 1 0,0-1 0,-10 14-1,7-13 242,-1-1 0,1 0-1,-2 0 1,0-1 0,0 0 0,-1-1-1,0-1 1,-1 0 0,-24 13-1,34-20-90,0 0 0,-1-1 0,1 0-1,0 0 1,-1 0 0,1 0 0,-1-1-1,0 1 1,1-1 0,-1 0-1,1 0 1,-1 0 0,1 0 0,-1-1-1,1 1 1,-1-1 0,1 0-1,-1 0 1,1-1 0,0 1 0,-5-3-1,-3-3 74,1 0 0,0-1-1,0-1 1,-14-16 0,6 7-307,-10-11 93,2-1 1,1-2-1,-25-41 1,-53-109-268,92 157-544,0-1 0,2 0 0,-8-39 0,9 33-1557,6-14-5674,2 36 5162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6.2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1 188 12565,'0'0'58,"0"1"1,0-1-1,0 0 0,0 0 1,0 1-1,0-1 0,0 0 1,0 1-1,0-1 0,0 0 1,0 1-1,0-1 0,0 0 1,1 0-1,-1 1 0,0-1 1,0 0-1,0 1 0,0-1 1,1 0-1,-1 0 0,0 0 1,0 1-1,0-1 0,1 0 1,-1 0-1,0 0 0,0 1 1,1-1-1,-1 0 0,0 0 1,1 0-1,-1 0 0,0 0 1,0 0-1,1 0 0,0 1 1,13-6 2043,12-13-679,-25 18-1446,41-33-86,75-40-1,-5 12-7959,-97 54 5814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22.2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832 145 6193,'-1'-2'45,"1"0"1,-1 0 0,0 0 0,0 1 0,0-1 0,0 0 0,0 1 0,0-1 0,0 0-1,0 1 1,0-1 0,-1 1 0,1 0 0,-3-2 0,-12-17 1183,11 10-230,-1 0 0,0 0 0,-8-8 0,4 3 160,8 13-928,1-1 0,0 0 0,0 0 0,1 1 0,-1-1 1,1 0-1,-1 0 0,1 0 0,0 0 0,0-3 0,0 6-214,0 0 0,0 0 0,0 0 0,0 0 0,0 0-1,-1 0 1,1 0 0,0 0 0,0 0 0,0 0 0,0 1 0,0-1 0,0 0 0,0 0 0,0 0 0,0 0 0,0 0 0,-1 0 0,1 0 0,0 0 0,0 0 0,0 0 0,0 0-1,0 0 1,0 0 0,0 0 0,0 0 0,0 0 0,-1-1 0,1 1 0,0 0 0,0 0 0,0 0 0,0 0 0,0 0 0,0 0 0,0 0 0,0 0 0,0 0 0,0 0 0,0 0 0,0 0-1,0 0 1,-1 0 0,1 0 0,0-1 0,0 1 0,0 0 0,0 0 0,0 0 0,0 0 0,0 0 0,0 0 0,0 0 0,0 0 0,0 0 0,0-1 0,-3 13 467,4-3-404,2-1 0,-1 1 0,1 0 0,1-1 0,0 0 0,0 0 0,8 12-1,-3-4 34,16 28-38,2-1-1,1-1 0,43 46 1,-66-82 79,2 2-153,0 0 1,0-1 0,15 12-1,-20-18-28,0 1 0,0-1-1,1 0 1,-1 1 0,0-1-1,0 0 1,1 0 0,-1-1-1,0 1 1,1 0 0,-1-1-1,1 0 1,-1 1 0,1-1-1,-1 0 1,1 0 0,-1-1-1,0 1 1,1 0 0,-1-1-1,1 1 1,2-2 0,-2 0-43,-1 1 1,0-1 0,0 0-1,0 0 1,0 1 0,0-1 0,0-1-1,0 1 1,-1 0 0,3-3-1,8-11-345,-10 13 371,0 0-1,0 1 1,0-1 0,0 0 0,-1-1 0,1 1 0,-1 0 0,0 0 0,0-1 0,0 1 0,0-1 0,0-3 0,2-46-437,-3 44 313,0 9 113,-5 2-30,0 0 93,0 0 1,0 1-1,1 0 0,-1 0 0,1 0 0,0 0 0,-5 5 1,-5 4-33,-21 13 16,-1-1 0,-71 34 0,87-49 46,0-1-1,0-2 0,-1 0 1,1-1-1,-1-1 0,0 0 0,-38-1 1,55-3-34,1 0 1,0-1 0,-1 1-1,1-1 1,0 0 0,-1 0-1,1-1 1,0 1-1,0 0 1,0-1 0,0 0-1,0 0 1,1 0 0,-1 0-1,0 0 1,-2-4-1,-4-4 0,1 0 0,-13-20-1,12 17-22,0-4 36,8 14-24,0 1 1,0 0-1,0 0 1,0-1-1,0 1 0,-1 0 1,1 0-1,-1 1 1,1-1-1,-1 0 0,-3-3 1,4 5-8,0-1 0,1 1 1,-1 0-1,0 0 0,1-1 1,-1 1-1,0 0 1,1 0-1,-1 0 0,0 0 1,1-1-1,-1 1 0,0 0 1,0 0-1,1 1 0,-1-1 1,0 0-1,1 0 0,-1 0 1,0 0-1,1 1 0,-1-1 1,0 0-1,1 0 0,-1 1 1,0 0-1,-13 18-39,1 31 63,12-46-51,-1 11 36,0 1 0,2 24 0,0-25-4,0-13 11,1 0 0,0 0 1,0 0-1,0 0 0,0-1 0,0 1 0,0 0 0,1 0 0,-1-1 1,1 1-1,-1-1 0,1 1 0,-1-1 0,1 0 0,0 1 1,0-1-1,-1 0 0,1 0 0,0 0 0,3 0 0,0 2-2,1-1-1,-1 0 0,0 0 0,1 0 1,0-1-1,-1 0 0,7 1 0,-10-2-10,0 0 0,0 0 0,0 0 0,0 0 0,0 0 0,0-1-1,0 1 1,0-1 0,0 1 0,0-1 0,0 0 0,0 0 0,-1 0 0,1 0-1,0 0 1,0 0 0,-1 0 0,1 0 0,-1-1 0,1 1 0,-1-1-1,0 1 1,1-1 0,-1 1 0,0-1 0,0 0 0,0 0 0,0 0-1,0 1 1,0-4 0,1-4-144,-1 0 0,1 0-1,-2-1 1,1 1 0,-2-16-1,0 0 222,0 23-97,1-1 0,-1 1 0,0-1 0,0 1 0,0-1 0,0 1 0,-1 0 0,1 0 0,-1-1 0,1 1 0,-1 0 0,0 0-1,1 1 1,-1-1 0,-5-3 0,4 2 19,0 1 1,0 0-1,0 0 0,0-1 0,-1 2 0,1-1 0,-1 0 0,0 1 0,-6-2 1,7 3-6,1-1 0,0 1 0,0 0 0,0 0 0,0 0 0,0 1-1,0-1 1,0 1 0,0-1 0,0 1 0,0-1 0,0 1 0,0 0 0,0 0 0,0 0 0,1 0 0,-1 0 0,0 1 0,1-1 0,-1 0 0,1 1 0,-1-1 0,-2 4 0,-10 9 52,-7 14-95,4-3 166,-42 45 397,46-55-517,-9 8 240,13-16 49,4-2-37,0-1 1,-1-1-1,1 1 1,-10 4-1,13-8-139,0 1 0,1 0 0,-1-1-1,0 0 1,0 1 0,1-1 0,-1 0 0,0 0 0,0 0-1,1 0 1,-1 0 0,0 0 0,0-1 0,1 1 0,-1-1-1,0 1 1,1-1 0,-1 1 0,0-1 0,1 0 0,-1 0-1,-1-1 1,-10-7 324,-6-4-113,1 0 0,0-1-1,1-1 1,-19-22 0,7-2-140,3-1 0,1-1 0,-21-48 0,38 68-218,-3-6 165,9 15-981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7.7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2474 168 8149,'-15'2'20,"11"-2"424,0 1 1,-1-1 0,1 1 0,0-1-1,0 0 1,-8-1 0,11 0-363,0 1 1,0-1 0,0 1-1,0-1 1,0 1-1,0-1 1,0 1-1,0-1 1,0 0 0,0 0-1,1 1 1,-1-1-1,0 0 1,1 0 0,-1 0-1,0 0 1,1 0-1,-1 0 1,1 0 0,0 0-1,-1 0 1,1 0-1,0 0 1,-1 0-1,1 0 1,0 0 0,0 0-1,0 0 1,0 0-1,0 0 1,0-2 0,0-4 58,0-2 93,0 0 0,1 1 0,0-1-1,2-9 1,-2 14-191,0 1 0,0-1 0,1 1 0,0 0-1,-1 0 1,1-1 0,0 1 0,1 0 0,-1 1 0,1-1-1,-1 0 1,6-4 0,-1 2-44,-1 1 0,1 0 0,-1 0 0,1 1 0,0 0 1,0 0-1,1 1 0,-1-1 0,0 2 0,1-1 0,0 1 0,-1 0 0,1 1 0,0-1 0,12 3 0,-15-2-3,-1 1 1,1-1-1,-1 1 0,1 0 1,-1 1-1,0-1 0,1 1 1,-1 0-1,0 0 0,0 1 1,0-1-1,0 1 0,-1 0 1,1-1-1,-1 2 0,0-1 1,0 0-1,0 1 0,0-1 1,0 1-1,-1 0 0,1 0 0,-1 0 1,0 0-1,0 1 0,-1-1 1,2 6-1,-1 0 27,-1 0 0,-1 1 0,1-1 0,-3 16 0,1 3 53,-1-17-87,-1-1 1,0 1 0,-1-1-1,0 0 1,0 0 0,-1 0-1,-1 0 1,-12 17 0,-2 7-27,15-28 28,1 1 1,0 0-1,0 0 0,1 1 0,0-1 0,1 1 0,0-1 0,0 1 0,0 0 0,1 18 0,1-24 7,0 0 1,0 0 0,0 0-1,0 0 1,1 0 0,-1 0-1,1 0 1,0-1 0,0 1-1,0 0 1,0 0 0,1-1-1,-1 1 1,1 0 0,-1-1-1,1 1 1,0-1 0,0 0-1,0 0 1,0 0 0,1 0-1,-1 0 1,0 0 0,1 0-1,0-1 1,-1 0 0,1 1-1,0-1 1,0 0 0,-1 0-1,1 0 1,5 0 0,2 2-99,-1-1 1,1-1-1,-1 1 1,1-2 0,-1 1-1,1-1 1,-1-1-1,1 0 1,-1 0-1,1-1 1,-1 0 0,0-1-1,9-3 1,0-1-379,0-2 1,-1 0-1,0 0 1,-1-2-1,21-17 1,-36 28 454,0 0 1,-1-1-1,1 1 1,0-1-1,-1 1 0,1 0 1,-1-1-1,1 1 1,-1-1-1,1 0 1,-1 1-1,1-1 1,-1 1-1,0-1 1,1 0-1,-1 1 0,0-1 1,1 0-1,-1 1 1,0-1-1,0 0 1,0 0-1,0 1 1,0-2-1,0 1-2,0 1 1,-1-1-1,1 1 0,-1-1 0,0 1 1,1-1-1,-1 1 0,1 0 0,-1-1 1,1 1-1,-1 0 0,0 0 0,1-1 1,-1 1-1,0 0 0,1 0 1,-1 0-1,0 0 0,1 0 0,-2 0 1,-3-1-4,0 1 0,0 0 1,0 1-1,0-1 0,-1 1 1,-4 1-1,-40 19-48,0 2 0,-57 37 0,24-8 1030,53-31-179,-1-1 0,0-2 0,-1-2 0,-1-1 0,-46 15 0,75-29-724,1 0-1,-1 0 0,0-1 1,1 0-1,-1 0 0,0 0 0,1 0 1,-1 0-1,0-1 0,1 1 1,-1-1-1,1 0 0,-1 0 0,1-1 1,-1 1-1,1-1 0,0 0 1,0 0-1,0 0 0,-5-3 0,1-2-29,0 0-1,1 0 0,-1-1 0,1 0 0,1 0 1,-8-15-1,-138-235-37,27 48 78,99 172-70,-8-18 22,30 49 40,2 6-55,4 18-3,-3-8 3,0 0 0,1-1 0,0 1 0,0 0 0,1-1 0,0 1 0,5 11 0,-3-6 10,-1 1 0,0 0-1,-1 0 1,-1 1 0,0-1 0,-2 15 0,1-11-10,-1-16 9,0 1 1,0 0-1,0 0 0,0-1 0,-1 1 0,1 0 0,-1-1 0,0 0 1,0 1-1,0-1 0,-1 0 0,1 0 0,-1 0 0,1 0 0,-1-1 1,0 1-1,0-1 0,-6 4 0,-8 5-21,0-1 0,-22 11 0,2-5-25,-1-1 0,-70 17 0,-86 7-263,-5 1-2,-74 36 175,-377 158 0,613-218 132,0 2 0,-37 23 0,63-34-20,1 0-1,0 0 1,1 1-1,0 0 1,0 0-1,0 1 1,1 1-1,1-1 1,0 1 0,0 0-1,-8 16 1,14-21 18,0-1 1,0 0 0,0 0-1,1 1 1,0-1-1,-1 0 1,1 1 0,1-1-1,-1 0 1,1 1 0,-1-1-1,1 0 1,1 0-1,-1 0 1,1 0 0,-1 0-1,1 0 1,0 0-1,0 0 1,1 0 0,-1-1-1,1 1 1,5 4 0,7 9 16,1-2 0,0 0 1,24 16-1,-32-25 3,15 10-11,1-1-1,1-1 0,0 0 1,1-3-1,0 0 1,1-1-1,0-2 1,31 6-1,1-3 292,0-4-1,108 1 1,-141-9 15,0-1-1,0-1 1,46-13 0,72-31 586,-24-1 456,115-64 0,-154 66-453,119-88-1,-163 103-863,-2-2 0,-1-1-1,-1-2 1,-2-1 0,50-79 0,-73 102-427,0 1 0,-1-1 0,-1 0 0,0 0-1,-1-1 1,0 1 0,4-26 0,-6 15-4400,1-50 0,-4 57 2196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8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8945,'0'0'506,"-1"35"3188,0-30-3555,-1 1 0,1 0 0,0-1 0,0 1 0,1 0 0,-1 0 0,1-1 0,1 1 0,-1 0 0,1 0 0,0-1 0,0 1 0,0 0 0,1-1 0,0 1 0,0-1-1,1 0 1,-1 0 0,1 0 0,0 0 0,1 0 0,-1 0 0,8 6 0,-9-8-136,0-1-1,0 0 1,1 0 0,-1 0-1,1-1 1,-1 1 0,1 0-1,0-1 1,-1 0 0,1 0-1,0 0 1,0 0-1,0 0 1,0 0 0,0-1-1,0 1 1,0-1 0,0 0-1,0 0 1,0 0 0,0-1-1,0 1 1,4-1-1,0-2-698,-1 1 0,0-1 0,0 1 0,0-2 0,-1 1 0,1-1 0,-1 0 0,0 0 0,9-8 0,-7 2-987,-6 0 128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8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1 7593,'9'27'4078,"-9"-18"-3038,0 30 1639,0-31-2644,-1 0 0,0 0 0,-1 0-1,1 0 1,-1-1 0,-1 1 0,1 0 0,-8 12 0,-13 19-109,15-27-1246,0 1-1,1-1 1,1 1 0,0 0-1,-4 15 1,9-12-1076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19.2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0 118 7965,'4'-1'459,"0"1"0,-1 0 0,1 0 1,0 0-1,-1 1 0,1-1 0,0 1 1,-1 0-1,1 0 0,-1 0 0,1 1 1,-1-1-1,1 1 0,3 2 0,4 3-134,0-2-1,1 1 0,-1-1 0,1-1 0,0 0 1,1-1-1,-1 0 0,0-1 0,1 0 0,25-1 1,-36-1-350,1 0 1,-1 0 0,1-1-1,-1 1 1,0-1 0,1 0-1,-1 0 1,0 0 0,1 0-1,-1 0 1,0 0-1,0 0 1,0-1 0,0 1-1,0-1 1,0 0 0,0 1-1,-1-1 1,1 0 0,0 0-1,-1 0 1,2-3 0,0 0-129,-1 1 1,0-1 0,0 0 0,-1 1 0,1-1-1,-1 0 1,0 0 0,0 0 0,0-9-1,-1-60 2042,37 76-1616,-28 0-365,0-2-1,0 1 0,0-1 0,0 0 1,18-4-1,25-6-5690,-43 8 3192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20.1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 10381,'4'-1'18266,"-3"0"-18252,0 0 1,0 0 0,0 1 0,0-1-1,0 0 1,1 1 0,-1-1-1,0 1 1,0 0 0,0-1-1,0 1 1,0 0 0,1 0-1,-1-1 1,0 1 0,0 0-1,1 0 1,-1 0 0,0 1-1,0-1 1,0 0 0,0 0 0,1 1-1,-1-1 1,0 1 0,0-1-1,0 1 1,2 0 0,2 6-1286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25.4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43 640 8149,'0'-24'3073,"-1"14"-2574,0 0 0,1 0 0,1 1 0,-1-1 0,2 0 1,-1 1-1,1-1 0,1 1 0,0-1 0,4-8 0,25-47 337,-21 40-586,21-34 1,-14 32-191,0 1 1,2 1-1,1 1 1,1 1-1,1 1 1,29-21-1,-38 32-37,1 1 0,0 1-1,0 1 1,1 0 0,0 1-1,0 0 1,0 2 0,1 0-1,0 0 1,0 2 0,0 0-1,30-1 1,-40 5-8,0-1-1,0 1 1,0 0-1,0 0 1,0 1 0,0 0-1,-1 0 1,1 0-1,-1 1 1,1 0-1,-1 1 1,0-1 0,0 1-1,0 0 1,-1 1-1,0-1 1,1 1 0,-2 0-1,7 8 1,-5-5-2,-1 0 1,0 1-1,0-1 1,0 1-1,-2 1 1,1-1-1,-1 1 1,0-1-1,-1 1 1,0 0-1,0 0 1,-1 0-1,-1 10 1,0-15-16,1-2 0,-1 0 0,1-1 0,-1 1 0,0-1 0,0 1 1,0 0-1,-1-1 0,1 1 0,-1-1 0,1 1 0,-1-1 0,0 1 0,0-1 1,0 1-1,0-1 0,0 0 0,-1 1 0,1-1 0,-1 0 0,1 0 0,-1 0 0,0 0 1,0 0-1,0-1 0,0 1 0,-3 1 0,5-2 1,0-1 1,-1 0-1,1 1 0,0-1 1,0 0-1,-1 1 0,1-1 1,-1 0-1,1 0 1,0 1-1,-1-1 0,1 0 1,0 0-1,-1 0 0,1 1 1,-1-1-1,1 0 0,-1 0 1,1 0-1,0 0 0,-1 0 1,1 0-1,-1 0 0,1 0 1,-1 0-1,1 0 0,0 0 1,-1 0-1,1 0 0,-1-1 1,0 1-1,3-13-45,14-20-22,7-6 138,2 1-1,1 1 0,38-42 0,-56 70-51,1 0-1,0 0 1,1 1 0,0 0 0,0 1-1,0 0 1,1 0 0,0 1 0,0 1-1,1 0 1,0 0 0,0 1 0,0 1-1,0 0 1,0 1 0,23-2-1,-26 4-39,0 2-1,0-1 0,0 1 0,0 0 0,-1 1 0,1-1 0,0 2 0,-1 0 0,0 0 0,0 0 0,0 1 0,-1 0 0,11 9 0,-6-4 30,0 1 0,-1 0 1,0 1-1,-1 1 0,0 0 0,13 24 0,-19-28-17,-1 0 0,-1 0 0,0 0 0,0 0 0,1 17 1,-3-25-15,0-6 9,1 1 0,0 0 0,0-1 0,1 1 0,-1 0-1,1 0 1,0 0 0,0 0 0,1 0 0,-1 0 0,1 0 0,4-5-1,43-43-80,-43 46 79,9-9-9,1 2 0,0-1 0,1 2-1,0 1 1,1 0 0,37-15 0,-42 20 13,1 2 1,0-1-1,0 2 1,0-1-1,0 2 1,0 0-1,1 1 1,-1 1-1,1 0 1,21 4-1,-28-2 28,0 1 0,1 0 1,-1 1-1,0-1 0,0 2 0,-1-1 0,0 1 1,1 1-1,-2-1 0,1 2 0,-1-1 0,1 1 0,10 14 1,-8-9-7,0 1 1,-1 1 0,-1-1-1,-1 2 1,1-1 0,-2 1-1,8 24 1,-10-19-15,-1-1 0,-1 1 0,-1 0 0,-1 27-1,0-25-7,0-20 14,-1 0 0,1 0-1,-1 0 1,1 0 0,-1-1-1,1 1 1,-1 0 0,0 0-1,0-1 1,0 1 0,0-1-1,0 1 1,0-1 0,-2 2-1,2-1-28,-1-1 0,1 0 0,0 0 0,0 1 1,0-1-1,1 1 0,-1-1 0,0 1 0,0-1 0,1 1 0,-1-1 0,1 1 0,-1 2 0,29-17-75,-5 5 90,-1 2-1,1 0 1,0 2 0,1 0 0,-1 2 0,1 0 0,0 2 0,31 3 0,-44-1 26,0 0 0,0 1 0,0 0 0,-1 1 0,1 0 0,-1 1 0,0 0-1,0 1 1,-1 0 0,0 0 0,0 1 0,15 14 0,-12-9 5,-1 0 0,0 1-1,0 1 1,-2 0-1,0 0 1,0 1-1,11 28 1,-16-27-15,0 0 0,-1 1-1,0-1 1,-1 1 0,-2-1 0,-1 29 0,1-16-14,-1-21 12,0 0 0,0 0 0,-1 0 0,0 0 0,-1 0 0,0-1 0,0 1 0,-1-1 0,-4 7 0,0 1-8,-1-1 0,-1-1 0,-16 18 0,25-30 5,0 0 0,0 0 0,1-1 1,-1 1-1,0 0 0,0 0 0,1 0 1,-1 0-1,0 0 0,1 0 0,-1 0 1,1 0-1,0 0 0,-1 0 0,1 0 1,0 0-1,-1 0 0,1 0 0,0 0 1,0 0-1,0 0 0,0 1 0,0-1 1,0 0-1,1 0 0,-1 0 0,0 0 0,0 0 1,1 0-1,-1 0 0,1 0 0,-1 0 1,1 0-1,-1 0 0,1 0 0,0 1 1,4 3-9,0-1 1,0 0-1,0 0 1,0-1 0,10 6-1,11 7 77,-22-13-57,0 1-1,0-1 1,-1 1 0,0-1 0,0 1-1,0 0 1,0 1 0,0-1 0,-1 0-1,0 1 1,0-1 0,0 1-1,0 0 1,0 5 0,1 5 20,-1 0 1,-1-1 0,-1 23-1,-1-17 42,1-15-62,-1-1-1,0 1 1,0 0 0,-1-1-1,1 0 1,-1 1 0,0-1 0,0 0-1,0 0 1,-1 0 0,-4 6-1,-41 45 125,32-37-31,-12 11-68,-2-2 0,0-1 0,-2-1-1,-1-2 1,0-1 0,-2-1 0,0-2 0,-2-2 0,0-1 0,-69 19 0,94-32-49,0-1 1,0 0 0,0-1-1,-14 0 1,26-1-71,0-19-371,-1 22 456,0 0 1,-1-1 0,1 1 0,0-1-1,-1 0 1,1 0 0,-1 1-1,0-1 1,0 0 0,0 0-1,0 0 1,0-1 0,0 1 0,0 0-1,-5 1 1,-43 28 14,45-28 20,-21 10-9,-1-1 0,1-1-1,-2-1 1,1-1 0,-42 7 0,19-8 31,0-3-1,-64 0 1,110-5-72,1 0 0,0 0-1,-1-1 1,1 1 0,0-1-1,-1 0 1,1 0 0,0 0 0,0 0-1,0-1 1,0 1 0,0-1 0,0 0-1,0 0 1,0 0 0,1 0-1,-1 0 1,1 0 0,-1-1 0,1 1-1,0-1 1,0 0 0,0 0 0,0 0-1,1 0 1,-1 0 0,1 0-1,0 0 1,0 0 0,0-1 0,0 1-1,1 0 1,-1-4 0,1 6 14,0 1 0,0-1 1,0 1-1,0-1 0,0 1 1,0-1-1,0 0 1,-1 1-1,1-1 0,0 1 1,0-1-1,0 1 0,-1-1 1,1 1-1,0-1 0,0 1 1,-1 0-1,1-1 0,-1 1 1,1-1-1,0 1 0,-1 0 1,1-1-1,-1 1 0,1 0 1,-1-1-1,1 1 0,0 0 1,-2-1-1,-18 2-100,-30 18-31,37-14 246,-21 7 9,-1-3-1,0 0 0,0-3 0,-1-1 0,1-1 0,-1-2 1,-71-5-1,92 1-123,0 0 1,-1-1-1,1 0 0,0-1 1,1-1-1,-1 0 0,1-1 1,0-1-1,-15-9 1,23 12-21,0-1-1,0 1 1,0-1 0,0-1 0,1 1 0,0-1 0,0 0 0,1 0 0,-1 0 0,1-1 0,1 1 0,-1-1-1,1 0 1,0 0 0,1 0 0,0-1 0,0 1 0,0 0 0,1-1 0,0-8 0,1-180-110,-3 201 104,-1 0 0,0 0 0,0-1 0,0 1 0,-1-1 0,1 0 0,-1 0-1,-8 5 1,2 0-10,-1 0 55,-1 0-1,-1-1 1,1 0-1,-1-1 1,0-1-1,-1 0 1,1-1-1,-1-1 1,0 0-1,-1-1 1,-16 2 0,2-3-4,0 0 0,0-2 0,0-1 0,-53-9 0,76 8-8,-1 1 0,1-1 0,0 0 0,-1-1 0,1 1 0,1-1 0,-1-1 0,0 0 0,1 0-1,-11-8 1,14 9-10,-1-1 0,1 1 0,0-1 0,0 0-1,1 0 1,-1 0 0,1 0 0,0 0 0,0 0-1,0-1 1,1 1 0,0-1 0,-1 0 0,1 1-1,1-1 1,-1 0 0,1-8 0,-1-46 96,-1 33-108,1 0-1,2 0 0,1 0 1,0 1-1,9-33 1,-2 26 24,-2 5-19,1 1 0,1 0 0,1 1 0,1 0 0,1 1 0,27-41 0,-38 63 22,11-10-110,-11 12 97,-1 1 0,1 0 0,-1 0 0,1 0 1,-1 0-1,0-1 0,1 1 0,-1 0 0,0 0 0,0 0 0,0 0 0,0 0 0,0 0 0,0 0 0,0 0 0,0 0 0,0 0 0,0 1 0,-1 2 15,0-1 0,0 1-1,0 0 1,-1-1 0,1 1-1,-1-1 1,1 1 0,-1-1 0,0 0-1,-4 5 1,3-4 1,0 0-1,0 1 1,0 0-1,1-1 1,-3 10-1,3-11 34,0-1 0,0 1 0,-1 0 0,1-1 0,-1 1 0,1-1 0,-1 0-1,0 0 1,0 0 0,0 0 0,0-1 0,0 1 0,0-1 0,0 0 0,-1 0 0,1 0 0,-1 0 0,1 0 0,0-1-1,-1 1 1,1-1 0,-5 0 0,6-2-63,0 1 1,0-1-1,0 0 0,0 1 0,0-1 0,0 0 0,1 0 1,-1 0-1,1 0 0,-1 0 0,1-1 0,0 1 0,0 0 1,0 0-1,0-1 0,0 1 0,0-1 0,1 1 0,-1-4 1,1-202 324,1 194-495,1 1 0,0 0 0,1 0 0,1 0 0,0 0 0,9-20 0,0-1-707,-5 13-176,1 1 0,20-36 0,13-1-4302,-31 42 2283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4.7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908 24 4016,'0'0'12480,"0"-24"-8967,0 32-3487,-1 0 1,0 0 0,-1-1 0,1 1 0,-2-1 0,1 1 0,-1-1 0,0 0 0,0 0 0,-1 0 0,-8 11 0,11-15-22,-111 215 146,88-160 10,-1-19-254,-19 47-1,13-26 167,24-45 168,7-13-228,-1 0 1,0 0 0,0 0-1,0 0 1,0 0-1,-1 0 1,1 0 0,0 0-1,-4 2 1,0 2-4,-1 0 0,1 0 0,1 0 1,-1 1-1,1 0 0,-4 8 0,-6 8 127,4-2-233,9-18 105,0 0-1,0 0 1,-1 0 0,1-1-1,-1 1 1,1 0 0,-1-1-1,-3 4 1,5-6 26,0 0 1,0 0-1,0 0 1,0 0-1,0 0 1,0 1-1,0-1 1,0 0-1,0 0 1,-1 0-1,1 0 1,0 0-1,0 0 1,0 0-1,0 1 1,0-1-1,0 0 0,0 0 1,-1 0-1,1 0 1,0 0-1,0 0 1,0 0-1,0 0 1,0 0-1,-1 0 1,1 0-1,0 0 1,0 0-1,0 0 1,0 0-1,0 0 1,-1 0-1,1 0 1,0 0-1,0 0 1,0 0-1,0 0 0,0 0 1,-1 0-1,1 0 1,0 0-1,0 0 1,0 0-1,0 0 1,0 0-1,0 0 1,-1-1-1,1 1 1,0 0-1,0 0 1,0 0-1,0 0 1,0 0-1,0 0 1,0-1-1,0 1 1,0 0-1,0 0 0,0 0 1,-1 0-1,1 0 1,0 0-1,0-1 1,0 1-1,0 0 1,0 0-1,0-1-25,0 1 1,0-1-1,0 1 0,0-1 0,-1 1 0,1-1 0,0 1 1,0 0-1,-1-1 0,1 1 0,0-1 0,0 1 0,-1 0 0,1-1 1,-1 1-1,1 0 0,0-1 0,-1 1 0,1 0 0,-1 0 1,1 0-1,0-1 0,-1 1 0,0 0 0,-13-5 53,1 0-1,0-1 1,0-1 0,0 0-1,-12-9 1,-11-6-62,3 2 4,21 12 6,-1 1-1,1 0 1,-2 1-1,-23-9 1,25 12 10,1-1 0,0 0 0,0-1 0,0 0-1,0 0 1,1-1 0,-12-9 0,14 11-13,6 3-8,1 1-1,-1-1 0,1 1 0,0-1 0,-1 0 1,1 0-1,0 1 0,0-1 0,-1 0 0,1 0 1,0 0-1,0 0 0,0 0 0,0-1 0,0 1 1,-1-2-1,-39 2 134,41 1-133,-1 0-1,1 0 0,-1 0 0,1 0 1,-1 0-1,1 0 0,-1 0 0,1 0 1,0-1-1,-1 1 0,1 0 1,-1 0-1,1 0 0,-1 0 0,1-1 1,0 1-1,-1 0 0,1 0 1,0-1-1,-1 1 0,1 0 0,0-1 1,-1 1-1,1 0 0,0-1 1,-1 1-1,1-1 0,0 0 3,-1 1-1,1-1 1,0 1-1,-1-1 0,1 1 1,-1 0-1,1-1 1,0 1-1,-1-1 1,1 1-1,-1 0 1,1 0-1,-1-1 1,1 1-1,-1 0 1,1 0-1,-1-1 1,1 1-1,-1 0 1,0 0-1,1 0 1,-1 0-1,1 0 1,-1 0-1,1 0 1,-1 0-1,0 0 1,-1-23 219,-54-10-98,55 32-89,-17-5-53,15 22-418,3-12 464,1-1-22,0 0-1,0 0 1,0 0 0,0 0-1,0 0 1,1 0 0,-1-1 0,1 1-1,-1 0 1,1-1 0,0 1-1,0-1 1,1 0 0,-1 0 0,4 4-1,16 19 73,-19-20-36,0-1 0,1 0 0,0 1 0,-1-1 0,1 0-1,1-1 1,-1 1 0,0-1 0,1 0 0,0 0 0,8 4 0,-6-3-97,24 26-368,-6-8 720,-16-15-407,-8-6 18,0 0 0,1 1 0,-1-1 0,1 0 0,-1 0 0,1 0 0,0 0 0,-1 0 0,1-1 0,0 1 0,0 0 0,-1-1 0,3 1 0,-1-2-972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6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2858 524 6553,'-2'9'10251,"-7"-11"-9874,1 0-1,-1 0 1,1-1 0,-1 0-1,1 0 1,0-1-1,0 0 1,-8-6 0,-15-6 488,-86-37-420,-3 5 1,-196-51 0,131 60-215,-345-26-1,-193 46-337,571 25 504,-278 47 1,317-29-191,107-20-227,-7 1 154,12-5-124,1 0 1,-1 0-1,1 0 1,0 0-1,-1 0 1,1 0-1,-1 0 1,1 0-1,-1 0 1,1 0-1,0 0 1,-1 0-1,1 0 1,-1 0-1,1 0 1,0 0 0,-1 0-1,1-1 1,-1 1-1,1 0 1,0 0-1,-1 0 1,1-1-1,0 1 1,-1 0-1,1 0 1,0-1-1,0 1 1,-1 0-1,1-1 1,0 1 0,0-1-1,0 1 1,-1-1-1,1-15 123,1 5-188,0 9 52,0-1 0,0 0 0,0 0 0,1 1 0,-1-1 1,1 1-1,0-1 0,0 1 0,-1 0 0,1 0 0,1 0 1,-1 0-1,0 0 0,0 0 0,1 1 0,3-3 0,12-11 28,120-110-200,-135 122 179,0 0 0,0 0 0,-1 0 0,0-1 0,1 1-1,-1-1 1,0 1 0,-1-1 0,3-6 0,-4 10-5,0 0 0,0 0 0,0 1 0,0-1 0,0 0 0,0 0 0,0 0-1,1 0 1,-1 0 0,0 0 0,0 1 0,0-1 0,0 0 0,0 0 0,0 0 0,0 0 0,0 0 0,0 0 0,1 0-1,-1 0 1,0 1 0,0-1 0,0 0 0,0 0 0,0 0 0,0 0 0,0 0 0,1 0 0,-1 0 0,0 0-1,0 0 1,0 0 0,0 0 0,0 0 0,1 0 0,-1 0 0,0 0 0,0 0 0,0 0 0,0 0 0,0 0-1,1 0 1,-1 0 0,0 0 0,0 0 0,0 0 0,0-1 0,0 1 0,0 0 0,0 0 0,1 0 0,-1 0-1,0 0 1,0 0 0,0 0 0,0 0 0,0-1 0,0 1 0,0 0 0,1 1 0,-1-1 1,0 1-1,1 0 0,-1-1 1,0 1-1,0 0 1,0-1-1,1 1 1,-1 0-1,0-1 0,0 1 1,0 0-1,0-1 1,0 1-1,0 0 1,0-1-1,-1 1 0,1 0 1,0-1-1,0 1 1,0 0-1,-1-1 0,0 2 1,-9 10 22,-1-1 0,-1-1 0,0 0 0,0-1 0,-17 10 0,14-9-25,0 0 0,1 1 1,0 0-1,-23 26 1,34-34 1,1 1 1,0-1-1,0 0 1,0 1-1,0-1 1,0 1-1,1 0 1,0-1-1,0 1 1,-1 6-1,1-6 39,0 0 0,0-1 0,-1 1 0,1 0 1,-1 0-1,0-1 0,0 1 0,0-1 0,0 1 0,0-1 0,-6 6 0,3-4-385,2 14 205,2-16 149,-1-1-1,1 0 0,0 1 0,0-1 1,0 1-1,0 0 0,0-1 1,1 1-1,-1-1 0,1 1 1,0 0-1,0 2 0,1 43 122,0-23-95,0-22-15,0-1 1,0 1-1,0 0 1,1-1-1,-1 1 0,1-1 1,0 0-1,0 1 1,0-1-1,0 0 0,2 2 1,13 15 222,-11-8-344,2-1 1,-1 1 0,14 12-1,3 5 487,26 21-769,-44-39 421,-6-10-88,1 1 0,-1-1 1,0 1-1,0-1 1,0 1-1,1-1 1,-1 0-1,0 1 1,0-1-1,1 1 0,-1-1 1,0 0-1,1 1 1,-1-1-1,1 0 1,-1 0-1,0 1 0,1-1 1,-1 0-1,1 0 1,-1 1-1,1-1 1,-1 0-1,1 0 1,-1 0-1,1 0 0,-1 0 1,0 0-1,2 0 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7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590 387 7549,'-24'12'3531,"19"-9"-2929,-1 0 0,1 0 0,-1-1 1,0 0-1,0 0 0,0 0 0,0-1 0,0 1 0,-8-1 1,5 0-435,0-1 0,-1 0 0,1-1 0,0 1 0,-14-5 0,21 5-158,0 0 0,0-1 0,0 0 0,0 1 0,0-1 0,0 0 0,0 0 0,1 0 0,-1 0 1,0 0-1,1-1 0,-1 1 0,1 0 0,-1-1 0,1 1 0,-1-1 0,1 0 0,0 1 0,0-1 0,0 0 1,0 0-1,0 0 0,1 1 0,-1-1 0,0 0 0,1 0 0,-1 0 0,1 0 0,0 0 0,0-3 0,-1-18-78,1 10 32,-1 1 0,2-1 0,0 0 0,4-19 0,-4 29 16,0 0 0,0 0 1,0 0-1,0 0 0,0 0 1,1 0-1,0 0 0,-1 1 1,1-1-1,0 1 0,0-1 1,1 1-1,-1 0 0,0 0 1,1 0-1,-1 0 0,1 0 1,0 0-1,-1 1 0,1-1 1,0 1-1,0 0 0,4-1 1,-5 2 11,-1 0 0,1 0 1,-1 0-1,1 1 1,-1-1-1,0 0 0,1 1 1,-1-1-1,1 1 1,-1 0-1,0-1 0,1 1 1,-1 0-1,0 0 1,0 0-1,0 0 0,0 0 1,0 0-1,0 0 1,0 0-1,0 0 0,0 0 1,0 1-1,0-1 1,-1 0-1,1 1 0,-1-1 1,1 0-1,0 3 1,15 44-7,-15-37 24,0 1-1,0 0 1,-3 18-1,1 0-43,1-27 46,-1 0 1,0 0 0,0 0 0,0 0-1,0 0 1,-1 0 0,1 0 0,-1 0-1,0-1 1,0 1 0,-4 4 0,-30 32-17,27-31 58,-9 11 307,0-2 1,-2 0 0,-26 19-1,38-31-87,-22 13 351,29-17-506,-1-1-1,1 1 0,-1 0 1,1-1-1,-1 1 0,1-1 1,-1 0-1,1 1 0,-1-1 0,1 0 1,-1 0-1,1 0 0,-1 0 1,1 0-1,-1-1 0,1 1 1,-4-1-1,1-2 52,-1 0 0,0 0 0,1-1 0,-1 0 0,1 1 0,0-2 0,0 1-1,1 0 1,-1-1 0,1 0 0,-4-7 0,-24-58 523,31 68-649,-26-44-212,19 36 114,1 1 0,1-1-1,-6-12 1,-56-155 164,62 160 308,-6-12-52,-8-8-1960,7 11 23,10 22 906,1-1-1,-1 1 1,0-1 0,1 1-1,0-1 1,-1-9 0,1-13-7706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7.7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0 150 9277,'3'0'435,"-1"0"0,1 1 0,-1-1 0,0 0 0,1 0 0,-1 0 0,1 0 0,-1-1 0,1 1-1,-1-1 1,0 1 0,4-2 0,121-88-1474,-64 43-4786,-50 38 3551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23.2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1254 509 4444,'0'0'187,"0"1"0,0 0 0,0 0-1,0-1 1,0 1 0,0 0 0,0 0-1,0-1 1,0 1 0,0 0 0,0 0-1,0-1 1,0 1 0,1 0-1,-1 0 1,0-1 0,0 1 0,1 0-1,-1-1 1,1 1 0,-1 0 0,1-1-1,-1 1 1,1-1 0,-1 1 0,1-1-1,-1 1 1,1-1 0,-1 1-1,1-1 1,0 1 0,-1-1 0,1 0-1,0 0 1,0 1 0,-1-1 0,2 0-1,1 0 25,1-1 0,-1 1 1,0-1-1,0 0 0,0 0 0,0 0 0,0-1 0,3-1 0,23-11-166,-2-2 1,30-21 0,-58 35 994,-8 3-387,-27 7-144,-46 15-163,-403 89 1748,481-111-2096,-32 6 197,1-1-1,-1-1 1,0-3 0,-71-3-1,104 1-179,0-1 0,-1 0 0,1 0 0,0 0-1,0 0 1,0-1 0,0 1 0,0-1 0,0 0-1,0 0 1,0 0 0,1 0 0,-1-1 0,1 1-1,0-1 1,-1 1 0,1-1 0,-3-5 0,-15-16 30,-13-20-112,31 40 76,-1 0 0,0 1 1,-1-1-1,1 1 0,0 0 0,-1 0 1,0 0-1,-6-4 0,19 16-14,0 0 0,-1 0-1,0 1 1,0 0 0,-1 0 0,6 13-1,23 25-452,-33-41 488,1 0 0,-1 0 0,-1 0-1,1 0 1,-1 1 0,-1-1 0,1 1-1,-1 0 1,-1-1 0,1 12 0,-2-18-9,0 1-1,0-1 1,0 0 0,0 0-1,-1 0 1,1 0 0,0 0 0,0 0-1,-1 0 1,1 0 0,-1 0 0,1-1-1,0 1 1,-1 0 0,-2 0 0,-26 9 224,14-7-178,0-1-1,0 0 0,0-1 1,0-1-1,-1-1 1,1 0-1,-26-6 1,-4-4 215,-59-21 0,96 28-211,-1 1-1,1-1 0,0-1 1,1 0-1,-1 0 0,1 0 1,0-1-1,0-1 0,0 1 1,1-1-1,0-1 0,1 1 1,-10-14-1,10 11-45,1 0 0,0-1 0,0 0 0,1 0 0,1 0 0,0-1 0,0 1 0,1-1 0,1 0 1,0 1-1,0-15 0,1 9-234,1-1 0,1 1 0,0-1 1,1 1-1,1 0 0,1 0 0,0 0 0,1 1 1,1-1-1,0 2 0,2-1 0,17-26 0,-3 10-1962,2 1-1,1 1 0,43-40 0,-37 42-1106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8.9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1373 100 8709,'-12'13'2537,"12"-13"-2460,0 0 0,-1 1 0,1-1 0,0 0 0,-1 0 0,1 0 0,0 0 0,-1 0 0,1 1 0,0-1 0,-1 0 0,1 0-1,0 0 1,-1 0 0,1 0 0,0 0 0,-1 0 0,1 0 0,0 0 0,-1 0 0,1 0 0,0 0 0,-1-1 0,1 1 0,0 0-1,-1 0 1,1 0 0,0 0 0,-1-1 0,1 1 0,0 0 0,0 0 0,-1 0 0,1-1 0,0 1 0,0 0 0,-1 0 0,1-1-1,0 1 1,0 0 0,0-1 0,0 1 0,-1 0 0,1-1 0,0 1 0,0 0 0,0-1 0,0 1 0,0 0 0,0-1 0,0 1-1,0 0 1,0-1 0,0 1 0,0 0 0,0-1 0,0 1 0,0 0 0,0-1 0,1 0 0,-1-5 345,-1 0-260,1 1 0,1 0 0,-1-1 0,1 1 0,2-9 0,-2 12-165,0-1 0,0 1 0,0 0 0,0 0-1,1 0 1,-1 0 0,1 0 0,0 0 0,-1 1 0,1-1 0,0 0-1,0 1 1,0-1 0,0 1 0,3-2 0,2-1-23,1 0-1,-1 1 1,1 0 0,0 0 0,0 1 0,9-2-1,-15 3 19,0 1-1,0 0 0,-1-1 0,1 1 0,0 0 0,0 0 1,0 0-1,0 1 0,0-1 0,0 0 0,0 1 0,0-1 1,-1 1-1,1 0 0,0 0 0,0-1 0,-1 1 0,1 0 1,0 0-1,-1 1 0,1-1 0,-1 0 0,0 0 0,1 1 1,-1-1-1,0 1 0,0-1 0,0 1 0,0 0 1,0-1-1,1 3 0,0 1 20,1 1 1,-1-1-1,-1 1 1,1-1-1,-1 1 1,0-1-1,0 1 1,0 11-1,-1-3 19,0-4-27,1 0-1,-2 0 0,1 0 1,-1 0-1,-1 0 0,0 0 1,0 0-1,-1 0 0,0-1 1,-5 10-1,0-2-4,0 0 0,1 1 0,0 0 0,2 0 0,0 1-1,1-1 1,1 1 0,1 0 0,0 29 0,34-48-9,-22-2-41,-1-1 1,1 0 0,-1-1-1,1 0 1,-1-1 0,0 0 0,-1 0-1,12-9 1,3-4-246,32-34 1,-52 50 260,-1 0 0,0 0-1,1-1 1,-1 1 0,-1-1 0,1 0 0,0 1 0,0-1 0,-1 0 0,0 0 0,1 0 0,-1 0 0,1-7-1,-2 10 38,-44 26 251,0 1-1,3 3 1,-55 49 0,-38 27 314,125-99-345,8-5-178,0-1 0,0 0 0,-1 0 0,1 0 1,0 0-1,-1 0 0,1 0 0,0-1 0,-1 1 0,1 0 0,-1-1 0,1 1 0,-1-1 0,1 1 0,-1-1 0,0 0 0,1 1 0,-1-1 1,1 0-1,-1 0 0,0 0 0,1-1 0,-1 1 0,1 0 0,-1 0 0,1-1 0,-1 1 0,1-1 0,-1 0 0,1 1 0,-1-1 0,1 0 1,-1 0-1,-1-1 0,-4-3 37,1-1 0,-1 1 0,1-1 0,0 0 1,0-1-1,1 1 0,-7-11 0,-30-57-85,23 38 5,-44-92-72,-20-34 150,77 153-46,5 6-16,0 1 0,-1-1 0,1 1 0,-1-1 0,0 1 0,0 0 0,0-1 0,0 1 0,-3-2 0,4 4-15,1 0 1,-1 0-1,1 0 0,-1 0 0,0 0 0,1 0 0,-1 0 0,0 0 0,1 0 0,-1 1 0,0-1 0,1 0 0,-1 0 0,1 1 0,-1-1 0,1 0 0,-1 1 0,1-1 0,-1 0 0,1 1 0,-1-1 0,1 1 0,-1-1 0,1 1 0,-1-1 0,1 1 0,0-1 0,-1 1 0,1-1 0,0 2 0,-15 25-80,11-18 282,-5 5-238,0-1 0,-1 0 0,0-1 0,-1 0 0,0-1 0,-1 0 0,0 0 0,-23 13 0,-14 7 82,-56 24 1,53-28-99,-363 160-27,322-144 169,83-37-119,1 0 0,-1 0-1,1 0 1,0 1 0,1 1 0,0-1 0,-8 10-1,14-13 32,0 1 0,1-1 0,-1 1 0,1 0-1,0 0 1,0 0 0,0-1 0,0 1-1,1 0 1,0 0 0,0 0 0,2 9 0,-1 7-26,-1-18 22,1 0 0,0-1-1,0 1 1,0 0 0,0-1 0,1 1 0,-1-1 0,0 1 0,1-1 0,0 0 0,0 0-1,0 0 1,-1 0 0,2 0 0,1 2 0,40 29-40,-41-31 37,16 10 117,0-1 0,1-1 0,0-1-1,1 0 1,0-2 0,0 0 0,0-2 0,1 0-1,0-1 1,0-2 0,0 0 0,0-1 0,0-1-1,33-5 1,-39 2-40,0-1-1,-1 0 1,1-1-1,-1-1 1,22-11-1,72-46 208,-104 60-245,30-18-110,-1-1 0,-1-2 0,-1-1 0,-1-1 0,-1-2 0,-2-1 0,41-54 0,-43 45-2407,28-56-1,-42 69-1241,15-47 0,-17 38 725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9.3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1 8101,'0'0'261,"-14"11"2324,13-10-2506,0 0-1,0 0 1,0 0-1,0 0 1,-1 0-1,1 0 1,0 0-1,1 0 1,-1 0 0,0 0-1,0 0 1,0 1-1,1-1 1,-1 0-1,1 1 1,-1-1-1,1 0 1,-1 1 0,1 1-1,-2 32 952,2-25-680,1-9-317,-1 0 0,1 1 0,-1-1 0,1 1 0,0-1 0,-1 0-1,1 0 1,0 1 0,0-1 0,0 0 0,0 0 0,0 0 0,0 0 0,1 0 0,-1 0 0,0 0 0,0-1 0,2 2 0,30 15 95,-25-13-113,9 4-2,-11-6 3,-1 0 0,-1 0 0,1 1 0,0-1 0,0 1 0,-1 0 0,0 0 0,6 6 0,-9-5-35,0 0 1,-1-1-1,1 1 0,-1 0 1,0 0-1,0 0 0,0 0 1,-1-1-1,1 1 0,-3 7 1,-3-6-493,0 0 0,-1 0 1,1-1-1,-1 0 0,0 0 1,0-1-1,-9 4 0,-14 6-1789,6-1 781,1 0-371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39.6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322 0 8945,'1'0'127,"0"1"0,0-1 0,0 1 1,-1-1-1,1 1 0,0 0 0,0-1 0,0 1 1,-1 0-1,1-1 0,0 1 0,-1 0 0,1 0 1,-1 0-1,1 0 0,-1-1 0,1 1 0,-1 0 1,0 0-1,1 0 0,-1 0 0,0 0 0,0 0 1,0 0-1,0 0 0,0 0 0,0 0 0,0 0 1,0 0-1,0 0 0,0 0 0,0 0 0,-1 0 1,1 0-1,0 0 0,-1 0 0,1 0 1,-1 0-1,1-1 0,-1 1 0,1 0 0,-1 0 1,1 0-1,-1-1 0,0 1 0,0 0 0,1-1 1,-1 1-1,0 0 0,0-1 0,0 1 0,0-1 1,0 0-1,0 1 0,0-1 0,-140 60-15,-11 4-8457,125-54 5882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0.4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625 1 7093,'-7'0'531,"1"0"1,0 0 0,0 1 0,0 0 0,0 0 0,1 0-1,-1 1 1,-7 3 0,2-1 17,-14 6 715,-36 19 0,52-24-1130,0 1 0,1 0-1,-1 1 1,1 0-1,1 0 1,-1 1-1,-6 9 1,3-2-80,0 0 0,2 1 0,0 0 1,0 0-1,2 1 0,0 0 0,1 0 0,0 1 0,2 0 1,0 0-1,1 0 0,1 0 0,0 1 0,2 25 1,0-36-55,-1 0 1,1-1-1,1 1 1,-1 0-1,1-1 1,1 1-1,-1 0 1,1-1-1,1 0 1,-1 1-1,1-1 1,0 0-1,7 9 1,-5-8 6,0 0 0,1-1-1,0 0 1,0 0 0,1 0 0,0-1 0,0 0 0,0 0 0,1-1 0,0 0-1,0 0 1,0-1 0,0 0 0,14 4 0,-16-6 4,1-1 0,0 0 0,0 0 0,-1 0 0,1-1 0,0 0 0,0 0 0,0-1 0,0 0 1,-1 0-1,1 0 0,0-1 0,-1 0 0,1 0 0,-1-1 0,0 0 0,0 0 0,0 0 0,0-1 0,7-6 0,-9 7 6,-1 0-1,1 0 0,-1 0 1,0-1-1,0 1 0,0-1 1,-1 0-1,1 0 0,-1 0 1,0 0-1,0 0 0,0-1 1,1-5-1,0-2 77,-2 0 0,1 0 0,-2-24 0,-1 31-92,0-1-1,0 1 1,-1 0-1,1 0 1,-1-1-1,-1 1 1,1 0 0,-1 1-1,0-1 1,0 0-1,-4-4 1,-43-49 7,40 49 6,1 0 0,-1 1 1,-1 0-1,1 0 0,-1 1 1,-1 1-1,1 0 1,-1 0-1,0 2 0,0-1 1,-1 1-1,-21-3 0,15 4-10,-1 1-1,1 1 1,0 1-1,-1 1 1,1 1-1,0 0 1,-37 11-1,-126 42-2794,177-54 1828,-9 4-874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0.7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1 7965,'-1'0'184,"0"-1"0,-1 1 0,1 0 1,0 0-1,-1 0 0,1 0 0,0 1 0,-1-1 1,1 0-1,0 0 0,0 1 0,-1-1 0,1 1 1,0-1-1,0 1 0,0 0 0,-1-1 0,1 1 1,0 0-1,0 0 0,-1 1 0,1 1 25,0-1-1,0 1 0,1-1 1,-1 1-1,1 0 1,0-1-1,0 1 1,-1 0-1,2 3 1,-1-1-179,1-2-24,1-1 1,0 0-1,-1 0 0,1 1 1,0-1-1,0-1 1,0 1-1,0 0 0,1 0 1,3 2-1,9 8 30,5 8-379,-14-15 309,0 1 0,0 0-1,-1 0 1,0 0 0,8 14 0,-11-16-685,0 0 0,-1 1 1,1-1-1,-1 0 0,0 0 0,-1 1 1,1-1-1,-1 8 0,0-1-1838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644 458 7277,'8'19'2919,"-8"-11"-1862,0-5-808,0 1 0,0-1-1,0 1 1,0 0 0,-1-1-1,1 1 1,-1-1 0,0 1-1,0-1 1,0 1 0,0-1-1,-4 5 1,-79 122 979,5 2 0,-93 218 0,117-197-1147,49-128-79,0 0 0,2 1 0,1 0 0,0 31 0,3-57-4,0 1 0,0-1 0,0 1 0,0-1 0,1 1 0,-1-1-1,0 1 1,1-1 0,-1 1 0,0-1 0,1 1 0,-1-1 0,0 0 0,1 1 0,-1-1 0,1 0 0,-1 1 0,1-1-1,-1 0 1,1 0 0,-1 1 0,1-1 0,-1 0 0,1 0 0,-1 0 0,1 0 0,-1 0 0,1 1 0,-1-1 0,1 0-1,0 0 1,-1 0 0,1-1 0,-1 1 0,1 0 0,-1 0 0,1 0 0,-1 0 0,1 0 0,-1-1 0,1 1 0,-1 0-1,1 0 1,-1-1 0,1 1 0,0-1 0,24-12-89,-15 1 42,0-1 0,0 0 0,-1 0 0,-1 0 0,0-1 0,-1-1 0,0 1 0,-1-1 0,3-16 0,4-19-306,9-73-1,-15 74 272,-2 6-67,-1-44 0,-1 12 70,0-204 138,-5 148 740,1 131-797,1-1 1,-1 0 0,0 0 0,1 1 0,-1-1 0,0 0 0,0 1-1,0-1 1,0 1 0,0-1 0,0 1 0,0-1 0,0 1 0,0 0-1,0-1 1,0 1 0,0 0 0,0 0 0,0 0 0,0 0 0,0 0-1,0 0 1,0 0 0,0 0 0,0 0 0,-2 1 0,-32 5-88,-105 89 1448,140-95-1298,0 0-1,-1 1 1,1-1-1,-1 0 0,1 0 1,-1 0-1,0 0 1,1 0-1,-1 0 1,1 0-1,-1 0 1,1 0-1,-1 0 1,1 0-1,-1-1 1,1 1-1,-1 0 1,1 0-1,0 0 1,-1-1-1,1 1 1,-1 0-1,1-1 1,-1 1-1,1 0 1,0-1-1,-1 1 1,1 0-1,0-1 1,-1 1-1,1-1 1,0 1-1,0 0 1,-1-1-1,1 1 1,0-1-1,0 0 1,-11-26 708,4 11-535,-18-42 285,-3-2-481,-29-83 1,39 96-80,4 13-11,7 18-208,1-1 0,-6-19-1,9 19-462,0 9-501,2 0 1,-1 0-1,1-1 1,0-9 0,1-2-4929,0 15 4162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1.8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7689,'5'16'4802,"1"-3"772,-5-3-4978,0-7-628,0-1 0,-1 0 0,1 0 0,0 0 0,0 0 0,0 0 0,1 0 0,-1 0 0,0 0 0,1 0 0,-1-1 0,1 1 0,0 0 0,-1-1 0,1 0 0,0 1 0,0-1 0,0 0-1,0 0 1,0 0 0,0 0 0,0 0 0,0 0 0,1-1 0,-1 1 0,4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3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2850 133 8521,'0'0'1097,"0"0"-1026,0 1 0,0-1 0,0 1 0,0-1 0,0 0 0,0 1 0,0-1 0,0 0 1,0 1-1,0-1 0,0 1 0,0-1 0,0 0 0,0 1 0,0-1 0,0 1 0,0-1 1,0 0-1,0 1 0,-1-1 0,1 0 0,0 1 0,0-1 0,0 0 0,-1 1 0,1-1 1,0 0-1,0 0 0,-1 1 0,1-1 0,-1 0 0,-14 6 343,-1-1-1,0 0 1,0-2 0,-1 0 0,1 0-1,-1-2 1,-26 0 0,40-1-405,0-1-1,0 1 1,0-1 0,0 1 0,0-1 0,1 0-1,-1 0 1,0 0 0,1 0 0,-1-1 0,1 1-1,-1-1 1,1 0 0,0 1 0,-1-1 0,1 0-1,0 0 1,0 0 0,0-1 0,1 1 0,-1 0-1,1-1 1,-1 1 0,1-1 0,0 0 0,-1 1-1,2-1 1,-2-3 0,-10-41-50,12-10-165,0 56 200,1 0 0,-1 0 0,1 0 0,0 0 0,-1 0 0,1 1 1,0-1-1,0 0 0,-1 0 0,1 1 0,0-1 0,0 0 0,0 1 0,0-1 0,0 1 1,0-1-1,0 1 0,0-1 0,0 1 0,1 0 0,-1 0 0,0 0 0,0-1 0,0 1 1,0 0-1,0 0 0,0 0 0,3 1 0,-1-1-27,0 0-1,1 0 1,-1 0 0,0 0-1,0 1 1,1-1 0,-1 1-1,0 0 1,5 2 0,-4 0 31,0 0 0,0 1 1,0-1-1,-1 1 0,0 0 1,0 0-1,0 0 0,0 0 1,0 1-1,-1-1 0,0 1 1,0-1-1,0 1 0,-1 0 1,2 8-1,0 5-14,-1 0-1,-1 1 0,-1 18 1,0-21 9,0-12 1,0 0 0,-1 1 0,0-1 0,0 0 0,0 0 0,0 0 0,-1 0 0,0 0 0,0 0 0,-4 6 1,-30 38-182,28-40 67,1 1 1,0 1-1,0-1 0,-6 13 1,8-13-150,-1 5-711,8-34-717,4 14 1706,1 1 0,0-1 0,1 1-1,-1 1 1,1 0 0,0 0 0,13-5 0,-1 1-29,-11 3-22,1 0 1,1 2 0,-1-1 0,1 1-1,-1 1 1,12-2 0,-17 3 65,-1 1 1,1 0 0,-1 0-1,0 1 1,1-1-1,-1 1 1,1 0 0,-1 0-1,0 0 1,1 1-1,-1-1 1,0 1 0,0 0-1,0 0 1,0 1-1,-1-1 1,5 4 0,-6-4 41,0 0 1,-1 1-1,1-1 1,-1 0-1,1 1 1,-1-1-1,0 1 1,0 0-1,0-1 1,0 1-1,0 0 1,0 0-1,-1 0 1,1 4-1,-1 47 560,0-33-219,-1-17-371,0 0 1,0-1 0,0 1-1,0-1 1,0 1 0,-1-1-1,1 1 1,-1-1-1,0 0 1,0 0 0,0 0-1,-3 3 1,-37 39-24,31-34 17,-16 16 40,-1-1 0,-58 40 0,67-53-41,0-2-1,-1 0 0,-1-1 0,1-2 1,-2 0-1,-25 6 0,41-12-53,0-1-1,-1 0 1,1 0-1,-1-1 0,1 0 1,-1 0-1,-6-1 1,10 0 9,0 1 1,0-1 0,1 0 0,-1 0 0,0 0 0,1 0 0,-1 0-1,1-1 1,-1 1 0,1-1 0,0 0 0,0 1 0,0-1-1,0 0 1,0 0 0,0 0 0,-2-4 0,-3-5-32,1 1 0,0-1 0,1 0 0,-5-14 0,3 8 123,-2-11-316,9 28 247,0-1 0,0 1 1,0 0-1,0-1 0,-1 1 1,1 0-1,0-1 0,0 1 1,0 0-1,0-1 1,0 1-1,-1 0 0,1-1 1,0 1-1,0 0 0,0 0 1,-1-1-1,1 1 0,0 0 1,0 0-1,-1 0 1,1-1-1,0 1 0,-1 0 1,1 0-1,0 0 0,-1 0 1,1-1-1,0 1 0,-1 0 1,1 0-1,0 0 0,-1 0 1,1 0-1,0 0 1,-1 0-1,1 0 0,0 0 1,-1 0-1,1 0 0,0 0 1,-1 0-1,1 1 0,0-1 1,-1 0-1,1 0 1,0 0-1,-1 0 0,1 0 1,0 1-1,0-1 0,-1 0 1,1 0-1,0 1 0,-1-1 1,-16 13 45,-61 71 19,30-30 394,-3-3 0,-3-2 1,-72 51-1,101-81-211,-97 63 717,104-72-843,-1 0 1,0-1 0,0 0 0,-37 9-1,52-17-118,0 0 0,0 0 0,0 0 0,0-1 0,0 0 0,0 0 0,0 0 0,0 0-1,1 0 1,-1-1 0,-6-1 0,8 1-3,0 0 0,0 0 0,0-1 0,0 1 0,0 0 0,0-1 0,0 1 0,1-1 0,-1 0 0,1 0 0,-1 1 0,1-1 0,-1 0 1,1 0-1,0-1 0,0 1 0,0 0 0,-1-3 0,-5-14-91,1 0 1,1 0-1,1 0 1,0 0-1,-1-37 1,-5-74-88,10 96 154,-1 13-37,1 1 1,1-1-1,5-33 0,-4 48 30,0-1-1,0 1 0,0 0 1,1 0-1,-1 0 1,1 0-1,1 0 1,-1 1-1,1-1 0,0 1 1,0 0-1,1 0 1,0 1-1,0-1 0,9-6 1,-12 10 11,0 0 0,0-1 0,1 1 0,-1 0 0,0 0 0,1 0 0,-1 0 0,1 1 0,-1-1 0,1 1 0,-1 0 0,1-1 0,-1 1 0,1 0-1,0 0 1,-1 1 0,1-1 0,3 1 0,-1 1 5,-1-1-1,0 1 0,0 0 0,0 0 0,0 1 0,0-1 0,-1 1 0,1 0 1,-1 0-1,4 4 0,-2-2 9,0 0-1,-1 1 1,0-1 0,0 1-1,0 0 1,-1 1 0,0-1 0,0 0-1,0 1 1,-1 0 0,0-1 0,0 1-1,1 13 1,-3 1 40,1-13-32,-1 1 0,0-1-1,0 0 1,0 1 0,-1-1 0,-1 0 0,1 1 0,-1-1 0,-1 0-1,0 0 1,0-1 0,0 1 0,-5 8 0,-1-4 22,-1 1 0,0-1 0,0-1 0,-1 0 1,-1 0-1,0-1 0,0 0 0,-1-1 0,-26 13 0,33-19-41,1 0 0,-1-1 0,0 1 0,0-1 0,0-1-1,-1 1 1,1-1 0,0 0 0,-1-1 0,1 0 0,0 0 0,-1 0 0,1 0-1,0-1 1,-1 0 0,1-1 0,0 1 0,0-1 0,0 0 0,0-1 0,0 1-1,1-1 1,-1-1 0,1 1 0,-1-1 0,-6-6 0,-4-3 13,-16-14-18,31 26 10,-1 0-1,1-1 1,0 1-1,-1-1 0,1 1 1,0-1-1,0 0 1,0 1-1,0-1 0,0 0 1,0 0-1,1 0 1,-1 0-1,0-3 0,1 5 4,0 0-1,0 0 1,0 0-1,0 0 0,0 0 1,0 0-1,0 0 0,0-1 1,0 1-1,-1 0 0,1 0 1,0 0-1,0 0 0,0 0 1,0 0-1,0 0 0,0 0 1,0 0-1,0 0 0,0 0 1,0-1-1,-1 1 1,1 0-1,0 0 0,0 0 1,0 0-1,0 0 0,0 0 1,0 0-1,0 0 0,-1 0 1,1 0-1,0 0 0,0 0 1,0 0-1,0 0 0,0 0 1,0 0-1,0 0 0,-1 0 1,1 0-1,0 0 1,0 0-1,0 0 0,0 1 1,0-1-1,0 0 0,0 0 1,0 0-1,0 0 0,-1 0 1,1 0-1,0 0 0,0 0 1,0 0-1,0 0 0,0 1 1,-5 9-130,-2 78 274,6-83-138,1 1 0,-1-1-1,0 1 1,-1-1 0,-2 8-1,2-8 3,0 0-1,1 1 1,0-1-1,0 1 0,-1 7 1,2-11-5,0 0 0,-1 1 0,1-1 0,-1 0 0,0 0 1,1 0-1,-1 0 0,0 0 0,0 0 0,0-1 0,-1 1 0,1 0 1,0 0-1,-1-1 0,-2 4 0,3-5 42,0 2 1,0-1-1,0 0 1,0 0-1,0 0 1,0 0-1,0 1 1,0-1-1,1 0 1,-1 1 0,0-1-1,1 0 1,-1 1-1,1 1 1,-1-2-38,1-1 1,0 0 0,0 0-1,-1 1 1,1-1 0,0 0-1,0 0 1,-1 1 0,1-1-1,0 0 1,-1 0 0,1 0 0,0 0-1,-1 0 1,1 1 0,0-1-1,-1 0 1,1 0 0,0 0-1,-1 0 1,1 0 0,0 0-1,-1 0 1,1 0 0,0 0-1,-1 0 1,1-1 0,0 1 0,-1 0-1,1 0 1,0 0 0,-1 0-1,1 0 1,0 0 0,-1-1-1,1 1 1,0 0 0,0 0-1,-1-1 1,-13-7 87,0-9-106,2-1 0,0-1 0,0 0 1,-14-36-1,15 30-8,-21-43 59,-35-70-162,53 114 147,0 1 1,-1 1-1,-29-33 1,39 49-25,-1 1 1,0 0 0,1 1-1,-1 0 1,-1-1 0,1 2 0,-1-1-1,1 1 1,-1 0 0,0 1-1,0-1 1,0 1 0,-1 1 0,1-1-1,0 1 1,-1 0 0,1 1-1,-1 0 1,1 0 0,0 1 0,-11 2-1,-12 3-30,1 2 0,0 1 0,-55 25 0,31-12-9,-373 160 88,401-170-63,2 2 1,0 0-1,1 1 0,0 1 1,1 1-1,1 1 0,-22 26 1,39-40 14,1-1 0,0 0 0,1 0 0,-1 1 0,1-1 0,-1 1 1,1-1-1,0 1 0,0 0 0,1 0 0,-1 5 0,1 48 70,1-30-38,-1-24-40,1-1 0,-1 0 0,1 1 0,0-1 0,-1 0 1,1 0-1,0 0 0,0 1 0,1-1 0,-1 0 0,0 0 0,1-1 0,1 3 0,28 27-11,-15-15 85,-4-5 34,0 1-1,0-2 1,1 1 0,1-2-1,-1 0 1,2 0 0,-1-1 0,1-1-1,0-1 1,21 7 0,-15-8 131,1-1 0,0 0-1,0-1 1,0-2 0,0 0 0,0-1 0,23-4 0,-7-2 29,0-1 0,-1-2 0,0-2 0,0-2 1,-2-1-1,1-1 0,-2-2 0,52-35 0,-63 35-365,0-1 0,-1-1 0,-1-1 0,-1-2 0,-1 1 0,-1-2 0,-1-1 0,-1 0 0,15-30 0,-8 8-2054,21-57 0,6-50-6311,-41 117 5991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4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 9849,'0'-8'6089,"2"27"-2509,1-9-4616,23 41 1073,-2 0 1,22 73-1,21 113-7668,-57-198 5029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4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83 8993,'0'1'33,"-1"0"140,1-1 0,0 1 0,0 0-1,0-1 1,0 1 0,0 0 0,-1-1 0,1 1-1,0 0 1,0-1 0,1 1 0,-1-1-1,0 1 1,0 0 0,0-1 0,0 1-1,0 0 1,1-1 0,-1 1 0,0-1-1,1 1 1,-1-1 0,0 1 0,1 0-1,-1-1 1,1 0 0,-1 1 0,0-1 0,1 1-1,-1-1 1,1 1 0,0-1 0,-1 0-1,1 1 1,-1-1 0,1 0 0,-1 0-1,2 1 1,0-1 215,2 0-158,-1 0 0,1 0 0,-1-1 0,1 1 0,-1-1-1,0 0 1,1 0 0,5-3 0,80-35-1455,-4-10-6379,-71 41 5733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29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381 3 6641,'7'-2'9823,"-17"1"-8036,-19 4-2265,13 4 586,-1 2-1,2 0 1,-1 0 0,2 1-1,-1 1 1,1 1 0,-19 20-1,-18 13 125,33-29-186,1 0 1,0 1-1,1 0 0,1 1 0,0 1 0,-23 41 0,33-46-47,1 0-1,0 0 1,1 1 0,1-1-1,0 1 1,1 0 0,0 0 0,3 26-1,-1-5 86,-1-33-84,1 1 0,0-1 0,0 0-1,0 1 1,0-1 0,1 0 0,0 1 0,-1-1 0,1 0-1,0 0 1,0 0 0,1-1 0,-1 1 0,1 0 0,-1-1-1,1 0 1,0 1 0,6 2 0,-3 0 25,1-1-1,-1 0 1,1-1 0,0 0-1,1 0 1,-1 0-1,15 3 1,-13-5 43,0 0 0,0 0 0,0-1 0,0 0 1,0 0-1,0-1 0,0 0 0,10-3 0,-16 2-41,1 1 0,-1 0 0,0-1 0,1 0 0,-1 1 0,0-1 1,0-1-1,0 1 0,-1 0 0,1-1 0,0 1 0,-1-1 0,0 0 0,1 0 0,-1 0 0,-1 0 0,1 0 1,0 0-1,-1 0 0,1-1 0,1-5 0,2-9 77,-1 6-117,0 0 1,-1 0-1,-1-1 1,0 1 0,1-19-1,-3-55 407,-1 83-414,0 1 0,0 0 0,0-1 0,0 1 0,0 0 1,-1 0-1,1 0 0,-1 0 0,1 0 0,-1 0 0,0 0 1,0 0-1,0 1 0,0-1 0,0 1 0,0-1 0,-3 0 1,-2-3-55,0 1 0,0 0 0,0 0 0,-11-3 1,11 5-58,0 1 0,0-1 0,0 1 0,0 0 0,0 1 0,0-1 0,0 1 0,0 1 0,0-1 0,0 1 0,0 1 0,0-1 0,0 1 0,1 1 1,-1-1-1,1 1 0,-1 0 0,1 0 0,0 1 0,-8 5 0,14-7-539,-1 0 0,1-1-1,0 1 1,-1-1 0,1 1 0,0 0 0,0 0-1,0-1 1,0 1 0,0 0 0,1 1-1,-1 2-2469,0-4 1572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4.9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0 143 10333,'33'1'2284,"-26"0"-1848,1 0-1,-1-1 1,1 0 0,-1-1 0,1 0-1,-1 0 1,1 0 0,-1-1-1,0 0 1,0 0 0,11-6 0,-17 7-433,102-56-901,-91 49-208,0 0 0,0-2 1,11-10-1,-19 4-2996,2 8 1257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5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459 0 9801,'8'5'3475,"-8"-2"-2975,0 0 0,0 0 1,-1 0-1,1 0 0,-1 0 1,1 0-1,-1 0 0,-1 3 0,0-3-353,0 0-1,-1 0 0,1 0 1,0 0-1,-1-1 1,0 1-1,0-1 0,0 0 1,-4 3-1,4-3-61,-47 34 479,-2-3-1,-89 42 0,53-39-2433,0-7-3479,79-26 2979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8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1057 229 5881,'-8'7'157,"-1"1"0,1 0 1,1 0-1,-1 1 0,1-1 1,1 2-1,-1-1 1,2 1-1,-1 0 0,2 0 1,-1 0-1,1 1 1,1-1-1,0 1 0,0 0 1,1 0-1,0 0 0,0 14 1,3-23-96,-1-1-1,0 0 1,0 1 0,0-1-1,1 0 1,-1 0 0,0 0-1,1 1 1,-1-1 0,1 0 0,0 0-1,-1 0 1,1 0 0,0 0-1,0 0 1,-1 0 0,1 0-1,0 0 1,0 0 0,2 1 0,1 0 67,-1 0 0,1 0 0,0 0 0,-1-1 0,1 0 0,8 2 0,3 0 179,1-2 1,25 1-1,-30-3-301,1 0 0,-1-1 0,1 0 0,-1-1 0,1 0 0,14-7 0,4-3 30,30-18-1,-58 30-32,0 1 0,0-1 0,-1 0 0,1 0-1,0 0 1,0-1 0,-1 1 0,1 0 0,-1-1 0,1 1-1,-1-1 1,1 1 0,-1-1 0,0 0 0,0 0 0,0 1 0,0-1-1,0 0 1,0 0 0,0 0 0,-1 0 0,1 0 0,-1 0 0,0 0-1,1 0 1,-1-3 0,-3 9 22,-1-1 1,1 0-1,-1 0 1,1 0-1,-1-1 0,0 1 1,0-1-1,-8 3 0,6-1-29,-33 20-176,-36 30 0,50-35 397,0 0-1,-2-2 1,0-1 0,-35 16-1,56-30-96,0 1-1,-1-1 0,0-1 0,1 1 1,-1-1-1,0 0 0,0-1 1,1 0-1,-1 0 0,0 0 1,0-1-1,1 0 0,-1 0 1,0-1-1,1 0 0,-1 0 0,1 0 1,0-1-1,-1 0 0,1 0 1,-7-5-1,-3-5-32,0 0 1,0-2-1,1 1 1,1-2-1,-21-29 1,-38-61 78,-59-117-1,104 174-150,25 44-20,1 0-1,0-1 1,0 1 0,0 0-1,1-1 1,0 1-1,0 0 1,0-1 0,0-7-1,1 13 33,0 31-26,1-8-10,2 0 0,9 44 0,1 1-30,-7 0 15,-4 80 0,-2-107-268,-10-8-419,5-25 100,5-8 577,0 0 0,0 0 1,0 0-1,-1 0 1,1 0-1,0 0 0,0 0 1,0 0-1,-1 0 1,1 0-1,0 0 1,0 0-1,0 0 0,-1 0 1,1 0-1,0 0 1,0-1-1,0 1 0,0 0 1,-1 0-1,1 0 1,0 0-1,0-1 1,0 1-1,0 0 0,0 0 1,0 0-1,-1 0 1,1-1-1,0 1 0,0 0 1,0 0-1,0 0 1,0-1-1,0 1 1,0 0-1,0 0 0,0-1 1,0 1-1,0 0 1,0 0-1,0 0 0,0-1 1,0 1-1,0 0 1,0 0-1,1-1 1,-1-2-6,0-1 0,1 0 1,-1 0-1,1 1 1,0-1-1,0 0 0,1 1 1,-1-1-1,1 1 0,0-1 1,0 1-1,0 0 1,0 0-1,0 0 0,1 0 1,-1 0-1,1 1 1,0-1-1,0 1 0,0 0 1,0-1-1,0 1 1,1 1-1,-1-1 0,8-2 1,-6 2 34,0 0 0,0 0 0,1 1 0,-1 0 0,1 0 0,-1 0 0,1 1 0,-1 0 0,1 0 0,-1 0 0,1 1 0,-1 0 0,1 0 0,-1 0 0,0 1 0,1-1 0,8 5 0,-8-3 80,-1 0 0,1 1 0,0-1 0,-1 1 0,0 0 0,0 0 0,0 1 0,-1-1 0,1 1 0,-1 0 0,0 0 0,0 1 0,-1-1 0,0 1 0,0 0 0,0 0 0,0 0 1,-1 0-1,0 0 0,-1 0 0,1 1 0,-1-1 0,0 1 0,-1 8 0,1-1 311,-1-11-321,1 0 0,-1 0 0,0-1 0,0 1 0,0 0 1,0 0-1,-1 0 0,1 0 0,-1 0 0,1 0 0,-1 0 0,0-1 0,0 1 0,-1 0 0,1-1 1,0 1-1,-1-1 0,0 1 0,1-1 0,-1 1 0,0-1 0,0 0 0,0 0 0,-1 0 0,-2 2 1,-16 11 244,-2-1 0,0-1 0,0-1 0,-1-1 0,0-1 0,-42 12 0,29-13-143,0-2 1,-1-1-1,1-2 1,-41-1-1,64-4-326,0 0 1,0-1-1,0 0 0,0-1 1,1-1-1,-1 0 0,1-1 0,0-1 1,0 1-1,-16-12 0,21 12-438,1 0 0,-1 0 0,1-1 0,0 0 0,0 0 0,0-1 0,1 0 0,0 0 0,1 0 1,0-1-1,0 0 0,0 0 0,1 0 0,0-1 0,1 1 0,-4-14 0,5-2-1748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9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1441 63 6417,'0'8'1007,"0"-6"-737,0 0 0,1 0 0,-1 0 0,0 0 0,0 0 0,0 0 0,0 0-1,-1 0 1,1 0 0,0 0 0,-1 0 0,0-1 0,1 1 0,-1 0 0,0 0 0,0 0 0,0-1 0,0 1-1,0 0 1,0-1 0,0 1 0,-1-1 0,1 1 0,0-1 0,-1 0 0,0 0 0,1 0 0,-1 0 0,-2 2-1,-14 7 42,0-1-1,-1-1 0,0 0 1,0-1-1,-1-2 0,1 0 1,-1 0-1,0-2 0,-1-1 1,-39 0-1,58-2-322,1 0 0,-1 0 1,0-1-1,0 1 0,1 0 0,-1-1 0,0 1 1,1-1-1,-1 0 0,0 1 0,1-1 0,-1 0 1,1 0-1,0 0 0,-1 0 0,1 0 0,0-1 1,-1 1-1,1 0 0,0-1 0,0 1 0,0 0 1,0-1-1,0 1 0,1-1 0,-1 0 0,0 1 1,1-1-1,-1 0 0,1 1 0,-1-1 0,1-2 1,-2-6-132,1-1 1,1 1-1,-1-1 1,3-12-1,-2 6-49,1 14 192,-1 0 1,1 1-1,-1-1 1,1 1-1,0-1 1,0 1-1,0-1 1,0 1-1,0 0 0,0-1 1,1 1-1,-1 0 1,1 0-1,0 0 1,0 0-1,-1 0 1,1 0-1,1 1 0,-1-1 1,4-2-1,-1 1-49,-1 1 1,1 0-1,-1 0 0,1 0 0,0 0 1,0 1-1,0-1 0,0 1 0,0 1 0,7-1 1,-4 2 53,1 1 0,-1 0 0,1 0 0,-1 1 0,0 0 0,0 1 0,0 0 0,-1 0 0,1 1 0,-1-1 0,0 2 0,0-1 0,-1 1 0,12 12 1,-16-14 37,0 0 0,-1-1 0,1 1 0,0 0 1,-1 0-1,0 0 0,0 0 0,0 0 0,-1 0 1,0 1-1,1-1 0,-1 0 0,-1 8 1,0 1 291,1-12-323,-1 1 1,1-1-1,-1 1 1,1-1-1,-1 0 1,0 1-1,0-1 1,0 0-1,0 0 1,0 0-1,0 0 1,0 0-1,0 0 0,0 0 1,-1 0-1,-1 1 1,-29 17 60,22-13-25,-70 39 410,-3-3 0,-101 35 0,-181 40-23,321-104-190,0-1 1,-2-3-1,1-1 0,-60 1 1,103-9-244,0 0 0,0 0 0,0 0 0,1-1 1,-1 1-1,0-1 0,0 1 0,1-1 0,-1 0 1,0 1-1,0-1 0,1 0 0,-1 0 0,1 0 1,-1 0-1,1-1 0,0 1 0,-1 0 0,1-1 1,0 1-1,0-1 0,0 1 0,0-1 1,0 1-1,0-1 0,0 0 0,1 1 0,-1-1 1,0 0-1,1 0 0,0 0 0,-1-3 0,-1-7-133,1-1-1,1 0 1,2-24-1,-1 10-207,-1 11 179,0 0-1,1 0 1,1 0 0,1 0-1,0 1 1,7-22 0,-8 31 114,1 1 1,0-1-1,-1 1 1,2-1-1,-1 1 1,1 0-1,-1 0 1,1 1 0,1-1-1,-1 1 1,1 0-1,-1 0 1,1 0-1,1 1 1,-1 0-1,0 0 1,1 0-1,-1 0 1,11-2-1,-7 2 22,1 1-1,-1 1 1,0 0 0,0 0-1,1 1 1,-1 0-1,0 0 1,1 1-1,-1 0 1,0 1-1,0 0 1,0 1 0,0-1-1,0 2 1,0-1-1,-1 1 1,15 10-1,-21-13 22,0 0 0,-1 0 0,1 1 0,-1-1 0,1 0 0,-1 1 0,0-1 0,1 1-1,-1-1 1,0 1 0,0 0 0,0-1 0,-1 1 0,1 0 0,0 0 0,0 0 0,-1 0 0,1 0-1,-1-1 1,0 1 0,0 0 0,0 0 0,0 0 0,0 0 0,0 0 0,0 0 0,0 0-1,-1 2 1,-1 0-3,1 0-1,-1-1 0,1 1 1,-1-1-1,0 1 0,0-1 1,-1 0-1,1 0 0,-1 0 1,1 0-1,-1 0 0,0-1 1,-5 4-1,-32 19-4,-1-2 0,-81 32 0,78-37 87,1 2-1,-74 46 1,115-64-47,1 0-1,0 0 1,-1 0 0,1 1-1,0-1 1,0 0 0,1 1 0,-1-1-1,0 1 1,1-1 0,-1 1-1,1-1 1,0 1 0,0-1-1,0 1 1,0-1 0,0 1-1,1-1 1,-1 1 0,1-1 0,0 0-1,-1 1 1,1-1 0,0 0-1,1 1 1,-1-1 0,0 0-1,0 0 1,3 3 0,1-1 40,0 1 0,0-1 0,0 2-1,-1-1 1,0 0 0,0 1 0,0 0 0,-1-1 0,0 2 0,0-1 0,0 0 0,-1 1 0,0-1 0,0 1 0,-1-1 0,0 1 0,0 0-1,0 0 1,-1-1 0,-1 12 0,1-16-70,-1 0 0,0 0 0,0 0 0,1 0 0,-1 0 0,-1-1 0,1 1 0,0 0 0,0-1 0,0 1 0,-1-1 0,1 1 0,-3 1 0,-26 22-152,23-20-6,-3 3-175,-44 30-2684,49-35 2160,0-1 1,0 1-1,0-2 1,-1 1-1,1 0 1,-1-1-1,1 0 1,-1 0 0,-9-1-1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9.5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 11965,'0'-4'7405,"0"23"-5699,0-14-1692,0 1 0,1-1 0,-1 1-1,1-1 1,1 1 0,2 7 0,90 172-113,-68-131-1761,-23-46 416,0-1-1,0 1 0,-1 0 1,-1 0-1,2 15 0,-3-14-964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49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1 174 11809,'11'25'1131,"-8"-8"3128,21-19-1469,36-24-2892,148-69-2075,-76 18-6860,-108 61 6133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0.8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 7049,'5'-3'8218,"8"4"-5558,19 7-3368,-25-6 1695,23 5-609,-1 3 1,0 0 0,-1 1-1,0 2 1,-1 1 0,42 29-1,-57-34-265,-1 1-1,0 0 0,0 0 1,-1 1-1,-1 0 0,15 23 0,-19-26-80,0 2 1,0-1-1,-1 0 0,-1 1 0,0 0 0,0 0 0,-1 0 1,0 0-1,0 0 0,-1 18 0,-1 220 133,-1-232-172,0 0-1,-1 0 0,-1-1 0,-1 1 1,-5 15-1,-34 77 29,37-92-40,-40 80-274,11-36-2837,32-57 2526,-1 2-725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1.2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5 11413,'-19'-4'7964,"18"4"-7722,-2 8-491,5 3 456,0 0 1,0-1-1,1 1 0,1-1 1,-1 0-1,2 1 1,-1-2-1,2 1 0,9 15 1,9 17 223,-3-5-411,-16-30-15,0 0-1,-1 1 0,0-1 0,0 1 0,-1 0 0,0 0 0,0 0 0,-1 0 0,0 0 1,1 11-1,0-4-310,-2-10-1780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1.5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0 8805,'-32'6'575,"25"-3"-333,0 1 1,0 0 0,0 0 0,0 1 0,1 0 0,-1 0-1,1 1 1,-6 6 0,11-8-164,0 0-1,0 0 1,1 0 0,-1 0-1,1 0 1,0 0-1,0 0 1,0 0 0,2 7-1,-1 2 301,0-11-351,0 0 0,0 0 0,0 0 0,0-1 0,1 1 0,-1 0 0,1-1 0,-1 1-1,1-1 1,-1 1 0,1-1 0,0 0 0,0 0 0,0 0 0,0 0 0,0 0-1,0 0 1,0 0 0,2 0 0,52 18 141,-49-17-220,9 2 20,-11-3 7,0 0 0,-1 0-1,0 0 1,1 1 0,-1-1-1,0 1 1,1 0 0,-1 0 0,0 1-1,3 2 1,-5 15-3721,-2-14 1351,0 2-67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1.9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193 96 8429,'1'11'106,"-1"-7"212,0 0 0,0-1 0,0 1 0,-1 0 0,1-1 0,-1 1 0,-1 3 0,1-5-231,0 0-1,0-1 1,0 1-1,0 0 0,0-1 1,-1 0-1,1 1 0,0-1 1,-1 0-1,0 0 0,1 0 1,-1 0-1,0 0 0,1 0 1,-4 1-1,-27 9 785,31-11-852,1 0 0,-1 1-1,0-1 1,1 0 0,-1 1-1,0-1 1,0 0-1,1 0 1,-1 0 0,0 1-1,1-1 1,-1 0-1,0 0 1,0 0 0,1 0-1,-1 0 1,0-1 0,1 1-1,-1 0 1,0 0-1,0 0 1,1-1 0,-1 1-1,0 0 1,1-1-1,-1 1 1,1 0 0,-1-1-1,0 1 1,1-1-1,-1 1 1,1-1 0,-1 1-1,0-1 1,-9-23 453,10-74-512,1 96 32,0 0 0,0-1 1,0 1-1,0 0 0,0 0 0,0 0 1,1 0-1,-1 0 0,1 0 0,-1 0 0,1 0 1,0 0-1,0 1 0,-1-1 0,1 1 1,0-1-1,1 1 0,-1 0 0,0 0 0,0 0 1,3-1-1,-3 1 26,0 0 1,0 0-1,1 0 1,-1 0-1,0 1 0,0-1 1,0 1-1,0-1 1,1 1-1,-1 0 0,0 0 1,1 0-1,-1 0 1,0 0-1,0 0 1,1 1-1,-1-1 0,0 1 1,0-1-1,0 1 1,0 0-1,0 0 1,0 0-1,3 2 0,5 7 441,-1 0 0,0 1 0,13 20-1,-19-25-323,0 0-1,-1 0 1,1 0-1,-1 0 1,-1 0-1,1 1 1,-1-1-1,0 1 1,-1-1-1,1 9 1,-1-6-113,1-1-1,-1 1 1,-1 0 0,0-1 0,0 1 0,0 0 0,-1-1 0,-1 1 0,1-1 0,-1 0 0,-1 0-1,-4 8 1,-2 1-283,-1 0 0,-1-2 0,0 1 0,-1-1 0,-1-1 0,-30 25 0,28-28-1630,0 1 0,-2-2 0,-34 16 0,32-18-141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29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328 28 6461,'4'-8'6949,"-19"8"-7108,8 0 416,0 1 1,0 1-1,0-1 1,0 1-1,0 0 0,0 1 1,-8 4-1,-45 26 810,40-19-806,1 0-1,0 2 0,1 0 0,1 1 1,1 0-1,-28 40 0,38-49-243,2-1-1,-1 1 1,1 0-1,0 1 1,1-1 0,0 1-1,0-1 1,1 1 0,0 0-1,1 0 1,0 0-1,0 0 1,2 18 0,-1-25-7,-1 2 2,1 1 1,-1-1-1,1 0 1,0 0-1,1 0 1,-1 1-1,1-1 1,0 0 0,0 0-1,0 0 1,0 0-1,1 0 1,0 0-1,0-1 1,0 1-1,0 0 1,0-1-1,1 0 1,4 6-1,-2-3 27,0-1-1,0 0 1,1 0-1,0 0 1,-1 0-1,1-1 1,1 0-1,-1-1 0,1 1 1,-1-1-1,10 3 1,-5-3-10,1 0 1,-1 0-1,1-2 1,0 1-1,0-1 1,0-1-1,-1 0 1,1-1-1,0 0 1,0 0-1,0-2 1,14-4-1,-16 4 2,0 0 0,-1-1 0,0-1 1,0 0-1,0 0 0,0 0 0,-1-1 0,0 0 0,0-1 0,-1 0 0,0 0 0,0-1 1,0 0-1,9-15 0,-10 12 6,0 0 0,-1-1 1,0 1-1,-1-1 0,0 0 1,4-23-1,-5 5 44,0-52 0,-3 77-76,0 0 0,0 0 0,0 0 0,-1 0-1,1 0 1,-1 0 0,-1 0 0,1 1 0,-1-1 0,1 0 0,-1 1 0,-1-1-1,-4-8 1,1 4-104,-1 0-1,0 0 0,0 0 1,-13-12-1,16 18 51,0 0 1,0 0 0,0 0-1,0 0 1,-1 1 0,1 0-1,-1 0 1,0 0 0,1 0-1,-1 1 1,0 0 0,-9-2-1,-22-6-3298,35 1-4658,1 6 6586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2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881 56 8101,'0'0'11,"0"1"61,1 1 1,-1-1-1,0 1 0,0-1 1,0 1-1,0-1 0,-1 1 1,1 0-1,0-1 0,-1 1 1,0 2-1,-21 23 1130,18-22-1119,-1 0 1,1 0-1,0 0 0,1 1 0,-1-1 1,1 1-1,0 0 0,1 0 1,-1 0-1,-1 8 0,2-6-11,0 0-1,1 1 0,0-1 0,1 0 0,0 1 0,0-1 1,1 10-1,0-15-41,0 0-1,0 0 1,1 0 0,-1 0 0,1 0-1,-1 0 1,1 0 0,0 0 0,0-1-1,0 1 1,0 0 0,1-1-1,-1 0 1,1 0 0,-1 0 0,1 0-1,0 0 1,0 0 0,0-1 0,5 3-1,-2-1-9,0-1-1,1 0 0,-1-1 0,1 1 0,0-1 0,-1 0 0,1-1 0,0 1 0,0-2 1,0 1-1,-1-1 0,1 0 0,8-2 0,3-2-33,0-1 0,0 0 0,25-14 0,-34 14 40,-1 2-495,-6 17 187,-4-9 285,-1 0 0,0 0 0,0 0 1,-1 0-1,1 0 0,-1-1 0,1 1 0,-1-1 0,0 0 0,-8 4 0,-8 9-4,-37 39 7,-64 57-41,103-98 457,0 0 0,-1-1-1,-1-1 1,0-1 0,-22 9 0,40-19-341,0-1 1,0 1-1,0-1 0,0 0 0,0 1 1,0-1-1,0 0 0,0 0 1,0 0-1,1-1 0,-1 1 0,0 0 1,0-1-1,0 1 0,0-1 0,0 1 1,0-1-1,0 0 0,1 0 1,-1 0-1,0 0 0,1 0 0,-1 0 1,1-1-1,-1 1 0,1-1 1,-2-1-1,-5-7 10,1 1 0,1-1 0,-10-18 0,0-1-137,-89-137 51,52 78-54,-95-120 1,137 191 95,6 10-220,3 24 97,2-11 79,0-1 0,0 0 0,0 0-1,1 0 1,-1 1 0,1-1 0,1 0-1,-1 0 1,1 0 0,3 7 0,1 1 3,0 1 0,-1 0 0,-1 0 1,0 0-1,-1 0 0,0 1 0,0 18 0,-3 111-220,-1-72-1019,0-75 740,1 0 329,0 0 0,0 0-1,0 0 1,1 0 0,-1 0-1,2-4 1,3 0 145,0 1 0,1-1 0,0 1 0,1 0 0,-1 0 0,1 1 0,0 0 0,1 0 0,8-4 0,-12 8 18,-1-1 0,0 1 0,0 0 0,1 0 0,-1 0 0,1 0 0,-1 1 0,1-1 0,-1 1 0,1 0 0,-1 0 0,1 0 0,0 0 0,-1 1 0,1 0 0,-1-1 0,0 1 0,1 1 0,-1-1 0,0 0 0,1 1 0,-1-1 0,0 1 0,0 0 0,3 3 0,-1-1 10,-1 1 0,0-1 0,0 1 0,0-1 1,0 1-1,-1 0 0,0 1 0,0-1 0,0 0 0,-1 1 0,0 0 0,0-1 1,0 1-1,0 6 0,1 8 195,-1-1 0,-1 1 0,-2 20 0,0-5 516,0-29-603,0-1 0,0 0 0,-1 0 0,1 1 0,-1-1 1,-1 0-1,1 0 0,-1-1 0,0 1 0,0 0 0,-4 4 0,-3 3 226,0 0 0,-20 19-1,12-17-114,-1 0 0,0 0 0,-1-2 1,0-1-1,-33 14 0,40-19-143,-1-1 1,0-1 0,-1 0-1,1-1 1,-1-1 0,0 0-1,1-1 1,-1 0-1,-26-3 1,34 0-212,1 1 0,-1-1-1,0-1 1,1 1 0,0-1 0,0 0-1,0 0 1,0-1 0,0 0 0,0 0-1,1 0 1,0-1 0,0 1 0,0-1-1,1-1 1,-1 1 0,1-1 0,0 1-1,1-1 1,0 0 0,-1 0 0,2-1-1,-1 1 1,-1-9 0,0-7-1642,1-1 1,2 1-1,0-25 1,1 42 1391,0-16-2088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1861 2 8849,'9'0'472,"-4"-1"-82,0 1 1,0 0-1,0 0 1,0 0-1,0 1 1,0 0-1,0 0 1,0 0-1,0 0 1,0 1-1,-1 0 1,1 0-1,0 0 1,-1 0-1,6 5 1,-3-3-326,-1 1 0,1 0 1,-2 0-1,1 0 0,0 1 0,-1-1 1,0 1-1,0 1 0,-1-1 0,0 1 0,0-1 1,0 1-1,-1 0 0,0 1 0,0-1 1,-1 1-1,0-1 0,0 1 0,-1-1 1,0 1-1,0 8 0,-1-11-52,1-1-11,-1 0-1,0 0 1,0 0-1,0 0 0,0 0 1,-1 0-1,1 0 1,-1 0-1,0 0 1,-1 0-1,1 0 1,0 0-1,-1-1 1,0 1-1,0 0 0,0-1 1,-1 1-1,1-1 1,-4 4-1,-11 9 7,-1 0 0,0-1 0,-1 0 0,-36 20 0,-90 35 335,110-58-223,0-1-1,-1-1 1,0-2-1,-1-2 1,0-1 0,-70 0-1,102-5-116,1 0-1,0 0 1,0 0-1,0-1 0,0 0 1,0 0-1,0 0 1,0 0-1,1 0 1,-1-1-1,0 1 0,1-1 1,-1 0-1,1-1 1,-1 1-1,1 0 1,0-1-1,0 0 0,0 0 1,0 0-1,1 0 1,-1 0-1,1 0 1,0-1-1,0 1 0,0-1 1,0 0-1,0 1 1,1-1-1,0 0 1,0 0-1,0 0 0,0 0 1,1 0-1,-1-6 1,1 4-12,-1-2-10,1 0 0,0-1 0,0 1 0,1 0 0,0 0 1,0 0-1,1 0 0,0 0 0,0 0 0,1 0 0,0 0 0,0 1 0,1-1 1,5-7-1,-1 4-82,1-1 0,0 2 1,0-1-1,15-12 0,-20 20 62,1-1-1,-1 1 0,1 0 1,0 0-1,0 1 0,0-1 1,0 1-1,0 0 0,1 1 1,-1-1-1,1 1 0,-1 0 1,11 0-1,-14 1 37,0 0-1,-1 1 1,1-1 0,-1 1 0,1 0-1,-1 0 1,1-1 0,-1 1 0,0 0 0,1 0-1,-1 0 1,0 0 0,0 0 0,0 1-1,0-1 1,0 0 0,0 0 0,0 1-1,0-1 1,0 1 0,0-1 0,-1 1 0,1-1-1,-1 1 1,1-1 0,-1 1 0,1 1-1,1 5 14,-1 0 0,1 0 0,-1 0 0,0 11 0,0-14-4,-1 0 0,0 0 0,0 1 0,0-1 0,0 0 0,-1 1 0,0-1 0,0 0 1,-1 0-1,1 0 0,-1 1 0,0-2 0,0 1 0,-1 0 0,0 0 0,1-1 0,-1 1 0,-4 3 0,-5 7-1,-1-1 0,0-1-1,-1 0 1,-19 14 0,24-22 46,1 1 0,-1-1-1,1-1 1,-2 1 0,1-2 0,0 1 0,-1-1-1,1-1 1,-19 4 0,-5-2-21,-28 3-465,57-7 402,0-1 0,0 1 0,0-1 1,0 1-1,0-1 0,0-1 1,1 1-1,-1 0 0,0-1 0,1 0 1,-1 0-1,1 0 0,-4-3 1,5 3-24,0-1 1,0 1 0,1-1-1,0 0 1,-1 0 0,1 0-1,0 0 1,0 0 0,0 0 0,1 0-1,-1 0 1,1 0 0,0-5-1,0 8 1,-1 0 54,0 1 0,0 0 0,0-1 0,0 1 1,0 0-1,0-1 0,0 1 0,1 0 0,-1 0 0,0 0 0,0 0 0,1-1 0,-1 1 0,1 0 0,-1 0 0,1 0 1,-1 0-1,1 1 0,0-1 0,-1 0 0,1 2 0,-11 17 82,-13 10 6,-15 0 71,-72 41 1,89-60-65,0 0-1,-27 7 1,40-15-49,-1 0 1,1-1-1,-1 0 0,0-1 1,0 0-1,0 0 1,1-1-1,-12-2 0,17 2-36,1-1 0,0 0 0,0 1 0,0-1 0,-1-1 0,1 1 0,0 0 0,1-1 0,-1 0 0,0 0 0,0 1 0,1-1 0,-1-1 0,1 1 0,-1 0 0,1-1 0,0 1-1,0-1 1,0 0 0,-2-4 0,-1-4-7,1 0-1,0-1 0,0 1 1,-2-16-1,-2-6 28,6 23-55,1 1-1,0-1 1,0 0 0,1 0 0,2-15 0,-1-6-121,2 31 142,-1 0 0,1 0 1,-1 0-1,1 1 1,-1-1-1,1 1 1,-1-1-1,1 1 1,-1 0-1,3 1 1,6 4 14,0 0 0,0 1 1,-1 1-1,0 0 1,0 0-1,-1 1 0,12 15 1,-16-18 6,-1 1 0,0-1 0,0 1 0,-1 0 0,0 0 0,0 0 1,-1 1-1,0-1 0,0 1 0,-1-1 0,0 1 0,0 0 0,-1 9 0,1-2-68,-1-12 101,1 0 0,-1 1-1,0-1 1,0 0-1,0 1 1,0-1-1,-1 0 1,1 1-1,-1-1 1,0 0-1,0 0 1,0 1-1,0-1 1,-1 0-1,1 0 1,-1 0-1,0-1 1,0 1-1,0 0 1,0-1-1,0 1 1,-5 4-1,-10 5 124,0 0-1,-1-1 0,0-1 1,0-1-1,-1 0 0,0-2 1,-1 0-1,0-1 0,0-1 1,0-1-1,-1 0 1,1-2-1,-1 0 0,-40-3 1,38-1-129,0 0 1,0-2 0,0-1-1,0 0 1,1-2-1,0 0 1,0-2 0,1 0-1,0-2 1,1 0 0,0-1-1,1-1 1,-19-16 0,24 16-119,0-1 0,1-1 0,0 0 0,1 0 0,1-1 0,-11-19 0,16 23-307,0 0 0,1-1-1,0 0 1,1 0 0,0 0-1,1-1 1,0 1-1,2-1 1,-2-19 0,3 18-575,1 0 0,0-1 0,1 1 1,1 0-1,0 0 0,1 0 0,7-17 1,2-4-2112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4.6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 10089,'0'2'-149,"0"-1"264,0-1 0,-1 0 0,1 1 0,0-1 1,0 1-1,0-1 0,0 0 0,0 1 0,0-1 0,0 1 1,0-1-1,0 1 0,0-1 0,0 0 0,0 1 1,0-1-1,0 1 0,1-1 0,-1 0 0,0 1 1,0-1-1,0 1 0,1-1 0,-1 0 0,0 1 1,0-1-1,1 0 0,-1 1 0,0-1 0,0 0 1,1 0-1,-1 1 0,1-1 0,-1 0 0,0 0 0,1 0 1,-1 1-1,0-1 0,1 0 0,-1 0 0,1 0 1,-1 0-1,3 0 729,27 0 2611,83 4-2805,-106 2-702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5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 7917,'0'0'212,"1"-1"0,-1 1 1,1 0-1,0 0 0,-1 0 1,1 0-1,-1-1 0,13 8 5521,-12-7-5521,-1 1 1,0-1-1,0 1 0,1-1 1,-1 1-1,0-1 0,0 1 1,0-1-1,0 1 0,0-1 0,0 1 1,0 0-1,0-1 0,0 1 1,0-1-1,0 1 0,0-1 1,0 1-1,0 0 0,-1-1 1,1 1-1,-1 0 0,1 7 652,164-8-1710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6.2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8 9897,'7'6'6229,"-1"-6"-6518,15-4 624,0 0 0,1 1 0,41 1 0,-56 2-299,1 0 1,-1 1-1,1 0 0,-1 0 0,0 1 0,0 0 0,0 0 0,0 1 0,0 0 0,0 0 0,-1 0 0,1 1 0,-1 0 0,0 0 0,7 7 0,-10-8-3,-1 1 0,0-1 1,1 1-1,-1 0 0,-1 0 0,1 0 0,0 0 0,-1 0 0,0 1 0,0-1 0,0 0 0,-1 1 0,1-1 0,-1 0 1,0 1-1,0-1 0,-1 5 0,1 2-5,-1-9-27,0 0 0,1 0 0,-1 0-1,0 1 1,0-1 0,0 0-1,0 0 1,-1 0 0,1-1 0,0 1-1,-1 0 1,0 0 0,-2 2 0,-33 27 47,18-16-14,-34 32-704,-95 65 1,88-75-4054,-105 51 0,139-77 2682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6.5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5 9609,'0'0'31,"0"0"0,0 0 0,0 0 0,0 0 0,0-1 0,0 1 0,0 0-1,0 0 1,0 0 0,0 0 0,0 0 0,0-1 0,0 1 0,0 0 0,0 0 0,0 0 0,0 0 0,0 0 0,0-1 0,0 1 0,0 0 0,0 0 0,-1 0 0,1 0 0,0 0 0,0 0 0,0 0-1,0-1 1,0 1 0,0 0 0,0 0 0,-1 0 0,1 0 0,0 0 0,0 0 0,0 0 0,0 0 0,0 0 0,0 0 0,-1 0 0,1 0 0,0 0 0,0 0 0,0 0 0,0 0 0,0 0-1,-1 0 1,1 0 0,0 0 0,0 0 0,0 0 0,0 0 0,0 0 0,-1 0 0,1 0 0,0 0 0,0 0 0,-5 10 3296,6-5-2987,0 0 0,1 0 1,0-1-1,0 1 0,0 0 1,1-1-1,-1 1 0,1-1 1,0 0-1,0 0 0,1 0 1,5 5-1,11 15 261,106 185-219,-125-205-465,1-1 0,-1 0-1,0 1 1,0 0 0,0-1 0,-1 1 0,1-1 0,-1 6-1,0 18-3530,-1-9-3166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7.0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661 1 8569,'0'4'279,"0"-1"0,0 1 0,-1 0 0,0 0 0,1-1 0,-1 1 0,0 0 0,-1-1 0,1 1 0,-1-1 0,0 0 0,0 1 0,0-1 0,0 0 1,0 0-1,-1 0 0,1 0 0,-1-1 0,-4 5 0,-5 5 18,-154 163 1238,165-173-1534,0 0-1,0 0 1,0 0-1,0 0 1,0 0 0,0 0-1,0 0 1,1 0-1,-1 0 1,1 0 0,0 0-1,-1 4 1,1-5-3,0 0 0,0 0 1,0 0-1,0 0 0,0 0 1,0-1-1,0 1 0,0 0 1,1 0-1,-1 0 0,0 0 1,0 0-1,1 0 0,-1 0 1,1-1-1,-1 1 0,1 0 1,-1 0-1,1-1 0,-1 1 1,1 0-1,-1 0 0,1-1 1,0 1-1,0-1 0,-1 1 1,1-1-1,1 2 0,18 1 1,-1 0-1,1-2 0,0 0 1,22-2-1,-28 0 17,1 0 0,0 1 0,0 1 0,0 1-1,0 0 1,-1 0 0,1 2 0,23 8 0,-36-11 29,-1 1 1,0-1-1,1 1 1,-1 0-1,0 0 1,0-1-1,0 1 1,0 0-1,0 0 1,0 0-1,0 0 1,-1 0-1,1 1 1,-1-1-1,0 0 1,1 0-1,-1 0 1,0 0-1,0 0 1,0 1-1,-1 1 1,1 0 36,0 1 0,-1-1 1,1 0-1,-1 0 0,0 0 0,0 0 1,0 0-1,0 0 0,-1 0 0,-3 6 1,-62 67 12,-4-2 0,-102 83 0,-4-23-3228,137-108 779,0-3-1,-74 33 0,67-39 528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7.4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 7869,'0'0'-6,"-1"0"0,0 0 0,0 0 0,0 1 0,1-1 0,-1 0 0,0 1 0,0-1 0,1 0 1,-1 1-1,0-1 0,1 1 0,-1-1 0,1 1 0,-2 0 0,2 1 113,0-1 0,-1 0 0,1 0 0,0 0 0,-1 1 0,1-1 0,-1 0 0,0 0 0,1 0 0,-1 0 0,0 0 0,1 0 0,-1 0 0,0 0 0,0 0 0,-1 0 0,1 0-32,0 0-1,-1 1 1,1-1-1,0 0 1,0 0-1,0 0 1,1 1-1,-1-1 1,0 1-1,0-1 0,1 0 1,-1 1-1,1 0 1,-1-1-1,1 1 1,0-1-1,-1 2 1,1 9 383,0-11-384,-1 1 1,1-1-1,0 1 1,0-1-1,0 1 0,0-1 1,0 1-1,0-1 1,0 1-1,0-1 0,1 1 1,-1-1-1,0 0 1,1 1-1,-1-1 0,1 1 1,0-1-1,0 0 0,-1 0 1,1 1-1,0-1 1,0 0-1,0 0 0,0 0 1,0 0-1,0 0 1,1 0-1,-1 0 0,0 0 1,0-1-1,1 1 1,-1 0-1,3 0 0,13 6 350,1-1-1,22 4 1,-24-7-367,0 1-1,0 1 1,21 9 0,-35-13-75,-1 0 1,1 0-1,-1 0 0,1 0 1,-1 0-1,0 0 0,1 0 1,-1 0-1,0 0 1,0 1-1,0-1 0,0 1 1,0-1-1,0 1 1,0-1-1,0 1 0,0-1 1,-1 1-1,1 0 0,-1-1 1,1 1-1,-1 0 1,0 0-1,0-1 0,0 1 1,0 0-1,0 0 1,0 0-1,0-1 0,0 1 1,-1 0-1,1-1 0,-1 1 1,1 0-1,-1-1 1,-1 3-1,-1 3-594,-1 0 0,1 0 0,-2-1 1,1 0-1,-1 0 0,0 0 0,-7 6 0,-3 4-1182,-2-1-447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8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899 72 10529,'1'0'134,"0"-1"1,0 0-1,0 0 0,0 0 0,0 0 1,0 0-1,0-1 0,0 1 1,0 0-1,-1 0 0,1-1 0,0 1 1,-1 0-1,1-1 0,-1 1 1,0 0-1,1-1 0,-1 1 1,0-1-1,0 1 0,0 0 0,0-1 1,0 1-1,0-1 0,0 1 1,0-1-1,-1 1 0,1 0 0,-1-1 1,1 1-1,-1 0 0,1-1 1,-1 1-1,0 0 0,0 0 0,1-1 1,-1 1-1,0 0 0,0 0 1,0 0-1,0 0 0,-2-1 0,-15-3-63,-1 1 0,1 1-1,-1 0 1,0 2-1,1 0 1,-1 1-1,0 1 1,0 0-1,1 2 1,-1 0-1,1 1 1,-1 1-1,1 1 1,1 0-1,-1 1 1,1 1-1,1 1 1,-1 0-1,1 1 1,1 1-1,-21 19 1,24-19-68,0 0 1,1 1-1,1 0 0,-18 27 0,23-32-2,1 1-1,1 0 1,-1 0-1,1 0 1,1 1-1,-1-1 1,1 1-1,1 0 1,0-1-1,-1 14 1,2-13-18,0 0 16,0-1 0,0 0 0,1 0 0,3 14-1,-3-19 6,1 1-1,-1 0 0,1-1 0,0 1 0,0-1 0,1 0 1,-1 1-1,0-1 0,1 0 0,0 0 0,0-1 0,4 4 1,1 0 4,1 0 1,0-1 0,1 0 0,-1-1-1,1 1 1,0-2 0,0 0 0,0 0-1,0 0 1,0-2 0,1 1-1,-1-1 1,14-1 0,-11 0 1,0 0 0,0-1 0,0-1 1,-1 0-1,1-1 0,0-1 0,-1 0 0,0 0 0,0-1 1,16-9-1,-25 12-7,0 0 0,-1 1 1,1-1-1,-1 0 0,1-1 1,-1 1-1,0 0 0,0-1 1,0 1-1,0-1 0,0 0 1,0 0-1,-1 0 0,0 1 1,1-1-1,0-4 0,-1-1 12,1 0-1,-1-1 1,-1 1 0,0-16-1,-1 4-7,1 18-6,0 0 1,-1 0-1,1 1 1,-1-1 0,0 0-1,0 0 1,0 0-1,0 0 1,0 1-1,0-1 1,0 1 0,0-1-1,-1 1 1,1-1-1,-3-1 1,-28-23 36,20 17-31,-7-5-7,0 0 0,-1 2 0,0 0-1,0 1 1,-1 1 0,-1 1 0,0 1-1,-26-6 1,30 10-2,-1 1 0,1 0 0,0 2 1,-1 0-1,0 1 0,1 0 0,-1 2 0,1 0 0,0 2 1,-30 8-1,20-2 13,0 1 1,1 1 0,-27 17-1,39-19-160,0 0-1,1 0 0,0 1 1,1 1-1,0 0 1,-16 21-1,28-31-53,-1 0-1,1 0 1,0 1 0,0-1-1,0 0 1,0 1-1,1-1 1,-1 1 0,0-1-1,1 1 1,0 3 0,0 18-4205,0-11 334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8.5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1 198 8521,'70'-4'6115,"2"4"-4784,-59 0-1511,-3-1 161,0 0 0,0-1 0,0 0 0,0 0 0,17-7 0,-26 7-90,1 1 0,-1 0 0,0-1 0,0 0 0,1 1-1,-1-1 1,0 0 0,-1 1 0,1-1 0,0 0 0,0 0-1,-1 0 1,1 1 0,-1-1 0,0 0 0,1 0 0,-1 0-1,0-4 1,-1-46-423,0 30 2765,3 22-2194,1 1 0,0 0 0,0-1 0,-1 1 0,1-1 1,0 0-1,0 0 0,0 0 0,-1 0 0,1-1 0,0 1 0,0-1 0,2-1 0,35-11 409,-40 13-448,6-3-87,1 1-704,1-1-1,-1 0 1,0-1-1,1 0 1,-2 0-1,1 0 1,0-1-1,-1 0 1,6-5-1,-6 5-1908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0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16 6733,'0'0'284,"0"22"7569,-1-8-6033,-2-10-1684,1 0 0,0 1 0,0-1 0,0 1 1,0-1-1,1 1 0,-1 0 0,0 8 0,-8 22 507,9-32-639,0 0 1,1 0-1,-1 1 0,1-1 0,-1 0 0,1 1 0,0-1 0,0 1 0,1-1 0,-1 0 0,1 1 1,-1-1-1,1 0 0,0 0 0,0 0 0,1 1 0,-1-1 0,1 0 0,-1 0 0,3 3 0,1-3 44,0 0 0,0 0 0,-1-1 0,2 1 0,-1-1 0,0 0 0,0-1 0,1 1 0,-1-1 0,1 0 0,-1 0 0,1-1 0,7 1 0,-7-3-52,0 0 1,-1 0 0,1 0-1,-1 0 1,1-1-1,-1 0 1,0 0 0,0-1-1,0 1 1,-1-1-1,8-7 1,-10 8-2,0 0 0,0 0 0,0 0 0,-1 0 0,1-1 1,1-6-1,10-16 106,-12 23-100,0-1 0,-1 1 0,1-1-1,-1 0 1,0 1 0,0-1 0,0 0 0,0 1 0,-1-5 0,0-2 23,1 6-25,-1 1 1,1 0-1,-1 0 0,0 0 0,0 0 0,0 0 0,0 0 1,-1 1-1,1-1 0,-1 0 0,1 0 0,-1 1 1,0-1-1,0 1 0,0 0 0,-1 0 0,1 0 1,-1 0-1,1 0 0,-1 0 0,1 0 0,-1 1 1,-5-3-1,-2-1-25,-1 1 1,1 1-1,0 0 1,-1 0 0,-19-2-1,2 4-82,23 2-3894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7:59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282 1 6913,'-4'0'151,"1"0"1,-1 0 0,0 0 0,0 0-1,1 0 1,-1 1 0,0 0-1,0 0 1,1 0 0,-1 0 0,1 0-1,-1 1 1,1-1 0,0 1 0,-1 0-1,1 0 1,0 1 0,0-1 0,-4 5-1,-9 8 743,1 0-1,-15 19 0,25-27-741,-11 12 220,0 1 1,2 0-1,1 1 1,1 1-1,0 0 1,2 1-1,0 0 1,2 0-1,0 1 1,2 0-1,0 0 1,2 1-1,1 0 1,1-1-1,1 1 1,1 0-1,4 28 1,-1-38-251,1 1-1,0-1 1,1 0 0,1-1 0,1 1-1,0-1 1,0 0 0,1-1 0,1 0-1,1 0 1,20 21 0,-11-15 71,0-1 1,2-1-1,0-1 0,1 0 0,0-2 1,32 15-1,-16-13 96,0-2 0,1-1 1,1-2-1,0-1 0,1-3 0,-1-1 1,1-2-1,51-1 0,-66-7-40,-25 4-205,0 0 1,-1 0 0,1-1-1,0 1 1,0 0 0,0 0 0,-1-1-1,1 1 1,0-1 0,0 1 0,-1 0-1,1-1 1,0 1 0,-1-1-1,1 0 1,0 1 0,-1-1 0,1 1-1,-1-1 1,1 0 0,-1 0-1,0 1 1,1-1 0,-1 0 0,1-1 1020,-1 2-1117,0 3-107,0-2 236,-17-9-2377,3-4-202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2.0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3345 1 5617,'-6'22'14127,"4"-21"-14157,1 1 1,-1-1-1,0 1 0,0-1 0,0 0 1,0 0-1,0 0 0,0 0 0,0 0 1,0 0-1,-4 0 0,-14 7 1040,-537 269 865,90-43-1773,-468 215-54,769-367-122,-618 336 237,726-382-104,-211 125 459,257-153-526,0-3 351,9-20 60,5 9-422,0 0 0,0 0-1,0 1 1,1-1 0,-1 1-1,1-1 1,1 1 0,-1 0-1,7-7 1,9-15 76,4-18-163,-2-1 1,15-51-1,-31 86 60,-5 19-58,-8 19 222,-11 22 349,-72 142-660,70-145 290,0 30 336,20-74-417,0-1 0,1 0 1,-1 1-1,1-1 0,-1 1 1,1-1-1,-1 0 0,1 1 0,0-1 1,0 1-1,0 0 0,0-1 0,0 1 1,0-1-1,0 1 0,1-1 1,-1 0-1,0 1 0,1-1 0,-1 1 1,1-1-1,0 1 0,-1-1 0,1 0 1,0 0-1,0 1 0,0-1 1,0 0-1,0 0 0,0 0 0,0 0 1,0 0-1,0 0 0,1 0 0,-1 0 1,0 0-1,0-1 0,1 1 1,-1-1-1,1 1 0,-1-1 0,1 1 1,2-1-1,4 2-55,0 0 0,0-1-1,0 0 1,0-1 0,0 0 0,0 0 0,0-1-1,0 0 1,0 0 0,0-1 0,9-3 0,11-5-3236,47-24 1,-23 9-4498,-40 20 4751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3.1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3 10725,'-2'-3'5068,"0"8"-3675,-2 10-432,4 148 2525,1-150-3329,1 0-1,0 0 1,1 0 0,8 23 0,6 28 251,5 34-118,-19-78-393,2 3 86,-2-15-3308,-5-25-2288,-1 0 898,-9 8 1762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3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505 8 9133,'0'0'48,"0"-1"1,0 1-1,0 0 1,0-1-1,0 1 1,0 0-1,0 0 1,0-1-1,0 1 1,0 0-1,-1 0 1,1-1-1,0 1 1,0 0-1,0 0 1,0-1-1,0 1 1,-1 0-1,1 0 1,0-1-1,0 1 1,0 0-1,0 0 1,-1 0-1,1-1 1,0 1-1,0 0 1,-1 0-1,1 0 1,0 0-1,0 0 1,-1 0-1,1 0 1,0 0-1,0-1 1,-1 1-1,1 0 1,-1 0-1,-14 4 1789,-11 13-17,-7 10-1330,2 1 1,0 2-1,2 0 1,2 3-1,1 0 1,-28 47-1,51-73-469,0 1-1,1 0 0,0 0 1,1 0-1,-1 0 0,2 1 0,-1-1 1,1 0-1,1 0 0,0 9 1,0 12 59,0-27-82,-1-1 0,1 1 1,-1-1-1,1 1 1,0-1-1,0 1 0,0-1 1,0 0-1,0 1 1,0-1-1,0 0 0,0 0 1,0 1-1,1-1 1,-1 0-1,0-1 0,1 1 1,-1 0-1,1 0 0,-1 0 1,1-1-1,-1 1 1,1-1-1,0 1 0,-1-1 1,1 0-1,3 1 1,48 4 25,-41-6-35,-1 0 0,1 0 0,-1-1 0,1-1 0,-1 0 0,0 0 0,0-1 0,-1-1 0,1 1-1,-1-2 1,0 0 0,0 0 0,-1-1 0,1 0 0,-1 0 0,-1-1 0,0 0 0,13-17 0,-19 22 4,-1 0 0,1 0-1,-1-1 1,0 1 0,0 0 0,0-1-1,-1 1 1,1-1 0,-1 1 0,0-1-1,0 1 1,0-1 0,0 1 0,-1-1-1,1 1 1,-1-1 0,0 1 0,0 0-1,0-1 1,-1 1 0,1 0 0,-1 0-1,0 0 1,1 0 0,-1 0 0,-1 0-1,1 1 1,0-1 0,-1 1 0,1-1-1,-6-3 1,-8-6 32,-1 0-1,0 2 1,-1-1 0,0 2 0,-1 1-1,0 0 1,0 1 0,-24-5-1,-21-1-987,-79-6 0,104 15-356,5-2-1363,15-3-2107,17 1 1064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3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0 149 9041,'0'0'868,"31"0"3431,-15-1-3849,1-1 1,0 0-1,0-1 0,-1-2 1,23-7-1,81-38-227,-83 33-1375,41-25 1,-64 28-1315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4.3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774 1 7549,'0'0'8042,"1"32"-6297,33 19-1142,-29-39-542,-1 0 1,0 0-1,-1 0 1,-1 0-1,0 0 1,0 0-1,-1 1 0,-1-1 1,-1 15-1,1-26-58,-1 3 0,0 0 1,0 1-1,0-1 1,-1 0-1,0 0 1,0 0 0,0 0-1,0 0 1,0-1-1,-1 1 1,0-1-1,0 1 1,-3 2 0,-45 42 133,32-33-6,-1-1-1,0-2 0,-1 0 1,0-1-1,-38 14 1,19-11 227,-1-2-1,-57 10 1,75-19-177,0-1 0,-1 0 0,1-2 0,0-1 0,-1 0 0,1-2 0,-24-6 0,35 6-129,0 0 1,0 0 0,1-2-1,-1 1 1,1-2 0,0 1-1,0-2 1,1 1 0,0-1-1,0-1 1,1 0 0,0 0-1,0-1 1,-15-19 0,20 18-197,0 1 0,0-1-1,1 0 1,0 0 0,0 0 0,1-1 0,1 1 0,0-1 0,0 1 0,1-1 0,1-12 0,-1 13-171,1 3-39,0-1-1,0 1 0,0-1 0,1 1 1,0 0-1,1-1 0,0 1 0,0 1 1,8-14-1,3-2-3149,26-31 1,-25 35 1353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4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9229,'1'2'205,"0"0"0,0 0 1,0 0-1,0 0 0,1 0 1,-1-1-1,1 1 0,-1 0 0,1-1 1,-1 0-1,1 1 0,0-1 0,-1 0 1,1 0-1,0 0 0,3 2 1,-5-3-164,38 22 4288,-30-19-4591,10 2 30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5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779 93 1416,'-13'3'9210,"14"-1"-8775,-1 1-1,0 0 0,1 0 1,0 0-1,-1-1 0,1 1 1,0 0-1,0-1 0,1 1 1,-1-1-1,1 1 0,-1-1 1,4 4-1,0-1-168,-1 0-1,1 0 1,1-1 0,-1 1-1,11 5 1,-8-5-255,0-1-1,0 0 1,0 0 0,1-1 0,0 0-1,0-1 1,0 0 0,0 0 0,12 0-1,-17-2-5,0 1 0,-1-2 0,1 1 0,0 0 0,0-1 0,0 0 0,-1 0 0,1 0 0,0 0-1,-1-1 1,7-2 0,-9 2-75,1 1-1,0-1 1,-1 1 0,1-1-1,-1 0 1,0 0-1,0 0 1,1 0 0,-1 1-1,0-2 1,-1 1-1,1 0 1,0 0 0,-1 0-1,1 0 1,-1 0-1,1-1 1,-1 1-1,0 0 1,0 0 0,0-3-1,0-80-2027,0 83 2053,-1 0 1,1 0-1,0 0 0,0 0 1,-1 0-1,1 0 1,-1 0-1,0 0 0,0 0 1,0 0-1,1 0 0,-2 0 1,1 1-1,0-1 0,0 0 1,0 1-1,-1-1 1,1 1-1,-3-2 0,1 0-18,-1 1-1,0 0 1,1 0-1,-1 0 1,0 0 0,0 1-1,0 0 1,0 0-1,-6-1 1,3 1 39,1 0 0,-1 0 0,1 1 1,-1 0-1,1 0 0,-1 1 0,1 0 1,-1 0-1,1 1 0,-1-1 0,1 1 0,0 1 1,-6 2-1,7-2 12,1 1 0,0 0 1,-1-1-1,2 1 0,-1 1 0,0-1 1,1 0-1,0 1 0,0 0 0,-4 7 1,-19 58-21,8-21 388,14-39-380,0-1-1,-1 0 1,0 0 0,0-1-1,-1 1 1,-13 13-1,16-19 33,0-1 0,0 1 0,0-1 0,0 0 0,-1 0 0,1 0-1,-1-1 1,1 1 0,-1-1 0,0 0 0,0 0 0,0 0 0,1 0 0,-1-1 0,0 1 0,0-1-1,0 0 1,0 0 0,0-1 0,0 1 0,-5-3 0,5 2 7,0 0-1,0-1 1,1 0 0,-1 0 0,1 0-1,-1 0 1,1 0 0,0-1 0,0 1-1,0-1 1,0 0 0,-4-6-1,-7-6 192,12 13-166,0 1 1,1-1-1,-1 0 1,1 0 0,0 0-1,-1 0 1,1 0-1,0 0 1,0 0 0,0 0-1,1-1 1,-1 1-1,0 0 1,1 0 0,0-1-1,-1 1 1,1 0-1,0-5 1,0 7 47,2 15 387,15 6-231,-1-1 259,-1-1 1,19 34-1,-20-4 255,-13-45-677,0 0 0,-1-1 0,1 1 0,0 0 0,-1-1 0,0 1 0,0 0 0,0 0 0,-1-1 0,1 1 0,-1 0 0,0-1 0,0 1 0,0-1 0,0 1 0,-1-1 0,1 1 0,-1-1 0,0 0 0,0 0 0,0 0 0,-1 0 0,1 0-1,-1 0 1,-4 4 0,-4 4 89,-1-1 0,0 0-1,-1 0 1,0-1-1,0-1 1,-1 0-1,0-1 1,0 0-1,-1-1 1,-18 4-1,11-4 111,-1-1 0,1-1 0,-1-1 0,0-1 0,0-1 0,-33-3 0,45 1-268,1-1-1,0 0 0,0-1 0,-1 0 0,2 0 0,-1-1 1,0 0-1,1-1 0,0 0 0,0 0 0,0-1 0,0 0 1,1-1-1,0 0 0,1 0 0,0 0 0,0-1 0,-10-14 1,9 8-375,0 1 0,1-2 1,0 1-1,1-1 0,1 1 1,0-1-1,1-1 0,0 1 1,2-1-1,0 0 0,-1-25 1,2 3-1486,-1 27 704,2-1-1,-1 1 0,2-1 0,-1 0 0,2 1 1,2-13-1,8 3-2061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6.0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11217,'23'17'1411,"-20"-14"-1092,0-1 0,0 1 0,0-1-1,1 0 1,-1 0 0,6 2-1,19 3-1244,-10-5-4361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6.6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399 81 8333,'0'10'-208,"-1"-7"674,1 0 0,0-1 0,0 1 0,0 0 0,1 0 0,-1-1 0,1 1 0,1 4 0,-1-5-329,0-1 0,0 0-1,0 0 1,0 0 0,0 1-1,1-1 1,-1 0-1,0-1 1,1 1 0,-1 0-1,1 0 1,-1 0 0,1-1-1,-1 1 1,1-1-1,-1 1 1,4-1 0,12 5 14,0-2 0,1 0 0,-1-2 0,1 1 0,0-2-1,30-3 1,-46 3-159,-1 0 0,1-1 0,0 1 0,0 0 0,-1-1-1,1 1 1,0-1 0,-1 0 0,1 0 0,0 1-1,-1-1 1,1 0 0,-1 0 0,0 0 0,1-1 0,-1 1-1,0 0 1,0 0 0,1-1 0,-1 1 0,0-1-1,1-1 1,-1-1-180,0-1 0,0 0-1,0 0 1,-1 0 0,1 1-1,-1-1 1,-1-5 0,1 6 50,0 2 97,-1 1 0,1-1-1,-1 1 1,0-1 0,0 1 0,1-1-1,-1 1 1,0 0 0,0 0 0,-1-1-1,1 1 1,0 0 0,0 0 0,-1 0-1,1 0 1,-2-1 0,-31-19-225,22 15 196,3 1 69,-1 1 1,0 0-1,0 1 1,0 0-1,0 0 1,-1 1-1,1 1 1,0 0-1,-1 0 1,-15 1 0,24 1-2,1-1 0,-1 1 0,1-1 0,-1 1 0,1 0 0,0-1 0,-1 1 0,1 0 0,0 0 0,-1 0 0,1 0 0,0 0 0,0 0 0,0 0 0,0 1 0,0-1 1,0 0-1,-1 3 0,-14 25 125,15-26-94,-2 5 154,0 1 1,1-1-1,-1 1 0,2 0 1,-2 14-1,-5 24 672,4-28-541,3-15-207,1 0 0,-1 0 0,-1 0-1,1 0 1,0 0 0,-1 0 0,0 0 0,0 0-1,0-1 1,0 1 0,-4 3 0,2-1-57,-1-1 1,0 0 0,0-1-1,0 1 1,-1-1-1,1 0 1,-1 0-1,0-1 1,0 1-1,0-1 1,-1-1-1,1 1 1,-1-1 0,0 0-1,1-1 1,-1 0-1,0 0 1,0 0-1,0-1 1,0 0-1,0 0 1,1 0 0,-1-1-1,0 0 1,0-1-1,0 0 1,1 0-1,-1 0 1,1 0-1,0-1 1,-1-1 0,1 1-1,-10-8 1,4 1-842,0 0 0,1-1-1,0 0 1,-17-24 0,20 23-1432,0 0 0,-11-25 0,11 20-382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49.1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1104 167 5925,'0'-4'1037,"0"3"-930,0 0 1,0 1-1,0-1 0,0 1 1,0-1-1,1 1 0,-1-1 0,0 0 1,0 1-1,0-1 0,-1 1 1,1-1-1,0 1 0,0-1 1,0 0-1,0 1 0,0-1 1,-1 1-1,1-1 0,0 1 1,-1-1-1,1 1 0,0-1 1,-1 1-1,1-1 0,0 1 1,-1 0-1,1-1 0,-1 1 1,1-1-1,-1 1 0,1 0 1,-1 0-1,1-1 0,-2 1 1,0-2 2625,3 9-2652,-1-5-85,1-1 1,0 1-1,-1-1 0,1 0 1,0 0-1,0 1 0,0-1 1,0 0-1,0 0 0,0 0 1,1 0-1,-1 0 0,0-1 1,0 1-1,1 0 1,-1 0-1,2 0 0,26 12 35,-13-7-34,0 0 1,-1 1-1,0 1 1,-1 0 0,1 1-1,23 20 1,-35-26 3,-1 0 0,1 0 0,-1 0 0,1 1-1,-1-1 1,0 0 0,0 1 0,-1 0 0,1-1 0,-1 1 0,0 0 0,0 0 0,0 0 0,0 0-1,-1 0 1,1 0 0,-1-1 0,0 1 0,-1 8 0,1-11 2,0 1 0,0 0 0,0 0 0,0 0 0,0 0 0,0 0 0,-1 0 0,1 0 0,-1 0 0,1-1 0,-1 1 0,0 0 0,0 0 0,0-1 1,0 1-1,0 0 0,0-1 0,0 1 0,0-1 0,-1 0 0,1 1 0,-1-1 0,1 0 0,-1 0 0,1 0 0,-1 0 0,-3 2 0,-18 13 108,-17 16-216,-2-3 1,-1-1 0,-1-2-1,-1-2 1,-89 33-1,102-45 14,-38 8 0,58-17 88,1-1 1,-1 0-1,1-1 1,-1-1-1,0 1 1,1-2-1,-15-1 1,21 1-2,-1 0 1,1 0 0,-1 0 0,1-1-1,0 0 1,-1 0 0,1 0 0,0-1-1,0 1 1,1-1 0,-1 0 0,0-1-1,1 1 1,0-1 0,0 0 0,0 0-1,0 0 1,1-1 0,-1 1 0,-4-9 0,2 1 67,5 11-18,0-1-1,0 1 1,1-1-1,-1 0 1,0 1 0,1-1-1,-1 0 1,1 0-1,-1 0 1,1 1-1,0-4 1,-8-81-262,7 61 237,0 18-10,1 0 0,0 0 0,0 0 0,0 0 0,1 0 0,0 0 0,0 1-1,0-1 1,1 0 0,4-8 0,14-22-86,-10 17-48,0 1 0,2 1 0,20-26 0,-27 39 101,0-1-1,0 1 0,1 0 0,0 1 0,0-1 1,0 1-1,1 0 0,-1 1 0,1 0 0,0 0 1,0 0-1,0 1 0,1 0 0,7-2 0,-13 4 22,1-1 0,-1 1 0,0-1 0,1 1 0,-1 0 0,0 0 0,1 0 0,-1 0-1,1 1 1,-1-1 0,0 0 0,0 1 0,1 0 0,-1-1 0,0 1 0,0 0 0,0 0-1,0 1 1,0-1 0,4 3 0,-4-2-1,0 1-1,-1 0 1,1 0-1,-1-1 1,0 1-1,0 0 1,0 0-1,0 0 1,0 0-1,0 0 1,-1 1-1,0-1 1,1 0-1,-1 0 1,-1 4-1,1 2 0,1 7-1,-2 0 1,-3 24-1,2-33 9,1 0 0,-2 0 0,1 0 0,-1 0 0,0-1-1,-1 0 1,1 1 0,-7 6 0,3-3 0,-2-1 1,1 0-1,-1 0 0,-1-1 0,1 0 1,-16 9-1,-67 34 144,86-48-137,1-1-33,-1 0-1,1 0 1,0 0-1,-1-1 1,1 0 0,-12 1-1,16-1 33,-1-1-1,0 0 0,0 0 1,0 0-1,0 0 1,0 0-1,0-1 0,1 1 1,-1 0-1,0-1 1,0 0-1,0 1 1,1-1-1,-1 0 0,0 0 1,1 0-1,-1 0 1,1 0-1,-1 0 0,1 0 1,0-1-1,-1 1 1,0-2-1,-11-15-290,11 16 248,0 0 0,1-1-1,-1 1 1,0-1 0,1 1-1,0-1 1,-1 1 0,1-1 0,0 0-1,0 0 1,1 0 0,-1 0-1,1 1 1,-1-1 0,1-5-1,-8 33-499,7-17 573,-2 0 1,1-1-1,-1 1 0,0-1 1,-1 1-1,0-1 0,0 0 1,0 0-1,-1-1 1,-9 11-1,7-10 142,-1-1 0,0 0 0,0 0 0,0 0 0,0-1 1,-1 0-1,0-1 0,0 0 0,-1-1 0,1 0 0,-1 0 0,1 0 0,-1-2 0,0 1 0,0-1 0,-13 0 0,19-2-118,1 0 0,-1 1 0,1-1-1,-1 0 1,1-1 0,0 1 0,-1 0 0,1-1-1,0 0 1,0 0 0,0 0 0,0 0-1,0 0 1,1-1 0,-1 1 0,1-1 0,0 0-1,-4-4 1,-4-7 189,1-1 0,-11-22-1,16 31-235,-90-209 1319,39 83-1442,49 120-268,2 0 1,-1 0-1,-3-17 0,4-20-8477,4 42 6917,0 1-106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6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1146 96 6685,'-6'-22'5828,"-8"0"-3443,-19-13-525,28 28-1546,-3-2-30,8 9-282,0 0 1,0 0-1,0 0 1,0 0-1,0 0 1,0 0-1,-1 0 1,1 0-1,0 0 1,0 0-1,0 0 1,0 0-1,0 0 1,-1 0-1,1 0 1,0 0-1,0 0 1,0 0-1,0 0 1,0 0-1,0 0 1,-1 0-1,1 0 1,0 0-1,0 0 1,0 1-1,0-1 1,0 0-1,0 0 1,0 0 0,0 0-1,0 0 1,-1 0-1,1 0 1,0 0-1,0 1 1,0-1-1,0 0 1,0 0-1,0 0 1,0 0-1,0 0 1,0 0-1,0 1 1,0-1-1,0 0 1,0 0-1,0 0 1,0 0-1,0 0 1,0 1-1,0-1 1,0 0-1,0 0 1,0 0-1,0 0 1,0 0-1,0 0 1,0 0-1,1 1 1,-1-1-1,0 0 1,0 0-1,0 0 1,32 35 33,-17-15-29,-1 0 0,-1 1 0,0 1 0,-2 0 0,10 27 0,-18-37 30,0 0 1,0 0-1,-2 0 0,1 0 1,-1 0-1,-2 19 0,1-20 32,0-10-60,-1 0 0,0 1-1,0-1 1,1 0 0,-1 0 0,0 0-1,0 0 1,0 0 0,0 0 0,0 0 0,0 0-1,0 0 1,0-1 0,-1 1 0,1 0-1,0-1 1,0 1 0,-1-1 0,-1 1 0,-29 11 50,30-11-54,-10 2 7,0 0 0,1-1 0,-1 0 0,0-1 0,0 0 0,0-1 0,0 0 0,0-1 0,0-1 0,0 1 0,0-2 1,1 0-1,-1 0 0,-11-6 0,22 9-14,0 0 1,0-1 0,1 1-1,-1 0 1,0-1 0,0 1 0,1-1-1,-1 1 1,0 0 0,1-1-1,-1 0 1,1 1 0,-1-1-1,1 1 1,-1-1 0,1 0-1,-1 1 1,1-1 0,-1 0-1,1 0 1,0 1 0,-1-1 0,1 0-1,0 0 1,0 1 0,0-1-1,-1 0 1,1-1 0,0 2-53,5 1-316,0 1 375,-1 0 1,0 0 0,1 0 0,-1 1 0,0-1 0,0 1 0,0 0-1,0 0 1,-1 0 0,1 1 0,-1-1 0,4 6 0,10 9-4,34 30 53,-3 3 1,60 80-1,-105-128-30,-1 0 1,1 0-1,-1 1 1,0-1-1,0 0 1,-1 1-1,1-1 0,-1 1 1,0-1-1,0 1 1,0 0-1,0-1 1,0 5 683,-5-10-752,-1-1-1,1 1 1,0-1-1,0 0 1,0-1-1,0 1 1,-4-5-1,5 4 98,-41-43-90,2-2 0,-37-57 0,-42-49-82,102 132 104,-28-45 0,45 65 8,1 0-1,0 0 1,0 0-1,0 0 1,1 0-1,-1 0 1,1-1-1,0 1 1,-1 0-1,2 0 0,-1-6 1,1-3 29,-1 11-34,1 0 1,-1 0-1,1 1 0,-1-1 1,1 0-1,-1 1 0,1-1 1,-1 0-1,1 1 0,0-1 1,0 1-1,-1-1 0,1 1 1,0-1-1,0 1 0,-1 0 1,1-1-1,0 1 0,0 0 1,0 0-1,0 0 1,-1-1-1,1 1 0,0 0 1,0 0-1,1 0 0,28-1-332,-28 1 305,3 1 5,1-1 1,-1 1-1,1 1 1,-1-1 0,1 1-1,-1 0 1,0 0-1,0 1 1,0-1 0,0 1-1,0 0 1,-1 1-1,8 6 1,-3-2-3,-1 0 0,0 0 0,-1 1 0,1 0 0,9 17 0,-15-20-32,1 0 0,-1 0 0,-1 1 0,1-1 0,-1 0 0,0 1 0,0-1 0,-1 1 0,-1 11 0,1-10 26,0-6 29,-1 0 0,0 0 0,0 0 0,0 0 1,0 0-1,0 0 0,0 0 0,-1-1 0,1 1 0,-1 0 1,1-1-1,-1 1 0,1-1 0,-1 0 0,0 0 0,0 1 1,1-1-1,-1 0 0,-3 0 0,-39 18-213,28-15 181,-1-1 0,-30 2 0,43-4 23,-1-1 0,0-1 0,0 1 0,0-1 0,0 0 0,1 0 0,-1 0 0,0-1 0,1 1 1,-1-1-1,1 0 0,0 0 0,-1-1 0,-3-2 0,6 2-52,-1 1 1,1-1 0,0 0-1,0 0 1,0 1-1,1-1 1,-1 0 0,1-1-1,-1 1 1,1 0 0,0 0-1,0 0 1,0-1-1,1 1 1,-1-1 0,1 1-1,0 0 1,0-1-1,0 1 1,1-7 0,-1 9 56,1 0 10,0 1 0,-1-1 0,1 1 0,0-1-1,0 1 1,-1-1 0,1 1 0,0 0 0,0-1 0,0 1 0,-1 0-1,1 0 1,0-1 0,0 1 0,0 0 0,0 0 0,0 0-1,-1 0 1,1 0 0,0 0 0,0 1 0,0-1 0,1 0-1,21 5-117,-20-3 129,0 1 1,0-1 0,-1 1 0,1-1-1,-1 1 1,0 0 0,0 0 0,0 0 0,0 0-1,0 0 1,-1 0 0,0 1 0,1-1-1,-1 0 1,0 1 0,-1-1 0,1 1 0,0-1-1,-1 1 1,0 0 0,0-1 0,0 1-1,-1 3 1,0-5 24,1 0-1,-1 0 0,0-1 1,0 1-1,0 0 1,0-1-1,0 1 0,-1 0 1,1-1-1,0 0 1,-1 1-1,1-1 0,-1 0 1,1 1-1,-4 0 1,-27 18 418,4-7-225,-1-1-1,0-1 1,0-1-1,-1-2 1,-33 5-1,59-12-278,-12 2 932,15-3-863,1 0 0,0 1-1,-1-1 1,1 0 0,0 0 0,-1 0 0,1 0 0,0 0 0,-1-1 0,1 1 0,0 0 0,-1 0 0,1 0 0,0 0 0,0 0 0,-1 0 0,1 0-1,0-1 1,-1 1 0,1 0 0,0 0 0,0 0 0,-1-1 0,1 1 0,0 0 0,0 0 0,-1-1 0,1 1 0,0 0 0,0-1 0,0 1 0,0 0-1,0 0 1,-1-1 0,1 1 0,0 0 0,0-1 0,0 1 0,0 0 0,0-1 0,-28-27 110,-15-16-59,-2-4-60,31 37 78,12 9-90,-1-1-1,0 1 1,0-1 0,0 1 0,0 0 0,-1 0 0,1 1-1,-5-3 1,8 4 3,0 0-1,0 0 1,-1 0-1,1 0 1,0 0-1,-1 0 1,1 0-1,0 0 1,-1 1-1,1-1 1,0 0-1,0 0 1,-1 0-1,1 0 1,0 0-1,-1 0 1,1 1-1,0-1 1,0 0-1,-1 0 1,1 0-1,0 1 1,0-1-1,0 0 1,-1 0-1,1 0 1,0 1-1,0-1 1,0 0-1,0 1 1,-1-1-1,1 0 1,0 0-1,0 1 1,-4 18-72,5 27 70,-1-33-14,0 62-61,1-73 81,-1-1-1,1 1 1,0-1 0,0 1-1,1-1 1,-1 1 0,0-1 0,0 0-1,1 1 1,-1-1 0,0 0-1,1 0 1,-1 0 0,1 0-1,0 0 1,-1-1 0,1 1 0,0 0-1,-1-1 1,4 1 0,-3 0 9,1 0 1,-1 0 0,1 0 0,0 0 0,0-1-1,-1 1 1,1-1 0,0 0 0,0 0 0,0 0 0,-1 0-1,1 0 1,4-1 0,-5-3-55,-1 0-1,0-1 1,1 1 0,-1 0-1,-1 0 1,2-6 0,-2-70-161,-1 78 199,0 0 1,0 0-1,0 0 1,0 0 0,0 0-1,0 1 1,0-1-1,-1 0 1,1 1 0,-1-1-1,1 1 1,-1 0 0,1-1-1,-1 1 1,-3-2-1,2 1-21,-1 0-1,1 0 1,0 1 0,0-1-1,-1 1 1,1-1-1,-1 1 1,1 0-1,-4 0 1,3 2 15,1 0 1,0 0 0,0 1-1,0-1 1,0 1-1,0 0 1,1 0-1,-1 0 1,0 0-1,1 0 1,0 1 0,-1-1-1,1 1 1,0-1-1,-3 7 1,1-4 11,0 0 0,0 0 0,-1-1 0,1 1 1,-1-1-1,-6 4 0,-17 11 39,23-15-24,0 0 0,0-1 0,-1 1 0,1-1 0,-12 4 0,2 0 428,14-6-378,0 0 0,0 0 1,-1-1-1,1 1 0,0-1 0,0 1 0,-1-1 1,1 1-1,0-1 0,-1 0 0,1 0 1,-3 1-1,3-1 144,-1-4-80,0 1 0,0-1-1,0 1 1,0 0 0,0 0 0,-1 0-1,0 0 1,-2-3 0,1 2 72,-5-7-57,2 0-1,-1-1 0,-8-18 1,-11-18-112,-104-156-14,120 190-44,10 13-69,-1-1 1,1 1-1,0-1 1,-1 1-1,1-1 0,0 0 1,0 0-1,0 0 1,0 1-1,0-1 1,0-4-1,1 23-10473,0-10 8970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7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414 98 7505,'0'-1'166,"0"0"0,1 0 1,-1 0-1,1 0 0,-1 0 0,1 1 1,-1-1-1,1 0 0,0 0 1,-1 0-1,1 1 0,0-1 1,0 0-1,-1 1 0,1-1 0,0 0 1,0 1-1,0-1 0,0 1 1,0 0-1,0-1 0,1 1 0,33-12 848,-13 5-309,12-6-584,1 1-1,0 2 1,1 1 0,0 2 0,0 2-1,0 1 1,59 2 0,-89 2-126,0 0-1,-1 1 1,1 0 0,0 0-1,-1 1 1,1 0 0,-1 0-1,0 0 1,6 3 0,-11-5 3,1 0 1,-1 1-1,0-1 0,0 0 1,1 0-1,-1 0 1,0 0-1,0 1 1,1-1-1,-1 0 1,0 0-1,0 0 1,0 1-1,0-1 0,1 0 1,-1 0-1,0 1 1,0-1-1,0 0 1,0 0-1,0 1 1,0-1-1,0 0 1,0 1-1,0-1 0,0 0 1,0 1-1,0-1 1,0 0-1,0 0 1,0 1-1,0-1 1,0 0-1,0 1 1,0-1-1,0 0 0,0 0 1,0 1-1,0-1 1,-1 0-1,1 0 1,0 1-1,0-1 1,0 0-1,0 0 1,-1 0-1,1 1 0,0-1 1,0 0-1,-1 0 1,1 0-1,0 1 1,0-1-1,-1 0 1,1 0-1,0 0 1,-1 0-1,1 0 0,0 0 1,0 0-1,-1 0 1,0 0-1,-21 6-168,19-5 234,-15 5-61,0 1 0,0 1 0,1 0 1,0 1-1,1 1 0,0 0 0,1 2 0,0 0 1,0 0-1,2 1 0,-1 1 0,2 0 1,-16 22-1,26-31 9,-1-1 1,1 0-1,0 1 0,0 0 1,1-1-1,-1 1 0,1 0 1,0 0-1,0 8 0,0 49 314,1-37-6,1-23-286,0 0-1,-1 1 0,1-1 0,0 0 0,0 0 0,1 0 1,-1 0-1,0 0 0,1 0 0,-1 0 0,1-1 1,0 1-1,-1 0 0,1-1 0,0 0 0,0 1 0,0-1 1,0 0-1,0 0 0,1 0 0,-1 0 0,0 0 1,0 0-1,4 0 0,7 3 12,0 0-1,26 3 1,-30-6-56,0-1 1,0-1-1,0 1 1,0-1-1,0-1 1,0 1-1,-1-2 1,1 1-1,-1-1 1,1 0-1,-1-1 1,0 0-1,0 0 0,0-1 1,-1 0-1,0 0 1,8-8-1,-14 12-25,0-1 0,0 1-1,0 0 1,-1-1 0,1 1 0,0-1-1,-1 1 1,1-1 0,-1 1-1,1-1 1,-1 0 0,0 1-1,0-1 1,0 1 0,1-1 0,-2 0-1,1 1 1,0-3 0,0-2-3,-26 7 53,11 5-20,-1 1-1,1 0 0,1 1 1,0 1-1,-20 16 0,-3 1 74,-32 20 310,17-10 228,0-3 0,-92 43 0,112-61-516,10-5 134,-37 12-1,53-20-176,0 0 1,-1-1-1,1 0 0,-1 0 0,1 0 1,-1-1-1,1 0 0,-1 0 0,0-1 1,-10-2-1,15 2-41,0 0 0,0 0 0,0 0 1,0 0-1,1 0 0,-1-1 0,0 1 0,1-1 0,-1 1 0,1-1 0,-1 0 1,1 1-1,0-1 0,-1 0 0,1 0 0,-1-2 0,-9-12 72,7 9-97,0 1 1,1 0-1,0-1 1,0 0-1,1 1 1,0-1-1,0 0 1,0 0-1,1 0 1,0-1-1,0-12 1,1-74-117,1 92 133,-1 1 0,1 0 0,-1-1 0,1 1 0,-1 0 0,1 0-1,0 0 1,0-1 0,0 1 0,0 0 0,0 0 0,0 0 0,0 0 0,0 0 0,0 1 0,0-1 0,1 0 0,-1 1 0,0-1 0,0 0-1,1 1 1,-1-1 0,0 1 0,1 0 0,-1-1 0,1 1 0,-1 0 0,2 0 0,0-1 6,0 1 1,0 0-1,-1-1 0,1 1 1,0 0-1,0 0 1,0 1-1,-1-1 1,1 1-1,0-1 0,0 1 1,-1 0-1,1 0 1,3 2-1,-1 0 17,-1 0 0,0 0 1,0 1-1,0 0 0,0-1 1,-1 1-1,0 1 0,1-1 0,-2 1 1,1-1-1,0 1 0,2 6 0,-2 0 61,0 0-1,0 1 0,-1-1 0,-1 1 0,0-1 0,0 19 1,-2-26-85,0 0 0,0-1 0,0 1 0,-1 0 0,1-1 0,-1 0 0,1 1 0,-1-1 0,-1 0 0,1 0 0,0 0 0,-1 0 0,1 0 0,-1-1 0,-3 4 0,-48 35-180,35-29-844,0-1-1,-23 10 1,22-12-1278,-1-2 0,-23 6 0,19-8-465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8.2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154 1 6553,'-5'0'96,"0"0"0,0 0 0,1 1 0,-1 0 0,0 0 0,1 0 1,-1 1-1,1-1 0,-1 1 0,1 0 0,0 0 0,0 1 0,0-1 1,0 1-1,0 0 0,0 0 0,1 0 0,-1 1 0,-2 4 0,2-3 114,0 0 0,1 1 0,0 0 0,0 0 0,0 0 0,1 0 0,0 0 0,0 0 0,0 1 0,1-1 0,0 0 0,0 1 0,1 8 0,0-13-133,0 1 1,0-1-1,0 1 0,1 0 1,-1-1-1,0 1 0,1-1 1,0 0-1,0 1 0,0-1 0,0 1 1,0-1-1,0 0 0,1 0 1,2 4-1,0-2 40,1-1 0,-1 1-1,1-1 1,-1 0 0,1 0-1,9 3 1,-1-1-71,0 0 0,0-1 0,1 0-1,-1-1 1,1-1 0,0 0 0,-1-1 0,1-1-1,0 0 1,0 0 0,17-4 0,2-2-20,0-1 1,0-2 0,45-19-1,-61 22 315,-33 12 379,-28 13 235,19-6-774,0 0 0,2 2 0,0 1 0,0 1 0,2 1 0,0 1 0,1 0 0,1 2 0,-26 36 0,22-24 90,2 0-1,2 1 0,0 1 0,3 0 0,1 2 0,-14 48 0,23-50-26,1 0-1,1 1 0,2-1 0,4 51 0,-1-20 336,0-41-432,1 0 1,2 1 0,0-2 0,10 30-1,38 95 891,-40-116-724,2 0 0,2-1-1,1 0 1,1-1 0,45 56-1,-53-76-207,1 0 0,0 0 0,0-1 0,1 0 0,0-1 0,1-1 0,0 0 0,0 0 0,1-1 0,0-1 0,0-1 0,1 0 0,-1 0 0,1-2 0,0 1 0,24 0-1,-11-3-148,-1-2-1,0-1 0,0-2 0,0 0 1,0-2-1,40-13 0,-12-2-992,104-53-1,-93 38-2010,-2-3 0,68-56 1,-86 57-462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8.5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88 16750,'-2'7'2350,"-8"-20"-1684,7 12-654,1 0-1,0 0 0,0-1 0,0 1 0,0-1 0,1 0 0,-1 1 0,0-1 1,1 0-1,-1 0 0,1 0 0,-1 0 0,1 0 0,0 0 0,0 0 0,-1-3 1,-2-16-1904,4-2-3536,0 17 3565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9.2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381 2 10969,'0'-2'10949,"0"3"-10937,-1-1 0,1 1 1,0 0-1,0-1 0,0 1 0,-1-1 1,1 1-1,0-1 0,-1 1 0,1-1 1,0 1-1,-1-1 0,1 1 0,0-1 1,-1 0-1,1 1 0,-1-1 0,1 0 0,-1 1 1,1-1-1,-1 0 0,0 1 0,-1-1 5,0 1 0,1 0 0,-1-1 0,1 1 0,-1 0-1,1 0 1,0 0 0,-1 0 0,1 0 0,0 1 0,-1-1 0,1 0-1,0 0 1,-1 3 0,-11 9 65,-5 5-79,0 1 0,0 0 1,2 1-1,-22 33 0,7-8-3,-152 194-1869,177-233 1000,5-5 603,1 0 0,-1-1 0,0 1 0,1 0 0,-1-1 0,0 1 0,1 0 0,-1 0 0,1-1 0,-1 1 0,1 0 0,0 0 0,-1 0 0,1 0 0,0 0 0,-1 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9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70 12617,'8'-14'1575,"-8"14"-1429,1-1 0,0 0 1,0 0-1,0 0 0,-1 0 0,1 0 0,0 0 0,-1 0 0,1 0 0,-1 0 1,1 0-1,-1 0 0,0 0 0,1-1 0,-1 1 0,0-2 0,1-12 62,0-6-560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09.7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162 61 8197,'-11'11'533,"-1"0"1,0-1 0,-13 9 0,20-15-263,-1-1 0,1-1 0,0 1 1,-1-1-1,1 0 0,-1 0 0,0 0 1,1-1-1,-1 0 0,0 0 0,-8 0 1,13-1-222,0 0 0,0-1 1,0 1-1,-1-1 0,1 1 0,0 0 1,0-1-1,0 0 0,0 1 1,0-1-1,0 0 0,1 1 1,-1-1-1,0 0 0,0 0 1,0 0-1,1 0 0,-1 0 1,0 0-1,1 0 0,-1 0 1,1 0-1,-1 0 0,1 0 1,0 0-1,-1 0 0,1-1 1,0 1-1,0 0 0,0 0 0,0-2 1,-2-47-8,2 38-59,0 10 20,1 0 0,-1 0 0,1 0 0,-1 0-1,1 0 1,0 0 0,-1 0 0,1 0 0,0 0 0,0 0 0,0 1 0,1-1 0,-1 0-1,0 1 1,1-1 0,-1 1 0,1 0 0,-1-1 0,1 1 0,0 0 0,-1 0-1,1 0 1,3-1 0,-4 1 4,1 0-1,-1 1 1,1-1 0,0 0-1,-1 1 1,1 0 0,-1-1-1,1 1 1,0 0 0,-1 0-1,1 0 1,0 0-1,-1 0 1,1 0 0,0 0-1,-1 1 1,1-1 0,-1 1-1,1-1 1,-1 1-1,1-1 1,-1 1 0,1 0-1,-1 0 1,1 0 0,-1 0-1,0 0 1,0 0-1,2 1 1,0 2 15,1 0 0,-1 1 0,0-1 0,0 1 0,-1-1 0,1 1 0,-1 0 0,0 0 0,-1 0 0,1 0-1,-1 0 1,0 0 0,0 1 0,0-1 0,-1 0 0,0 8 0,0 5 3,1-11-97,-1-1 0,0 1 1,0 0-1,0 0 1,-1-1-1,0 1 0,0 0 1,-1-1-1,0 1 1,0-1-1,-1 0 1,-4 8-1,-4 4-1766,-1-1 0,-1 0 1,-23 23-1,15-22-231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0.1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 11217,'0'-2'3134,"0"7"-1378,0 21-1045,0-18-791,1 0-1,-1 0 0,1 0 1,1 0-1,4 15 1,5 0-315,-1-1 0,8 28 0,-14-35-896,0 0 1,-1 0 0,-1 0 0,1 26 0,-3-19-1032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0.4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956 476 6553,'0'28'2793,"-1"-24"-2548,0 0 0,0 0-1,0 0 1,-1-1 0,1 1-1,-1 0 1,0-1 0,0 1 0,0-1-1,-1 0 1,-4 6 0,-41 42 980,32-35-632,-13 13 336,-1-1 0,-2-2-1,-66 43 1,71-53-304,-1-1-1,0-2 1,-1 0-1,0-2 1,-54 13-1,72-22-475,-1 0 0,1 0 0,-1-1-1,1 0 1,-1-1 0,0 0 0,1-1-1,-1 0 1,1-1 0,-1 0 0,1-1-1,0-1 1,0 1 0,0-2 0,0 1-1,1-2 1,0 1 0,0-1 0,0-1-1,1 0 1,0 0 0,0-1 0,1 0-1,0-1 1,0 1 0,-9-15 0,-4-7-400,2-1 1,1 0-1,1-1 0,2-1 1,1-1-1,2 0 1,1 0-1,1-1 0,2-1 1,2 0-1,1 0 1,0-52-1,4 46-976,0 26 259,1 0 0,0 0 0,1 0-1,0 0 1,1 0 0,8-29-1,11-10-3929,-9 31 2132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0.8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1 191 10429,'4'3'401,"0"0"1,0-1-1,0 0 1,1 0-1,-1 0 1,1 0-1,0-1 1,-1 1-1,1-1 1,0-1-1,0 1 1,0-1-1,0 1 1,-1-1-1,1-1 1,0 1-1,0-1 1,0 0-1,0 0 1,-1 0-1,8-3 1,10-5-54,-1-1 1,1-1-1,24-17 1,-19 12-432,75-43-1587,2 3-5341,-77 42 4048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2.0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12417,'0'97'7491,"0"56"-7000,0-144-484,1 0 0,1 0 0,3 15 0,-2-15-6,-1-1 0,-1 1-1,2 15 1,7 36-34,-6-43-409,-1 3-3607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6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9181,'5'24'7846,"12"3"-6488,1-2-908,63 98 81,-59-76 42,-16-33-3699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3.3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3479 63 8289,'-3'-3'-15,"-1"-1"117,0 1 0,1-1 0,0 0 0,0 0 0,0 0 0,-3-7 0,-2 3 717,-2-4 1476,10 12-2270,0 0-1,0 0 1,0-1 0,0 1 0,0 0-1,0 0 1,0 0 0,0 0 0,0 0 0,0-1-1,0 1 1,0 0 0,0 0 0,0 0-1,0 0 1,0-1 0,0 1 0,0 0-1,0 0 1,0 0 0,0 0 0,0 0 0,0 0-1,-1-1 1,1 1 0,0 0 0,0 0-1,0 0 1,0 0 0,0 0 0,0 0-1,0 0 1,-1-1 0,1 1 0,0 0 0,0 0-1,0 0 1,0 0 0,0 0 0,-1 0-1,1 0 1,0 0 0,0 0 0,0 0 0,0 0-1,0 0 1,-1 0 0,1 0 0,0 0-1,0 0 1,0 0 0,0 0 0,-1 0-1,1 0 1,0 0 0,0 0 0,0 0 0,-5 13 1481,5 168 1248,1-170-2697,0 0 1,1 0-1,0 0 1,1 0-1,1-1 1,-1 1-1,2-1 0,9 18 1,-7-16-12,0 1 1,2-1-1,-1 0 1,1-1-1,1 0 1,14 12-1,-18-18-49,0-1 1,0 0-1,0-1 0,1 0 1,-1 0-1,1 0 0,0-1 0,-1 0 1,1 0-1,1 0 0,-1-1 1,0 0-1,0-1 0,0 1 0,0-1 1,1-1-1,-1 0 0,10-2 1,-9 2-92,0-1 1,0-1-1,0 0 1,0 0-1,0-1 1,0 1-1,-1-2 1,0 1-1,0-1 1,0 0 0,-1-1-1,1 1 1,-1-1-1,0 0 1,6-10-1,-10 12 43,1 0 0,-1 0 0,0-1 0,-1 1 0,1 0 0,-1-1 1,0 0-1,0 1 0,0-1 0,0 0 0,-1 1 0,0-1 0,0-5 0,-31 11-61,21 3 98,0 0 0,1 0 0,-1 1 0,1 0 0,0 1 0,-9 7 0,-51 46 9,59-50 24,-23 20 35,-3 5 109,-1-2 0,-1-2-1,-79 47 1,115-75-165,-1-1 0,0 1 0,0-1 0,0 0 0,0 0 0,-1 0 0,1-1 1,0 1-1,0-1 0,0 0 0,-1 0 0,-2 0 0,4 0-44,0-1 0,0 1 1,1-1-1,-1 1 0,0-1 1,0 0-1,1 0 1,-1 0-1,1 0 0,-1 0 1,1 0-1,-1 0 0,1 0 1,0-1-1,-1 1 0,1 0 1,0-1-1,0 1 0,0-1 1,-1-3-1,-42-63-1366,43 67 1397,0 0 0,0-1-1,0 1 1,1 0 0,-2 0 0,1 0 0,0 0 0,0 0-1,0 0 1,0 0 0,-1 0 0,1 1 0,0-1 0,-1 0-1,1 1 1,0-1 0,-1 1 0,1-1 0,-1 1 0,1 0-1,-1 0 1,1-1 0,-2 1 0,0 1 11,0 0 0,1-1 0,-1 1 0,1 0 0,-1 0 1,1 1-1,0-1 0,-1 0 0,1 1 0,0-1 0,0 1 0,0 0 0,-2 2 0,-19 18 346,-1 0 0,-1-2 0,-1-1 0,-1-1-1,0-1 1,-1-1 0,-1-1 0,-33 11 0,49-21-194,3-2 148,1 1 1,-1-1-1,-19 3 0,27-6-235,-1 0-1,1 0 1,0 0 0,0 0 0,0 0-1,0 0 1,0 0 0,0-1 0,0 1-1,0-1 1,0 1 0,0-1-1,0 0 1,0 0 0,1 0 0,-1 0-1,0 0 1,0 0 0,1-1 0,-1 1-1,1-1 1,-1 1 0,1-1-1,-2-2 1,-13-15 195,13 17-252,0-1 1,1 0-1,-1 0 1,1 0 0,0 0-1,0 0 1,0 0-1,0 0 1,1-1 0,-3-5-1,-7-29-51,-29-69 0,10 33 47,-9-47 371,10 49-398,21 57-55,7 14 61,0-1 0,0 0-1,0 1 1,0-1 0,0 0-1,0 0 1,0 0 0,1 0-1,-1 0 1,1 0 0,-1-3-1,0-4-40,-2 14 41,0 17 26,4-15-8,1-1-1,0 1 0,1 0 1,-1-1-1,1 0 0,1 1 1,-1-1-1,6 6 0,6 14 1,-3 3 10,0 1 0,-2 0 1,-1 1-1,5 38 1,-10-50-37,0 7 19,-1 0 1,-1 48 0,-2-56-50,-1-17 60,1 0 1,-1 0-1,1 0 0,-1 0 1,1 0-1,-1 0 0,1 0 1,-1 0-1,0 0 0,1 0 1,-1 0-1,0 0 0,0-1 1,0 1-1,0 0 1,0-1-1,0 1 0,0 0 1,0-1-1,0 1 0,0-1 1,0 1-1,0-1 0,0 0 1,0 0-1,-1 1 0,1-1 1,0 0-1,0 0 0,-1 0 1,-45 2-711,40-2 638,2 0 31,0 0 0,0 0-1,0-1 1,1 1-1,-1-1 1,0 0 0,1-1-1,-1 1 1,0-1-1,1 0 1,0 0 0,-1 0-1,1-1 1,0 0-1,0 1 1,0-1 0,1-1-1,-1 1 1,1 0-1,-1-1 1,1 0 0,1 0-1,-1 0 1,0 0-1,1 0 1,-3-7 0,-41-99 268,43 100 67,5 29 299,-2 111 424,-1-126-971,0 0 0,0 1 1,0-1-1,0 0 0,-1 1 1,0-1-1,0 0 1,0 0-1,0 0 0,-5 5 1,-31 39 475,32-41-413,-11 11 60,0-2 0,-1 0 0,-1-1 0,0 0 0,-1-2 0,0-1 0,-27 13 0,-158 57 1405,203-81-1537,-244 76 454,-446 80 0,272-110-942,-3-37-5848,385-11 3827,1-1 1,-56-12 0,45 3-704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3.9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10189,'5'11'6299,"9"-1"-3600,25 6-2769,-13-5 517,-13-5-412,0-1-1,26 8 0,-34-11-95,1-1 0,0 0 0,0 0-1,0-1 1,0 0 0,0 0 0,0 0 0,0 0-1,9-3 1,-14 3-18,1-1 0,-1 0 0,1 1 1,-1-1-1,0 0 0,1 0 0,-1 0 0,0 0 0,0 0 0,0 0 0,0-1 1,0 1-1,0 0 0,0-1 0,0 1 0,0 0 0,0-3 0,11-30-830,-4 11 712,-2 8 129,-6 14 91,0 0-1,0 0 0,0 0 1,0 0-1,0 0 1,0 1-1,1-1 1,-1 0-1,0 0 0,1 0 1,-1 1-1,0-1 1,1 0-1,-1 0 0,1 1 1,-1-1-1,1 0 1,0 1-1,-1-1 0,1 1 1,0-1-1,-1 1 1,1-1-1,0 1 0,-1-1 1,1 1-1,0 0 1,0-1-1,0 1 1,0 0-1,-1 0 0,1 0 1,0-1-1,0 1 1,0 0-1,0 0 0,0 0 1,-1 0-1,1 1 1,0-1-1,0 0 0,0 0 1,0 0-1,-1 1 1,1-1-1,0 0 0,1 1 1,16 4 120,2 0-462,0 0 1,0-2-1,37 2 1,-49-8-1445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4.1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9705,'0'5'530,"0"-3"-7,0 1-1,0 0 1,0-1-1,0 1 1,0 0-1,0 0 1,1-1 0,-1 1-1,1 0 1,0-1-1,0 1 1,2 3 0,20 14-183,11 0-1395,-12-13-4480,-14-7 2805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5.1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7641,'0'0'5282,"2"14"-1557,69 12-2738,-69-24-1017,0-1-1,1 0 1,-1 0-1,1 0 1,-1-1-1,1 1 1,-1-1 0,1 1-1,-1-1 1,1 0-1,-1 0 1,1 0-1,0 0 1,-1 0 0,1-1-1,-1 1 1,1-1-1,-1 0 1,1 0-1,-1 0 1,0 0 0,1 0-1,-1 0 1,0 0-1,0-1 1,0 1 0,0-1-1,0 0 1,0 0-1,0 1 1,0-1-1,-1 0 1,1-1 0,-1 1-1,1 0 1,-1 0-1,0-1 1,0 1-1,0 0 1,0-1 0,-1 1-1,1-1 1,0 1-1,-1-1 1,0-3-1,10-31 342,-6 35-158,0 1 1,-1 1-1,1-1 0,0 1 1,0-1-1,-1 1 0,7 1 1,-2-2-67,18 0 14,-15 1-337,-1 0 0,0 0-1,1-2 1,-1 1 0,0-1-1,0-1 1,13-4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5.4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7365,'0'5'80,"0"-1"152,0 0 460,0-1-12,0 2-40,0-3-132,0 2-264,0-1 52,0-1-88,0 1 12,0 1-208,0-2-60,10 2 48,-10-1-244,12-1-684,-4 3-608,4-3-796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6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27 388 10333,'0'0'2057,"-11"-20"2359,7 10-4095,1 0 0,1 0 0,0 0 0,0 0 0,1 0 0,0-1 0,1 1 0,1-19 0,-1 4-158,1 20-142,0 0 0,0 0 0,0-1 0,1 1 0,0 0 0,0 0 0,0 1 0,0-1 0,1 0 0,5-6 0,12-30 401,-17 33-425,1 0 1,0 0 0,0 0-1,0 0 1,1 1 0,0-1-1,0 1 1,1 0 0,0 1 0,8-7-1,-9 8 23,0 1-1,0 0 1,1 0-1,-1 1 1,1-1-1,0 1 1,0 0-1,0 1 0,0 0 1,0 0-1,1 0 1,-1 1-1,1-1 1,8 1-1,-14 1-12,0 1-1,0-1 1,0 1-1,0 0 1,0-1-1,0 1 1,-1 0-1,1 0 1,0-1-1,0 1 1,0 0-1,-1 0 1,1 0-1,0 0 1,0 2-1,1-1 0,7 10-53,-1-1-1,0 1 1,0 1 0,-1-1 0,9 27 0,16 69 361,-28-95-262,4 11-54,1-1 1,2 0-1,0 0 0,1-1 1,21 27-1,-30-44 60,1 0 0,0-1 0,0 1 0,0-1 1,0 0-1,1 0 0,-1-1 0,1 1 0,0-1 0,0 0 0,0 0 0,1 0 0,-1-1 1,0 0-1,1 0 0,9 2 0,-8-4-102,0 1-1,0-1 1,0 0-1,0 0 1,0-1-1,0 0 1,0 0 0,0-1-1,-1 0 1,1 0-1,0 0 1,-1-1-1,11-6 1,-3 1-1111,0 0 0,-1-1 0,20-17 1,-28 22 292,-1-1 1,0 0-1,1 0 1,-2 0-1,1-1 1,-1 1-1,4-8 1,3-1-1757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6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300 1 8945,'-10'12'611,"10"-6"196,-1 0 1,0 1 0,-1-1 0,0 0-1,0 0 1,-3 8 0,-8 24 1322,10-23-1456,1-4-229,0-1 0,0 1 0,-1-1 0,-9 20 0,-43 95-214,40-83-199,-33 59 0,-25 24-102,62-99 116,9-22-162,1-1 1,-1 1-1,1 0 0,-1-1 0,0 1 1,-4 4-1,3-5-217,1 0-1,0-1 1,0 1 0,0 0 0,0 1-1,0-1 1,-1 6 0,0 14-5918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7.1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 12617,'1'1'164,"-1"0"0,0-1 0,0 1 0,0 0-1,1-1 1,-1 1 0,0-1 0,0 1 0,1-1 0,-1 1-1,1-1 1,-1 1 0,0-1 0,1 1 0,-1-1 0,1 1-1,-1-1 1,1 0 0,0 1 0,-1-1 0,1 0 0,-1 1 0,1-1-1,-1 0 1,1 0 0,0 0 0,-1 1 0,2-1 0,29 3 2294,-19-3-2285,0-1-1,0 0 0,14-4 1,6-3-264,55-8 0,-37 13-2575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8:17.4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31 8897,'0'2'377,"0"0"-1,0-1 1,0 1 0,0 0 0,0-1 0,0 1-1,0-1 1,1 1 0,-1 0 0,1-1 0,-1 1-1,1-1 1,0 1 0,-1-1 0,1 1 0,0-1-1,0 0 1,0 1 0,0-1 0,2 2 0,0-1-149,0-1 0,0 0 0,0 0 0,-1 0 0,1 0 0,0-1 1,0 1-1,0-1 0,0 0 0,0 0 0,5 0 0,16-2-225,-1-1 0,1-1 0,-1-1 0,38-14 0,-41 13-589,-10 3-114,29-10-3485,-16 1-1770,-15 7 3267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28.7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7049,'12'-10'5183,"-12"11"-5107,0 2 98,1 1 0,-1 0-1,1 0 1,0-1-1,0 1 1,0 0 0,0-1-1,3 4 1,5 18 356,7 37 267,-9-40-538,-1 0 0,-1 1 0,-1 0-1,1 27 1,2 135 819,-7 0 86,0-184-1218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7.6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807 150 6685,'-1'-2'145,"0"1"0,0 0 1,0 0-1,0-1 0,0 1 0,1 0 1,-1-1-1,0 1 0,1-1 1,-1 1-1,1-1 0,-1 1 1,1-1-1,0 1 0,0-3 0,1-11 5999,30 51-5560,-3-6-324,-17-13-141,11 13 64,28 52-1,-44-71-166,-1 0 1,-1 0 0,0 0-1,0 1 1,-1 0-1,-1 0 1,0 0 0,1 23-1,-3-33 2,0 1 0,0 0 0,0 0 0,0-1 0,-1 1 0,1 0 0,-1 0 0,0-1 0,0 1 0,0 0 0,0-1 0,0 1 0,0-1 0,-3 4 0,0-3-19,1 0 0,0 0 0,-1 0 1,0-1-1,0 1 0,0-1 0,0 0 1,-7 2-1,3-1 13,0-1-1,0-1 1,0 1 0,0-2 0,0 1-1,0-1 1,-1 0 0,1 0-1,0-1 1,0 0 0,0-1 0,0 0-1,0 0 1,0-1 0,0 0 0,1 0-1,0-1 1,-10-5 0,7 3-5,0 0 1,0-1-1,0 0 1,1-1-1,0 0 1,0 0-1,1-1 1,0 0-1,0 0 1,1-1-1,-11-20 1,15 22-31,1 0 0,1 1-1,-1-1 1,1 0 0,1 0 0,-1 0 0,1 0 0,2-10 0,-2-6-48,1 23 67,0 0 1,-1-1 0,1 1-1,0 0 1,-1 0-1,1 0 1,0 0-1,0 0 1,0 0-1,0 0 1,0 0-1,0 0 1,0 0-1,0 1 1,1-1 0,-1 0-1,0 1 1,0-1-1,1 1 1,-1-1-1,0 1 1,1 0-1,-1-1 1,3 1-1,33-5-7,-34 4 7,-1 1 0,1 0 0,-1 0 0,1 0 0,-1 1 0,0-1 0,1 1 0,-1-1 1,1 1-1,-1 0 0,0 0 0,0 0 0,1 0 0,-1 0 0,0 0 0,0 1 0,0-1 0,0 0 0,-1 1 0,1 0 0,0 0 0,0-1 1,2 5-1,-2 0 11,0-1 1,0 0 0,-1 1 0,0-1-1,0 1 1,0-1 0,0 1 0,-1 0-1,0 7 1,-1-11-1,0 0-1,0 0 1,0 0-1,0 0 1,0 0-1,0 0 1,0 0 0,-1-1-1,1 1 1,-1 0-1,1-1 1,-1 1-1,0-1 1,0 0-1,1 1 1,-1-1-1,0 0 1,0 0-1,0 0 1,0 0 0,0 0-1,-5 0 1,-1 2 7,-1 0 1,0 0-1,0-1 1,-13 1 0,7-3-53,1-1 0,-1-1 0,0 0 1,1-1-1,-1-1 0,1 0 0,0-1 1,-25-13-1,-19-5 14,57 22 13,0 1 0,0-1 0,0 1 1,0-1-1,0 1 0,0-1 0,-1 1 0,1 0 0,0 0 0,0-1 0,0 1 0,-1 0 0,1 0 1,0 0-1,0 0 0,0 1 0,-1-1 0,1 0 0,0 0 0,-2 1 0,2 1 12,1 0 0,-1 0 0,0 0 0,1 0 0,0 0-1,-1 0 1,1 0 0,0 0 0,0 0 0,0 0 0,1 4 0,-1 0 19,-1-2 95,1 0 0,-1 0 0,0-1-1,0 1 1,0 0 0,-1-1 0,1 1 0,-1-1 0,0 1-1,0-1 1,0 0 0,0 0 0,-1 0 0,1 0-1,-1 0 1,0 0 0,1-1 0,-6 4 0,5-5-42,1 0 0,0 0 1,-1-1-1,1 1 0,-1-1 0,1 0 1,-1 0-1,1 0 0,-1 0 0,1 0 1,-1 0-1,1-1 0,-1 1 1,1-1-1,-1 1 0,1-1 0,0 0 1,-1 0-1,1 0 0,0-1 0,0 1 1,0 0-1,-3-3 0,-7-5 62,0-1 1,-17-18-1,19 19-83,-204-218 141,205 217-526,1 0 0,0 0 1,1 0-1,0-1 0,-6-14 0,12 2-4890,2 14-355,-1 7 3172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29.5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615 276 7457,'0'0'86,"0"-1"1,1 1 0,-1-1 0,0 1-1,-1-1 1,1 1 0,0 0 0,0-1-1,0 1 1,0-1 0,0 1 0,0-1-1,0 1 1,-1-1 0,1 1 0,0 0-1,0-1 1,-1 1 0,1 0 0,0-1-1,-1 1 1,1 0 0,0-1 0,-1 1-1,1 0 1,0-1 0,-1 1 0,1 0-1,-1 0 1,1 0 0,-1-1 0,1 1-1,0 0 1,-1 0 0,1 0-1,-1 0 1,1 0 0,-1 0 0,-24 6 1227,-22 22-172,47-28-1136,-17 13 38,-1 1-1,2 1 1,0 0 0,1 1 0,1 1-1,0 1 1,1 0 0,1 0 0,1 1-1,0 1 1,1 0 0,-10 32 0,14-30-34,1 1 1,2 0-1,0 0 1,1 0 0,1 0-1,3 27 1,-2-6 55,1-42-65,-1 0-1,1 0 0,-1 0 1,1-1-1,-1 1 1,1 0-1,0 0 0,0-1 1,0 1-1,0-1 1,0 1-1,1-1 0,-1 1 1,0-1-1,1 0 1,-1 1-1,0-1 1,1 0-1,0 0 0,-1 0 1,1 0-1,0-1 1,-1 1-1,1 0 0,0-1 1,0 1-1,0-1 1,2 1-1,0 0-5,0 0 1,1 0-1,-1-1 1,0 1-1,1-1 1,-1 0-1,1 0 1,-1 0-1,0-1 1,1 0-1,6-2 1,-8 2 5,1 0 0,-1 0 0,1-1 0,-1 1 0,1-1 1,-1 0-1,0 0 0,0-1 0,0 1 0,0-1 0,0 1 1,-1-1-1,1 0 0,-1 0 0,0 0 0,1 0 0,-1 0 1,-1-1-1,1 1 0,0-1 0,-1 1 0,0-1 0,0 1 1,0-1-1,0 0 0,-1 0 0,1 1 0,-1-1 0,0 0 1,0 0-1,-1-5 0,1 8-2,-1-1 1,0 1-1,1 0 0,-1-1 0,0 1 1,0 0-1,0-1 0,0 1 1,0 0-1,0 0 0,0 0 0,0 0 1,0 0-1,-1 0 0,1 0 1,-2 0-1,-29-18-34,24 15 17,-25-12 55,-1 1 0,-61-17 0,-28-13 42,108 39-20,0-1 1,1-1-1,0-1 1,1 0-1,-24-21 0,33 27-45,1-1-1,0 1 1,0-1-1,0 0 1,0 0 0,1 0-1,0-1 1,-1 1-1,2 0 1,-1-1-1,0 1 1,-1-9-1,2 0 12,-1 0 0,2-1 0,0-15 0,1 2-17,0 18-6,0 1 0,0 0 0,1 0 0,0 0 0,1 0 0,0 1-1,0-1 1,1 1 0,0-1 0,0 1 0,0 0 0,1 1 0,6-7-1,6-7-26,0 1 1,39-30-1,-30 29-2,1 1 0,1 1 1,45-21-1,-53 29 28,0 2-1,1 1 1,1 0-1,-1 2 1,1 0-1,25-2 1,-41 7-10,0-1 0,0 1 1,0 1-1,0-1 0,0 1 0,0 0 0,0 0 1,7 3-1,-11-3 11,1 0 0,-1 0 0,1 1 0,-1-1 0,0 1 0,0-1 0,1 1 0,-1 0 1,0 0-1,0 0 0,-1 0 0,1 0 0,0 0 0,-1 0 0,1 1 0,-1-1 0,0 1 0,0-1 0,0 1 1,1 3-1,2 15-13,0 0 1,-2 0-1,-1 1 1,-1 23 0,0-33-2,0-8-2,-1 1 0,0-1-1,0 0 1,0 0 0,0 0-1,-1 0 1,1 0 0,-1 0-1,0-1 1,-5 7 0,-32 40-959,14-19-2469,19-25 2252,5-6 1058,0 1-1,1-1 1,-1 1 0,0-1 0,1 1-1,-1-1 1,1 1 0,-1 0 0,1-1 0,-1 1-1,1-1 1,-1 1 0,1 0 0,0 0-1,-1-1 1,1 1 0,0 0 0,0 0-1,0-1 1,-1 3 0,1 2-1554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29.9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261 1 7689,'-2'0'-180,"-14"-1"751,0 2-1,0 0 0,-25 5 0,34-4-326,0 0-1,0 1 0,0 0 1,0 0-1,1 0 1,-1 1-1,1 0 1,0 0-1,0 1 0,-7 6 1,1 1-35,0 0 0,2 1 0,-18 24 0,24-31-150,1 1 1,-1 0-1,1 0 0,0 0 0,1 0 1,0 0-1,0 0 0,0 1 0,1-1 1,0 13-1,0 10-15,1-13 37,0-1-1,1 1 1,4 26-1,-3-36-63,0-1 0,0 0-1,0 0 1,1 0-1,0 0 1,0 0 0,0-1-1,1 1 1,0-1 0,0 0-1,1 0 1,7 7 0,5 1 18,0 0 1,0-1 0,1-1-1,1-1 1,0-1 0,0-1 0,1 0-1,-1-1 1,35 6 0,-29-8-4,-1-1 0,1-1 0,0-2 0,-1 0 0,1-2 0,0-1 1,45-8-1,-57 6 15,1 1 1,-1-2 0,-1 0-1,25-13 1,-33 16-38,-1 1 0,0-2 0,1 1 0,-1 0 1,0 0-1,-1-1 0,1 0 0,0 0 0,-1 1 0,1-2 0,-1 1 0,0 0 0,0 0 1,0-1-1,0 1 0,-1-1 0,1 1 0,-1-1 0,0 0 0,0 1 0,0-8 0,-1-7-38,1 10 28,0 0 0,-1 1-1,0-1 1,-1 1-1,0-1 1,0 1 0,-1-1-1,0 1 1,0 0-1,0-1 1,-1 1 0,-4-7-1,-10-12 34,-1 2 1,-1 1-1,-1 0 0,-1 1 1,-1 1-1,-46-32 0,52 42-295,0 1-1,-1 1 1,0 0-1,-1 1 1,0 2-1,0-1 1,-1 2-1,1 0 1,-1 2-1,0 0 1,-35-1-1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0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 8429,'1'1'73,"-1"0"0,0-1 0,0 1 0,0-1 0,0 1 0,1 0 0,-1-1 0,0 1 0,0-1 1,1 1-1,-1-1 0,1 1 0,-1-1 0,0 1 0,1-1 0,-1 1 0,1-1 0,-1 0 0,1 1 0,-1-1 0,1 0 0,-1 1 0,1-1 1,0 0-1,-1 0 0,1 1 0,0-1 0,26 4 3346,31-6 133,-57 2-3603,322-42 2945,-131 15-2750,-89 15 189,-103 12-331,1 0-1,-1-1 1,0 1 0,0 0 0,0 0 0,0 0-1,0 0 1,0 0 0,0 0 0,1 0 0,-1-1-1,0 1 1,0 0 0,0 0 0,0 0 0,0 0-1,0 0 1,0-1 0,0 1 0,0 0 0,0 0-1,0 0 1,0 0 0,0 0 0,0-1 0,0 1-1,0 0 1,0 0 0,0 0 0,0 0 0,0-1-1,0 1 1,0 0 0,0 0 0,0 0 0,0 0-1,0 0 1,0-1 0,0 1 0,-1 0-1,1 0 1,0 0 0,0 0 0,0 0 0,0 0-1,0 0 1,0 0 0,-1-1 0,1 1 0,0 0-1,0 0 1,0 0 0,0 0 0,-1 0 0,-65-7-2713,33 4-1996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1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6417,'0'0'2563,"0"32"1441,0 56-2269,0-86-1710,1 0 0,0 0 0,0 0 0,0 0 0,0 0 0,0 0 0,0 0 1,0 0-1,1 0 0,-1 0 0,1-1 0,-1 1 0,1 0 0,0-1 0,0 0 0,0 1 0,-1-1 0,1 0 0,4 2 0,41 18 278,-36-17-273,1-1 0,-1 0 0,0-1-1,1 0 1,-1-1 0,1 0 0,11-2 0,-17 1 16,-1 0 1,1-1 0,-1 0 0,0 0 0,0-1 0,1 1 0,-1-1 0,0 0 0,0 0 0,0-1-1,-1 0 1,1 0 0,-1 0 0,1 0 0,-1-1 0,7-7 0,-10 8-31,1 0 0,-1 0 0,0 0 0,0-1 0,0 1 0,0 0 0,0-1 0,-1 1 0,1 0 0,-1-1 0,0 1 0,0-1 0,-1 1 0,1-1 0,-1 1 0,1 0 0,-1-1 0,0 1 0,-1 0 0,1 0 0,0 0 0,-1-1 1,0 1-1,-3-4 0,-1 2-35,0 1 0,0-1 1,-1 1-1,0 0 1,1 1-1,-1 0 1,-1 0-1,1 0 1,0 1-1,-9-1 0,-5 0-799,0 1-1,-28 1 1,40 1 312,7 0 190,1 0 1,0 1-1,0-1 1,-1 0-1,1 0 1,0 1-1,0-1 1,0 1-1,-1-1 1,1 1-1,0-1 1,0 1-1,0 0 1,0 0-1,0-1 1,0 1-1,0 0 1,-1 2-1,2 2-1702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521 43 8661,'0'-39'4883,"-3"38"-4753,0 1 1,0-1 0,0 0-1,0 1 1,0 0-1,0 0 1,0 0-1,0 0 1,0 0-1,-5 2 1,-3 1 67,1 1 1,0 1-1,0 0 0,1 0 1,0 1-1,-10 7 1,-49 46 518,34-26-440,2 1 0,0 2 1,3 1-1,1 1 0,2 2 1,2 0-1,1 2 0,3 0 1,1 2-1,2 0 1,2 1-1,-15 77 0,25-83 115,3 71 0,2-76-102,1-16-191,1-1 0,1 1 0,1-1 0,0 0 0,1 0 0,1 0 0,0-1 0,2 0 0,0 0 0,17 26 0,-2-9 163,1-2 0,1 0-1,51 47 1,-41-48-169,1-1 1,2-2-1,0-2 0,2-1 1,1-2-1,79 30 0,-119-51-228,0-2 0,-1 1 0,1 0 0,-1-1 0,1 1-1,-1 0 1,1-1 0,-1 1 0,0 0 0,1-1 0,-1 1 0,1-1 0,-1 1 0,0-1 0,1 1 0,-1-1-1,0 1 1,0-1 0,1 1 0,-1-1 0,0 1 0,0-1 0,0 0 0,0 1 0,0-1 0,0 1 0,0-1-1,0 0 1,0 1 0,0-2 0,0-26-5509,-1 18 3142,1-5-857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2.8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556 218 6105,'-4'-4'296,"1"0"1,1-1 0,-1 0 0,0 1 0,1-1 0,-2-6 0,-13-24 2045,9 23-1999,-2 0 0,1 1 0,-1 0 0,-1 0 0,0 1 0,0 1 0,-1 0 0,-1 0 0,1 1 0,-1 0 0,0 2 0,-16-7-1,19 10-333,-1-1 0,1 2-1,-1 0 1,0 0-1,0 1 1,1 0 0,-1 1-1,0 0 1,0 0-1,0 1 1,0 1 0,1 0-1,-1 1 1,0 0-1,1 0 1,0 1-1,-13 6 1,12-3-5,-1 0 0,1 0 0,1 1 0,-1 0 0,1 1 0,1 0 0,-1 1 0,-11 16 0,15-18-2,1 1-1,0-1 1,0 0 0,1 1 0,0 0-1,0 0 1,1 1 0,1-1 0,-1 0-1,2 1 1,-1 0 0,0 12 0,1 9 17,2 31-38,-1-58 13,1 0 0,0 1 0,-1-1 0,2 0 0,-1 0 0,0-1 0,1 1 0,0 0 0,0 0 0,0-1 0,4 7 0,3-1-1,0 1 0,0-2 0,1 1 0,0-1-1,1-1 1,0 0 0,0 0 0,0-1 0,1 0 0,0-1-1,0-1 1,0 0 0,21 4 0,-22-6 6,-1-1-1,1 0 1,0-1 0,0 0 0,-1 0-1,1-2 1,0 1 0,-1-1-1,1-1 1,-1 1 0,1-2 0,-1 0-1,0 0 1,-1-1 0,1 0 0,15-11-1,-15 9 5,-1-1-1,0 0 1,0 0-1,-1-1 1,0 0-1,-1-1 0,0 1 1,0-1-1,-1-1 1,0 1-1,-1-1 1,0 0-1,-1 0 1,0-1-1,0 0 0,-2 1 1,3-18-1,-1-10 135,-2-66-1,-2 70 449,0 65 202,8 488 2835,-10-486-3532,-2-1-1,-1 1 1,-9 32 0,-3 18 310,14-63-347,-3 21 157,-2-2 1,-1 1-1,-15 39 0,19-68-282,4-7-37,-1 1 0,1-1-1,-1 1 1,1 0 0,0 0-1,-1 6 1,2-35-7162,0 23 6973,1 0 1,-1 1-1,0-1 0,1 1 0,-1-1 0,1 1 0,-1-1 0,1 1 0,0-1 1,0 1-1,0-1 0,0 1 0,1-2 0,6-12-1932,-6 0-405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3.3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225 49 7277,'-7'-18'3565,"-10"33"310,3 1-4105,-7 4 489,2 2 0,0 0 0,1 1 0,2 1 0,0 0 0,2 1 0,0 1-1,2 1 1,-16 49 0,24-58-173,2 1 0,0-1 0,0 0 0,3 33 0,0-13-4,-1-32-50,1 1-1,0-1 1,0 0-1,0 0 1,1 0-1,0 0 1,0-1-1,0 1 1,1-1-1,0 1 1,0-1-1,0 0 1,1 0-1,0 0 0,0 0 1,0-1-1,0 1 1,1-1-1,0 0 1,-1 0-1,8 3 1,-2-1-3,0 0-1,1-1 1,-1 0 0,1-1 0,0 0-1,0-1 1,1 0 0,-1-1 0,1 0-1,15 0 1,-12-1-18,0-2 0,-1 0 0,1 0 1,0-2-1,-1 0 0,1 0 0,-1-1 0,0-1 0,0-1 0,22-11 0,-27 11-8,0 0-1,0-1 1,0 0-1,0 0 1,-1-1-1,-1 0 0,1-1 1,-1 1-1,-1-1 1,1-1-1,-1 1 0,-1-1 1,0 0-1,6-19 1,-3-3-42,-1-1 1,-2 1-1,-1-1 1,-2 0-1,-3-50 1,1 45 2,-1 32 23,0-1 0,0 0 0,0 1 0,-1-1-1,-1 1 1,1-1 0,-1 1 0,0 0 0,0 0 0,0 0 0,-1 0 0,0 1-1,0 0 1,-1-1 0,0 1 0,1 1 0,-2-1 0,1 1 0,-11-7 0,-2-1-249,-1 1 0,0 1 1,-1 0-1,-41-13 0,-7 8-4330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3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52 7185,'-3'0'219,"0"0"1,0 1 0,0-1 0,0 1-1,0-1 1,0 1 0,0 0 0,1 0 0,-5 2-1,6-2-164,0 0 0,0-1 0,0 1 0,0 0 0,0 0 0,0-1 0,0 1 0,0 0 0,0 0 0,0 0 0,0 0 0,1 0 0,-1 0 0,0 0 0,1 1 0,-1-1 0,1 0 0,0 0 0,-1 0 0,1 1 0,0-1 0,-1 2 0,-11 39 994,12-40-985,0 0 0,0 0 1,0 0-1,0 0 0,0 0 1,1 1-1,-1-1 0,1 0 1,0 0-1,-1 0 0,1 0 1,0 0-1,0-1 0,0 1 1,2 3-1,1-2-53,-1-1 0,1 1 0,-1 0 0,1-1 0,0 0-1,5 2 1,-1 1-69,2-1 128,0 1 0,1-2-1,-1 1 1,1-1 0,0-1 0,0 0-1,11 1 1,-16-3-43,-1 1 0,0-1-1,0 0 1,1-1 0,-1 1-1,0-1 1,0 0 0,1 0-1,-1-1 1,0 1 0,-1-1-1,1-1 1,0 1 0,0 0-1,-1-1 1,8-5 0,-10 6-27,-1-1 0,1 1 0,-1 0 0,1 0 0,-1-1 0,0 1 0,0-1 0,0 1 0,0-1 0,0 1 0,0-1 0,-1 0 0,1-3 0,0-40-40,-1 29 46,-1 15 1,0-1 0,1 0 0,-1 1 0,-1-1 0,1 0 0,0 1 1,0 0-1,-1-1 0,0 1 0,1 0 0,-1 0 0,0-1 0,0 1 1,0 1-1,0-1 0,0 0 0,-1 0 0,1 1 0,-4-2 0,-6-4-5,-1 0-1,-20-7 0,-15 3-647,19 13-2820,28-2 3304,1 1-1,0-1 1,-1 1-1,1-1 1,0 1 0,-1 0-1,1-1 1,0 1 0,0-1-1,0 1 1,0 0 0,0-1-1,0 1 1,0 0 0,0-1-1,0 1 1,0 0 0,0-1-1,0 2 1,1 1-850,-1 5-608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50 10333,'0'0'1016,"28"0"1982,-1-2-1815,46-7 0,-20 1-642,372-20-629,-422 28-581,11-2 719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4.3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1 7505,'0'12'4140,"0"26"680,-6 65-3649,-4 1-427,7-77-668,1-1 0,1 0 0,4 30 1,-2 4-94,-1-3 14,0 11-250,0-23-8795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7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79 8521,'12'5'-387,"-10"-3"611,1 0 0,0-1 0,0 0 1,0 1-1,0-1 0,0 0 0,0-1 0,0 1 0,0 0 0,0-1 0,0 0 0,0 0 0,0 0 0,0 0 0,1 0 0,-1-1 0,0 1 0,0-1 1,0 0-1,0 0 0,0 0 0,0 0 0,-1 0 0,4-2 0,77-36 117,-25 13-2192,-57 26 1604,0 0-1,0-1 0,0 1 0,0-1 0,0 1 1,0-1-1,0 1 0,-1-1 0,1 0 0,0 1 1,0-1-1,0 0 0,-1 0 0,1 1 0,-1-1 0,1 0 1,0 0-1,-1 0 0,1 0 0,-1 0 0,1-2 1,-1 0-1312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4.8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 9041,'0'0'1415,"-13"10"839,-3-1-2012,1 0-1,0 2 1,0-1 0,1 2 0,-12 13 0,11-12-88,10-9-133,-1 1 1,1 1-1,0-1 0,0 1 0,1 0 0,0 0 0,0 0 1,0 1-1,1 0 0,0-1 0,0 1 0,1 0 0,-1 0 1,2 0-1,-1 1 0,1-1 0,0 0 0,0 12 0,2-18-21,-1 1 0,1 0-1,0 0 1,0-1 0,-1 1-1,1 0 1,0-1 0,1 1 0,-1-1-1,0 0 1,0 1 0,1-1-1,-1 0 1,0 0 0,1 0-1,0 0 1,-1 0 0,1 0-1,-1 0 1,1 0 0,0 0-1,0-1 1,2 1 0,45 12-29,-27-13 23,-1 0 0,1-1 0,-1-1 0,0-1-1,0-1 1,26-8 0,-22 5 2,1 1 0,-1 2 0,42-3-1,-65 7 29,-1 1 0,0-1 0,1 0 0,-1 0 0,1 1 0,-1-1 0,0 1 0,1-1 0,-1 1 0,0-1-1,1 1 1,-1 0 0,0 0 0,0 0 0,0 0 0,0 0 0,0 0 0,0 0 0,0 0 0,0 0 0,0 0 0,0 0 0,0 1-1,-1-1 1,1 0 0,-1 1 0,1-1 0,-1 0 0,1 1 0,-1-1 0,0 1 0,1 1 0,0 7 286,0 1 0,-1-1 1,-1 18-1,0-10-66,1-6-53,0 0 0,-1-1 0,-1 1 0,0 0 1,0 0-1,-2-1 0,1 0 0,-1 1 0,-1-1 1,0-1-1,0 1 0,-1-1 0,-12 17 0,8-15-201,0 0-1,-1 0 1,-1-1-1,1-1 0,-2 0 1,1-1-1,-1 0 0,-26 13 1,28-17-467,0 0 0,0-1 0,-1-1 1,1 1-1,-1-2 0,0 0 1,1 0-1,-1-1 0,0 0 0,0-1 1,0 0-1,-17-4 0,22 2-278,0 0 1,1 0-1,-1-1 0,0 0 0,1 0 0,0-1 1,-1 0-1,-5-4 0,-2-5-1071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5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6417,'4'-1'595,"0"0"0,1 0 0,-1 1 1,0-1-1,1 1 0,-1 0 0,0 0 1,1 1-1,-1-1 0,0 1 1,1 0-1,-1 0 0,0 0 0,6 4 1,32 4 452,-17-8-902,0-1 1,0-2 0,0 0 0,0-2 0,30-8 0,-15 1-360,-1-2 0,52-24 1,-67 25-2020,0-1 0,-1-1 1,25-21-1,-33 24-394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5.6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171 0 8009,'1'5'268,"-1"-1"1,0 1 0,0 0-1,0-1 1,-1 1-1,1 0 1,-1-1 0,-1 1-1,1-1 1,0 1-1,-1-1 1,0 0 0,0 1-1,0-1 1,-1 0 0,-5 7-1,-12 19 198,1 0-1,1 2 0,-24 60 1,37-75-427,1 0 0,1 1 0,0-1 0,1 1 1,1 0-1,1 27 0,0-27-37,0-17-24,21-7-158,26-20 262,45-34-1,-55 35-70,0 1 0,61-28 0,-95 50 7,1 1 0,0-1 0,-1 1 0,1 0 0,0 0 0,0 0 0,-1 0 0,1 1 0,0 0 0,0 0 0,0 0 0,0 0 0,0 0 0,0 1 0,5 1 0,-7-1 39,0 0 0,0 1-1,0-1 1,0 0 0,-1 1 0,1-1 0,0 1-1,-1 0 1,1 0 0,-1-1 0,0 1-1,0 0 1,1 0 0,-1 0 0,-1 0 0,1 0-1,0 1 1,0-1 0,-1 0 0,1 0-1,-1 0 1,0 1 0,0-1 0,1 0 0,-1 0-1,-1 4 1,8 99 1563,-7-101-1560,1 8 66,0 0 0,-1 0-1,-1 0 1,0 0-1,-1 0 1,0 0 0,-1 0-1,0-1 1,-1 1 0,0-1-1,-7 13 1,4-12-131,0 0-1,0 0 1,-2 0 0,1-1 0,-2 0 0,1 0 0,-1-1-1,-1-1 1,0 1 0,0-2 0,-1 0 0,0 0-1,0-1 1,-1 0 0,0-1 0,0-1 0,-22 6-1,13-5-626,-1-2-1,-44 4 0,62-7 290,-1-1 0,1 0 1,0 0-1,-1-1 0,1 1 1,0-1-1,-1 0 0,1-1 0,0 1 1,0-1-1,0 0 0,0-1 1,0 1-1,1-1 0,-1 0 0,1 0 1,0 0-1,-7-7 0,9 8 35,1 0-1,0 0 0,0-1 0,0 1 0,0 0 0,0-1 1,0 1-1,1 0 0,-1-1 0,1 1 0,-1-1 1,1 1-1,0-1 0,0 1 0,1-4 0,-1 2-12,0-16-1477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5.9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92 7049,'0'2'488,"-1"-1"0,1 0 0,0 1 0,0-1 0,0 1 1,0-1-1,1 0 0,-1 1 0,0-1 0,0 1 0,2 1 1,13 2 436,1-1 0,0-1 1,0 0-1,0-1 0,22 0 1,-13-3-486,0-1 0,0-1 0,24-6 0,-13 0-1518,50-19-1,27-23-5123,-84 33 2253,-17 9 1438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6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 28 6957,'-6'0'409,"0"0"1,0 0 0,0 1 0,0-1 0,0 2-1,0-1 1,1 1 0,-1-1 0,0 2 0,1-1-1,-1 0 1,1 1 0,0 0 0,0 1-1,0-1 1,-7 7 0,4-3-262,0 1 1,0 0-1,1 0 0,0 1 1,0-1-1,1 2 0,0-1 1,-5 13-1,9-18-114,0 1 1,1-1-1,-1 1 0,1-1 1,0 1-1,0-1 0,1 1 0,0 0 1,-1-1-1,1 1 0,1 0 1,-1-1-1,1 1 0,0-1 0,0 1 1,0 0-1,1-1 0,-1 0 1,1 1-1,0-1 0,0 0 0,1 0 1,-1 0-1,1 0 0,0-1 1,0 1-1,0-1 0,1 0 0,-1 0 1,1 0-1,0 0 0,5 3 1,-2-2 4,1-1 0,0 0 1,-1 0-1,1-1 0,0 0 1,1-1-1,-1 1 0,0-2 1,0 1-1,0-1 1,1 0-1,10-2 0,-12 1-30,-1 0-1,0-1 0,0 0 0,0 0 0,0 0 0,-1-1 1,1 1-1,-1-1 0,1-1 0,-1 1 0,0-1 0,0 0 1,0 0-1,-1 0 0,0-1 0,8-9 0,-10 8-5,0 0-1,0 0 0,0 0 1,-1 0-1,0 0 0,0 0 1,-1 0-1,0 0 0,0 0 1,0-1-1,-2-7 0,1-9-55,1 19 51,-1-1 1,0 1-1,1 0 1,-1 0-1,-1-1 1,1 1-1,-1 0 1,0 0-1,0 0 0,0 1 1,0-1-1,-5-5 1,-39-41-428,20 24-1294,15 12-4287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6.8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16 6777,'-21'-16'10679,"74"61"-9505,-12-4-902,-3 2-1,-1 2 1,-2 1-1,-2 2 1,-3 1-1,-1 1 1,-3 2-1,-2 1 1,-3 1-1,-1 0 1,14 71-1,-15-41 253,-3 1 1,5 96-1,-18-136-245,3 137 579,-7-143-954,-1-1 0,-12 64 0,2-46 28,-3 0-1,-30 76 1,37-113 60,-1 0 0,-1 0 1,-1-1-1,0 0 1,-1-1-1,-1 0 1,-1-1-1,0 0 0,-33 26 1,18-22-783,10-14-2927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7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32 8333,'-1'0'140,"1"0"0,-1 0 1,1 0-1,-1 0 0,1 0 0,-1 0 1,1 1-1,-1-1 0,1 0 1,0 0-1,-1 0 0,1 1 0,-1-1 1,1 0-1,0 0 0,-1 1 1,1-1-1,0 0 0,-1 1 0,1-1 1,0 0-1,0 1 0,-1-1 1,1 1-1,0-1 0,0 0 0,-1 1 1,1-1-1,0 1 0,0-1 1,0 1-1,0-1 0,0 1 0,14 6 2629,31 0-533,-43-7-2099,82 4 1819,139-12 0,-23-1-1467,-170 10-590,-15 0 137,-1-1 0,1 0 1,0-1-1,24-5 0,-34 4-27,0 1 0,1 0 1,-1 1-1,0-1 1,1 1-1,8 0 0,-14 0-9,1 0-69,-1 0-1,0 0 1,1 0-1,-1 0 1,0 0-1,1 0 1,-1 0-1,0 0 1,0 0-1,1 0 1,-1 0-1,0 0 1,0-1-1,1 1 1,-1 0-1,0 0 1,0 0 0,1 0-1,-1-1 1,0 1-1,0 0 1,0 0-1,1-1 1,-1 1-1,0 0 1,0 0-1,0-1 1,0 1-1,0 0 1,0 0-1,0-1 1,1 1-1,-1 0 1,0-1-1,0 1 1,0 0-1,0 0 1,0-1 0,0 1-1,0 0 1,0-1-1,0 1 1,-1 0-1,1 0 1,0-1-1,0 1 1,0 0-1,0-1 1,0 1-1,0 0 1,-1 0-1,1-1 1,0 1-1,0 0 1,0 0-1,-1 0 1,1-1-1,0 1 1,0 0 0,-1 0-1,1 0 1,0 0-1,0 0 1,-1-1-1,-17-18-7016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8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9085,'-1'2'394,"1"-1"1,0 1-1,0 0 0,1-1 1,-1 1-1,0-1 1,0 1-1,1-1 0,-1 1 1,1-1-1,-1 1 0,1-1 1,0 1-1,-1-1 1,1 0-1,0 1 0,0-1 1,0 0-1,0 0 1,3 3-1,0-2 33,0 0 0,0 0 0,0-1 0,0 1 0,1-1 0,6 2 1,23 3 578,0-2 0,0-1 1,66-3-1,-5 1-415,46 1 21,46 3-223,-180-4 580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39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41 8289,'0'-16'-832,"0"-9"8699,0 46-6904,3 26-70,14 81-1,1 13-175,-13 84 458,-5-183-1001,-2-21-39,-1 0 1,-1 0 0,-1-1-1,-1 1 1,-15 36-1,15-40-65,0 2-41,5-16-43,1 0 1,-1 0 0,0 0 0,0 0-1,0 0 1,0 0 0,-1-1 0,1 1-1,-1 0 1,0-1 0,0 1 0,0-1 0,0 0-1,0 1 1,0-1 0,-3 2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40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597 239 7869,'0'0'22,"0"-1"1,0 1 0,0-1 0,0 1-1,0-1 1,0 1 0,0-1 0,0 1-1,-1-1 1,1 1 0,0-1-1,0 1 1,0-1 0,-1 1 0,1 0-1,0-1 1,-1 1 0,1-1 0,0 1-1,-1 0 1,1-1 0,0 1-1,-1 0 1,1 0 0,-1-1 0,1 1-1,-1 0 1,1 0 0,-1-1 0,1 1-1,-1 0 1,1 0 0,-1 0 0,-25 2 1727,-27 17 1274,50-17-2957,-32 12 112,2 2 0,0 2 0,0 1 0,2 1 0,0 2 0,2 1 0,0 2 0,2 0 1,1 2-1,-24 31 0,43-49-170,1 0 0,1 1 1,0 0-1,0-1 0,0 2 0,2-1 1,-1 0-1,1 1 0,1 0 1,0 0-1,0-1 0,1 1 0,0 21 1,2-25-4,0-1 1,-1 0-1,2 1 0,-1-1 1,1 0-1,0 0 1,0 0-1,1 0 0,0 0 1,0 0-1,0-1 0,1 1 1,-1-1-1,1 0 1,0 0-1,1 0 0,0-1 1,-1 0-1,1 0 1,1 0-1,-1 0 0,0-1 1,1 0-1,0 0 1,0 0-1,0-1 0,0 0 1,0 0-1,0 0 1,0-1-1,1 0 0,-1 0 1,10 0-1,10-2 5,0 0 0,0-1 0,0-2 0,32-8 0,-49 9-40,1 0-1,-1 0 1,0-1-1,0 0 1,0 0 0,0-1-1,-1 0 1,1-1-1,-1 0 1,-1 0 0,1 0-1,-1-1 1,0-1-1,8-11 1,-12 13 6,-1-1 0,0 1 0,0-1 0,0 0 0,-1 1 0,0-1 0,-1 0 0,1 0 0,-1 1 0,0-1 0,-2-9 0,1-11-95,0 23 97,0 0 0,0 0 0,0 1 0,-1-1 0,1 0-1,-1 0 1,0 1 0,0-1 0,0 1 0,0 0 0,-1-1 0,1 1 0,-1 0 0,-4-3-1,-50-43-136,48 42 146,-26-18-9,-2 1 0,-1 2-1,-57-23 1,60 30 188,1-2 1,1 0-1,0-3 0,2-1 1,-31-25-1,60 44-164,0 1-1,0-1 1,1 0-1,-1 0 1,0 0 0,1 0-1,0 0 1,-1 0-1,1-1 1,0 1 0,0 0-1,0-1 1,0 1-1,1-1 1,-1 1 0,1-1-1,-1 1 1,1-1-1,0 1 1,0-1 0,0 1-1,1-5 1,0 4-2,0-1 0,0 1 0,1 0 0,-1 0 0,1 0 0,0-1 0,0 1 0,0 1 0,0-1 0,0 0 0,0 1 0,1-1-1,0 1 1,-1-1 0,5-1 0,19-12 3,0 1-1,0 2 0,2 0 0,-1 2 1,1 1-1,42-9 0,-10 7 39,1 3 1,69-2-1,-115 10 5,0 1-1,0 0 1,18 3 0,-29-2-35,0 0 1,0 0-1,-1 0 1,1 0 0,0 0-1,0 1 1,0 0-1,-1 0 1,1 0-1,-1 0 1,0 0 0,1 1-1,-1-1 1,0 1-1,4 6 1,-5-5-15,-1 0-1,-1 0 1,1 0 0,-1 1 0,1-1 0,-1 0 0,0 0-1,-1 1 1,0 4 0,0 4-10,1-10-1,0-1-37,1-1 0,-1 0-1,0 1 1,0-1 0,0 1 0,0-1 0,0 1 0,0-1 0,-1 0-1,1 1 1,0-1 0,-1 1 0,1-1 0,-1 0 0,1 1 0,-1-1-1,0 0 1,1 0 0,-1 1 0,0-1 0,0 0 0,0 0 0,0 0-1,0 0 1,0 0 0,-2 1 0,1 0-522,-1 0 0,1 0 1,0 1-1,0-1 0,0 1 0,0-1 0,-2 7 1,-2 0-2338,-2-2 208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8.2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0 120 11217,'0'0'76,"0"1"1,0-1-1,0 1 1,0-1-1,1 0 1,-1 1-1,0-1 1,0 1-1,0-1 1,0 0-1,0 1 1,1-1-1,-1 0 1,0 1-1,0-1 1,1 1-1,-1-1 1,0 0-1,1 0 0,-1 1 1,0-1-1,1 0 1,-1 0-1,0 1 1,1-1-1,-1 0 1,1 0-1,-1 0 1,0 0-1,1 1 1,-1-1-1,1 0 1,0 0-1,21-1 1684,26-14-517,-43 13-1315,25-9-436,32-17 1,-54 24-259,-1 0 0,1 0 0,-1-1 0,0 0 0,-1 0-1,1-1 1,-1 0 0,0 0 0,8-10 0,-12 4-1609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41.0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346 67 8661,'-24'0'1394,"13"-1"-1008,0 0-1,1 1 1,-1 0 0,0 0 0,0 1 0,1 1-1,-1 0 1,1 1 0,-1 0 0,1 0 0,0 1-1,0 0 1,0 1 0,1 0 0,-17 12-1,13-8-283,1 1 0,0 0 0,1 0 0,0 1 0,0 1 0,1 0 0,1 1 0,0-1-1,0 2 1,-9 20 0,15-22-72,-1 1-1,2 0 1,0-1-1,0 1 1,1 0-1,1 0 1,0 0 0,1 0-1,3 21 1,-2-26 4,1 0 0,0-1 0,0 1 0,0 0 1,1-1-1,0 0 0,1 0 0,-1 0 0,1 0 1,1-1-1,-1 0 0,11 9 0,1 0 26,1-1 1,0-1-1,28 16 0,-23-18-50,-1 0 1,1-1-1,1-2 0,0 0 1,0-1-1,0-2 0,1 0 1,0-2-1,0-1 0,0 0 1,29-4-1,-47 2-9,1-1 0,-1 0 0,0-1 0,0 0-1,0 0 1,-1 0 0,1-1 0,0 0 0,-1-1 0,0 1 0,0-1 0,0 0 0,0-1 0,0 1-1,-1-1 1,0 0 0,0-1 0,0 1 0,-1-1 0,0 0 0,0 0 0,0 0 0,-1-1-1,0 1 1,0-1 0,-1 0 0,0 1 0,0-1 0,0-1 0,-1 1 0,0 0 0,0 0 0,-1 0-1,0-8 1,0-9-51,1 6 40,-1 0 1,0 0 0,-2 0 0,0 0 0,0 0 0,-2 0-1,0 0 1,-13-30 0,3 18-41,-1 1 0,-2 0 0,-21-27 0,28 44-292,0-1 0,-1 2 0,-1 0-1,0 0 1,0 1 0,-1 0 0,0 1 0,-20-9 0,29 16-581,-10-6 756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41.4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72 118 8381,'-20'-5'174,"17"4"229,0 0 0,-1 0 0,1 0 0,-1 0 0,1 0 0,-1 1 0,1 0 0,-1 0 0,0 0 0,1 0 0,-7 1 0,9 3-267,0 0 0,0 0 0,1 0 0,0 0 0,0 0 1,0 0-1,1 8 0,-1-4 136,1-5-231,0 0 0,0 1 1,1-1-1,-1 0 0,0 0 0,1 0 1,0 0-1,0 0 0,0 0 0,0-1 1,0 1-1,1-1 0,-1 1 0,1-1 1,0 0-1,-1 0 0,1 0 0,0 0 1,0-1-1,6 3 0,12 7 142,38 12 0,-58-23-172,11 4 107,0 0-1,1-1 1,20 2-1,-29-5-100,0 1 0,0-1 0,0 0-1,-1 0 1,1 0 0,0-1 0,0 0 0,0 1-1,0-1 1,-1 0 0,1-1 0,0 1 0,-1-1 0,1 0-1,5-3 1,-6 0-16,-1 0 0,1 0 0,-1 1-1,-1-1 1,1-1 0,0 1 0,-1 0 0,0 0 0,-1 0-1,1-1 1,-1 1 0,0-9 0,-1 8 4,0 0-1,0 0 1,-1 1 0,0-1 0,0 0-1,0 1 1,-1-1 0,0 1 0,0-1-1,0 1 1,0 0 0,-1 1 0,0-1-1,0 1 1,-8-8 0,-3-1-213,0 0-1,-1 2 1,-28-18 0,15 15-5540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43.3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6913,'0'0'99,"1"1"0,-1-1 0,0 0 0,0 1 0,1-1 0,-1 0 0,1 1 0,-1-1 0,0 0 0,1 1 0,-1-1 0,1 0 0,-1 1 0,1-1 0,-1 0 0,1 0 0,-1 0 0,1 0 1,-1 1-1,1-1 0,-1 0 0,1 0 0,-1 0 0,1 0 0,-1 0 0,1 0 0,0 0 0,22-1 3015,-17 1-2713,121 14 3041,0-12-2074,-1-5 1,153-25-1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0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3 6821,'17'-3'7039,"-17"101"-3903,0 128-1545,-1-198-1366,-10 52 1,6-52 67,-3 52 1,1 102 164,7-156-1757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0.8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 8241,'0'16'5915,"1"17"-3002,0-21-2792,-1 0 1,-1 1-1,0-1 0,-1 0 0,-3 13 0,0-6 106,1 0-1,1 0 1,1 0-1,1 1 1,0-1-1,3 21 1,-1 4 328,-1-29-532,-1-13-5,1 1-1,-1-1 1,1 1 0,0-1 0,0 1 0,0-1-1,0 1 1,0-1 0,1 1 0,-1-1 0,1 0 0,0 1-1,0-1 1,0 0 0,0 1 0,0-1 0,0 0-1,0 0 1,1 0 0,1 3 0,1-2-4,1 0-1,0 1 1,-1-1 0,1-1-1,0 1 1,0-1 0,1 0-1,-1 0 1,0 0 0,1-1-1,-1 1 1,1-2 0,-1 1-1,1 0 1,0-1 0,6-1 0,1 0-488,1 0 1,-1-1 0,1-1 0,-1 0 0,0-1 0,-1 0 0,25-12-1,-22 9-911,-1-1 0,-1 0 0,0-1 1,0-1-1,0 0 0,17-18 0,-18 13 171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1.1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211 2 7413,'4'-1'4190,"-1"10"-638,-3-3-3998,0 6 893,0-1-1,-1 0 1,-1 0-1,0 1 1,0-1-1,-8 19 1,-61 226 1669,16-52-1045,38-150-623,-20 110-1,27-120-341,7-34-168,1-1 1,0 0-1,0 0 1,1 10-1,1-52-13730,0 22 11157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1.7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2 6733,'0'0'152,"1"-1"1,-1 1 0,1 0 0,-1 0-1,0 0 1,1 0 0,-1 0 0,1 0 0,-1 0-1,1 0 1,-1 0 0,1 0 0,-1 0-1,1 0 1,-1 0 0,0 1 0,1-1-1,-1 0 1,1 0 0,-1 0 0,3 3 916,-3-3-916,0 0 0,0 1-1,1-1 1,-1 0 0,0 1 0,1 0-1,-5 17 1545,-19 19-1191,23-37-477,-85 124 1065,81-117-1080,0 1 1,1-1 0,0 1-1,0 0 1,1 1 0,0-1-1,1 0 1,0 1 0,0-1-1,0 0 1,1 1 0,1 9-1,0-9-29,-1-8 16,1 0-1,0 0 1,0 0-1,0 0 1,0-1 0,0 1-1,0 0 1,0 0-1,1-1 1,-1 1-1,0-1 1,0 1-1,1-1 1,-1 0 0,0 1-1,0-1 1,1 0-1,-1 0 1,0 0-1,2 0 1,30 4-26,-17-5 19,0-1 0,0 0 0,0-1 0,-1-1 0,1 0 0,-1-1 0,0 0 0,27-15 1,-27 12 40,0 1 0,0 1 1,0 0-1,1 1 1,0 1-1,0 0 0,31-2 1,-46 6-5,1 0 1,-1 0-1,1 1 1,-1-1-1,1 0 1,-1 1-1,0-1 1,1 1-1,-1 0 1,0-1-1,1 1 1,-1 0 0,0 0-1,0 0 1,0 0-1,1 0 1,-1 0-1,0 0 1,0 0-1,-1 0 1,1 0-1,0 0 1,0 1-1,0-1 1,-1 0-1,1 1 1,-1-1-1,1 1 1,-1-1-1,0 1 1,1-1-1,-1 0 1,0 2-1,1 8 269,0 0-1,-1 0 1,-1 18 0,0-8 172,1-6-263,0-9-119,1-1 1,-1 1-1,-1 0 1,1 0-1,-1 0 1,0 0-1,0 0 1,-1 0-1,1-1 1,-6 11-1,-6 7 68,0-1 0,-2-1-1,-19 22 1,24-33-141,0-1 0,0 0-1,-1 0 1,0-1 0,0 0-1,-1-1 1,-20 9 0,11-7-243,0-1-1,-1-1 1,1-1 0,-24 3-1,33-8-669,-1 1 0,1-2 0,-1 0 0,1 0 0,-14-3 0,25 3 597,-1-1 0,1 1 0,-1-1 0,1 0-1,0 0 1,-1 1 0,1-1 0,0 0 0,-1 0 0,1 0 0,0-1 0,0 1 0,0 0 0,0 0-1,0-1 1,0 1 0,0 0 0,1-1 0,-1 1 0,0-1 0,1 1 0,-1-4 0,1-5-1602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1.9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61 7641,'35'-1'4538,"-20"2"-3323,1 1 0,28 7 0,27 4 289,124-9-126,-158-6-1498,-1-1 0,0-2 1,47-13-1,-77 16-385,-1 0-1,1 0 1,-1 0-1,0-1 1,7-5-1,-9 7-80,-1-1 0,1 0 0,-1 0 0,1-1 0,-1 1 0,0 0 0,0-1 0,0 1 0,0-1 0,-1 0-1,3-3 1,-3-5-1782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2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83 8805,'0'0'67,"0"-1"0,0 1 1,0 0-1,0 0 0,0 0 1,0-1-1,0 1 0,0 0 1,0 0-1,0 0 0,0-1 0,0 1 1,0 0-1,0 0 0,0-1 1,-1 1-1,1 0 0,0 0 1,0 0-1,0 0 0,0-1 0,0 1 1,-1 0 134,1 0-135,0-1 0,0 1 1,0 0-1,-1 0 0,1 0 0,0 0 1,0 0-1,0 0 0,-1 0 1,1 0-1,0 0 0,0 0 1,0-1-1,-1 1 0,1 0 1,0 0-1,0 0 0,-1 0 0,-11 7 1264,-8 13-551,16-14-646,1 0 0,0 0 1,0 0-1,1 0 0,0 0 0,0 1 1,0-1-1,1 1 0,0-1 0,0 1 1,1 11-1,0-16-93,0 1 0,0-1 0,0 1 0,0-1 1,1 1-1,-1-1 0,1 1 0,0-1 0,-1 1 0,1-1 0,0 0 1,1 1-1,-1-1 0,2 3 0,0-2 2,0 0 1,0-1-1,1 1 1,-1-1-1,1 1 1,-1-1-1,1 0 0,5 2 1,-3-2-27,0 1 0,0-1 1,1 0-1,-1-1 0,0 0 1,1 0-1,-1 0 0,1-1 1,-1 0-1,0 0 0,1 0 0,-1-1 1,1 0-1,-1-1 0,0 1 1,1-1-1,-1 0 0,0 0 1,5-4-1,-6 3-3,0 1 0,-1-1 0,0 0 0,1-1 0,-1 1 0,0-1 0,-1 0 1,1 0-1,-1 0 0,0 0 0,0-1 0,0 1 0,0-1 0,-1 0 0,0 0 0,0 0 0,0 0 0,-1 0 0,1 0 1,-1 0-1,0-1 0,-1 1 0,1-7 0,-1 0-79,0 4 63,0 0 1,0 0-1,-1 0 0,-3-14 0,3 18-71,-1 1 1,1-1 0,-1 0 0,0 1 0,-1-1 0,1 1 0,-1 0 0,1 0 0,-1 0 0,0 0 0,-5-4 0,-20-12-2021,24 17 1199,0 1 1,0-1-1,-1 1 0,1 0 0,0 0 1,-1 0-1,1 1 0,-9 0 0,-1 0-1089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2.7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 11069,'1'0'185,"-1"1"-1,0 0 1,1 0-1,-1 0 1,1-1-1,-1 1 1,1 0-1,0-1 1,-1 1 0,1-1-1,0 1 1,-1 0-1,1-1 1,0 0-1,0 1 1,-1-1-1,1 1 1,0-1-1,0 0 1,0 0 0,0 1-1,0-1 1,-1 0-1,1 0 1,0 0-1,0 0 1,0 0-1,0 0 1,1 0 0,40-1 260,-27 1 198,376-7-445,-389-15-8888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39.1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992 196 7825,'7'0'557,"1"-1"0,0 0 1,-1-1-1,1 0 0,-1 0 1,1 0-1,-1-1 0,9-5 1,58-36 2428,-43 25-3143,146-84 481,-177 103-310,0 0-1,1 0 0,-1 0 1,0 0-1,0 0 1,0 0-1,1 0 0,-1 0 1,0 0-1,0 0 0,0 0 1,0-1-1,1 1 1,-1 0-1,0 0 0,0 0 1,0 0-1,0 0 1,1 0-1,-1 0 0,0-1 1,0 1-1,0 0 1,0 0-1,0 0 0,0 0 1,1-1-1,-1 1 1,0 0-1,0 0 0,0 0 1,0 0-1,0-1 1,0 1-1,0 0 0,0 0 1,0 0-1,0-1 1,0 1-1,0 0 0,0 0 1,0 0-1,0-1 1,0 1-1,0 0 0,0 0 1,0 0-1,0-1 1,-12-1 121,-19 5-93,-185 63 407,83-24 661,-244 46-1,362-86-1043,-1 0-1,1-1 0,-1-1 0,1 0 0,-1-1 0,1-1 0,-18-4 0,26 4-51,-1 0-1,1-1 1,-1 0-1,1-1 0,0 1 1,1-1-1,-1-1 1,0 1-1,1-1 0,0 0 1,0-1-1,1 1 1,0-1-1,-1 0 0,-5-11 1,-13-24-30,24 39 6,-1 1 1,0-1 0,1 1-1,-1-1 1,0 1 0,0-1-1,0 1 1,0 0-1,0-1 1,0 1 0,0 0-1,0 0 1,-2-2 0,1 2-52,2 1-3,0 1-149,0 1 208,0-1 0,0 0 0,1 1 0,-1-1-1,0 1 1,0-1 0,1 0 0,-1 1 0,1-1 0,-1 0-1,1 1 1,0-1 0,-1 0 0,3 3 0,18 21 30,-2 1 0,0 1 1,-2 1-1,-1 0 0,22 56 1,-35-76 11,-1 1 0,0 0 0,0 1 1,-1-1-1,0 0 0,0 0 0,-2 13 1,1-10 133,-1-10-163,0-1 0,1 0 0,-1 1 0,0-1 0,0 0 1,0 0-1,0 0 0,0 0 0,0 0 0,-1 0 0,1 0 0,0 0 0,-1 0 0,1 0 0,0-1 0,-1 1 0,1 0 0,-1-1 0,1 0 0,-1 1 0,1-1 0,-1 0 0,1 1 0,-2-1 1,-42 5 235,30-5-188,1-1 0,-1 0 0,0-1 0,1-1 0,-1 0 1,1-1-1,0-1 0,0 0 0,1-1 0,0 0 1,-15-10-1,10 5-261,0-2 0,1 0 0,0-1 0,1 0 0,1-1 0,-26-33 1,35 40-177,1-1 1,0 1 0,0-1 0,1 0 0,0-1 0,-4-12 0,7 18-13,0 0 0,0 0 1,0 0-1,1 0 0,0 0 1,-1 0-1,1 0 0,1 0 1,-1 0-1,1 0 0,-1 0 1,1 0-1,0 0 0,0 0 1,1 0-1,-1 0 0,1 1 1,3-7-1,9-5-1913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3.0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8757,'-10'48'5504,"11"-47"-5400,-1 1 0,1-1 0,0 1 0,0-1 0,0 0 0,0 1 0,0-1 1,1 0-1,-1 0 0,0 1 0,1-1 0,-1 0 0,1 0 0,-1-1 0,1 1 0,-1 0 1,1 0-1,-1-1 0,1 1 0,0-1 0,-1 1 0,1-1 0,0 0 0,0 0 0,1 0 1,60 9 256,-51-8-214,228 12 51,-139-12-5176,-99-1 4614,-1 0 0,0-1-1,0 1 1,1 0 0,-1-1-1,0 1 1,0-1 0,0 1-1,0-1 1,1 1-1,-1-1 1,0 0 0,1-1-1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6.4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0 286 8429,'15'-26'5158,"-14"22"-4974,-1 0 0,1 0 0,0 0 1,1 1-1,-1-1 0,1 0 0,0 1 1,-1-1-1,6-6 0,25-31 542,-19 26-654,1 0 0,1 1 0,1 1 0,-1 1 0,2 0 0,0 1 0,0 0-1,1 2 1,25-10 0,-18 10-54,0 0 0,1 2 0,0 2 0,0 0 0,0 1 0,45 0 0,-69 4-11,1 0 1,-1 0-1,0 0 0,0 0 0,1 1 1,-1-1-1,0 1 0,0-1 0,0 1 0,0 0 1,1 0-1,-1 0 0,0 0 0,-1 0 1,1 0-1,0 1 0,0-1 0,0 0 0,-1 1 1,1 0-1,-1-1 0,1 1 0,-1 0 0,0 0 1,0 0-1,1 0 0,-1 0 0,-1 0 1,1 0-1,1 3 0,0 5 31,0 1 0,-1-1 0,0 0 0,-1 1 1,-1 14-1,1-3-65,-1-14 31,0 0 0,-1-1-1,0 1 1,0-1-1,0 1 1,-1-1 0,0 0-1,0 0 1,-1 0 0,-5 7-1,-4 4-14,0 0 0,-21 22-1,12-18 26,-2-2 0,-45 32 0,29-25 62,39-26-78,-1 0-16,0 1 1,0-1-1,1 0 0,-1 0 1,0 1-1,1-1 0,-1 1 1,1 0-1,-1-1 0,1 1 1,0 0-1,0 0 1,0 0-1,0 0 0,-2 4 1,3-6 25,21-11 16,-7 6-29,0 2-1,0-1 0,0 2 1,1 0-1,-1 0 0,1 1 1,-1 1-1,1 1 0,15 2 1,-23-2 11,1 1 1,-1 0-1,0 0 0,0 1 1,0 0-1,0 1 1,-1-1-1,1 1 1,-1 0-1,0 1 0,0 0 1,0 0-1,-1 0 1,0 0-1,0 1 1,0 0-1,0 0 0,-1 0 1,4 8-1,-4-4 93,-1 0-1,0 0 1,0 0 0,-1 1-1,-1-1 1,1 0-1,-2 1 1,0-1 0,0 1-1,-2 10 1,2 12 318,-1-29-390,0-1-1,0 0 0,0 1 1,0-1-1,0 0 0,-1 0 0,0 0 1,1 0-1,-1 0 0,0 0 1,0-1-1,-1 1 0,1 0 1,0-1-1,-4 3 0,-46 36-235,45-35 161,-18 11-9,0-2 1,-1 0 0,-1-1-1,0-2 1,-1 0 0,0-2-1,-53 11 1,53-16-1407,1-1 1,-43 0-1,69-4 1214,-1 0 0,1 1 0,-1-1 0,0 0 0,1-1 0,-1 1 0,1 0 0,-1 0 0,1-1 0,-1 1 0,1 0 0,-1-1 0,1 0 0,-1 1 0,1-1 0,0 0 0,-1 0 0,1 0 0,0 0 0,-1 0 0,1 0 0,0 0 0,-1-2 0,1-5-2023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7.0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351 3 8709,'35'-3'2158,"-35"3"-2051,0 1 0,0-1 0,1 0 0,-1 0 0,0 1 0,0-1 0,0 0 0,0 1-1,0-1 1,0 0 0,0 0 0,0 1 0,0-1 0,0 0 0,0 1 0,0-1 0,-3 5 1926,3-5-1926,0 0 0,-1 0 0,1 0 0,-1 0 0,-10 14-73,-7 2 269,1 0-1,-25 31 1,6-7-221,16-18-82,1 1 0,0 1 0,-25 45 0,40-62-4,1 1 0,0 0-1,1-1 1,-3 14-1,5-20 5,0-1 0,0 0-1,0 1 1,0-1-1,0 1 1,0-1-1,0 0 1,0 1-1,0-1 1,0 0-1,0 1 1,1-1-1,-1 0 1,0 1-1,0-1 1,1 0-1,-1 1 1,0-1-1,0 0 1,1 1-1,-1-1 1,0 0-1,0 0 1,1 0-1,-1 1 1,0-1-1,1 0 1,-1 0-1,1 0 1,-1 0 0,1 1-1,16-2-13,22-11-2,-35 10 15,49-19-25,-27 10-13,0 0 1,1 2 0,0 1 0,0 1 0,1 2 0,51-5 0,-76 10 53,-1 0-1,0 1 0,0-1 1,1 0-1,-1 1 1,0 0-1,0-1 0,0 1 1,0 0-1,0 0 1,0 0-1,0 0 0,0 1 1,0-1-1,0 0 1,-1 1-1,1-1 0,0 1 1,-1 0-1,1 0 1,-1-1-1,0 1 0,0 0 1,0 0-1,0 0 1,0 0-1,0 0 0,0 1 1,-1-1-1,1 0 1,0 4-1,1 8 205,0 1-1,-1-1 1,-1 0-1,-1 15 1,0-6 196,1-14-293,-2 1 0,1-1 0,-1 0 0,0 0-1,-1 0 1,0 0 0,-1 0 0,1-1 0,-2 1 0,1-1 0,-1 0 0,0-1 0,-1 1 0,0-1-1,0 0 1,-10 9 0,0-3-67,1 1 0,-2-2 0,0 0 0,0-1 0,-1-1 0,-29 12 0,16-10-264,-1-1 1,-1-2-1,-39 6 1,40-10-2147,-52 0 1,81-5 1985,1 0 1,-1 0 0,1 0-1,-1 0 1,1 0-1,-1-1 1,1 0 0,-1 1-1,1-1 1,0 0 0,-1 0-1,1 0 1,0 0 0,0 0-1,0-1 1,0 1-1,0-1 1,0 1 0,-3-4-1,4-4-1658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7.3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83 7917,'54'-5'3432,"6"-1"2667,-31 1-5425,-1 2-1,44 0 1,19-2-707,-40 0-229,73-12 179,-107 13-1580,-1 0-1,29-12 1,-43 15 1065,-1 1 458,-1 0-1,0 0 1,1 0-1,-1 0 1,1 0-1,-1 0 0,1-1 1,-1 1-1,0 0 1,1 0-1,-1-1 1,1 1-1,-1 0 1,0-1-1,1 1 1,-1 0-1,0-1 1,1 1-1,-1 0 1,0-1-1,0 1 1,1-1-1,-1 1 0,0 0 1,0-1-1,1 0 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9:58.1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123 119 8757,'0'0'91,"1"-1"0,-1 1-1,0-1 1,0 1 0,0-1 0,0 1 0,0-1 0,0 1 0,0 0 0,0-1-1,0 1 1,0-1 0,0 1 0,0-1 0,-1 1 0,1-1 0,0 1 0,0 0-1,0-1 1,-1 1 0,1-1 0,0 1 0,0 0 0,-1-1 0,1 1 0,0 0-1,-1-1 1,1 1 0,0 0 0,-1-1 0,1 1 0,-15 7 3215,2 1-4178,7-5 936,-1 0 1,1 1-1,0 0 1,1 0-1,-1 0 0,1 1 1,-1 0-1,1 0 1,1 0-1,-1 1 1,1-1-1,0 1 1,0 0-1,1 1 1,-1-1-1,-1 7 1,3-8-30,1 1 1,0-1-1,0 1 1,1-1-1,-1 1 1,1-1-1,0 1 1,1-1-1,0 6 0,0-7-9,1-1-1,-1 0 0,1 1 1,0-1-1,-1 0 0,2 0 0,-1 0 1,0 0-1,0-1 0,1 1 1,0-1-1,-1 1 0,1-1 1,5 3-1,2 1-17,-1 0 1,1-1-1,1-1 0,-1 1 1,1-2-1,-1 1 1,1-2-1,0 1 0,0-1 1,0-1-1,0 0 0,14-1 1,-18 0-2,0 0-1,0-1 1,0 0 0,0 0 0,-1 0-1,1-1 1,0 0 0,-1-1 0,1 1-1,-1-1 1,0 0 0,0-1 0,0 1-1,0-1 1,-1-1 0,1 1 0,-1-1-1,0 0 1,0 0 0,6-10-1,-9 10 9,0 0 0,0-1 0,0 0 0,-1 1 0,0-1 0,0 0-1,-1 1 1,0-1 0,0 0 0,0 0 0,-2-6 0,2-11 3,-1 16-8,0 1 0,-1 0 0,1-1 0,-1 1 0,0 0 0,0 0-1,-1 0 1,0 0 0,0 1 0,-1-1 0,1 1 0,-1 0 0,0 0 0,0 0 0,-7-6-1,-3-1-339,0 0-1,0 0 1,-1 1 0,-19-10-1,-18-6-7311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0:01.0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223 154 5356,'5'-6'7605,"12"-19"-7471,-15 21-88,-1-1 0,1 1 0,0 0 0,1 0-1,-1 0 1,1 0 0,-1 0 0,1 0 0,0 1 0,1-1 0,-1 1-1,4-3 1,12-14 104,-15 16-91,0 0 0,0 0 0,0 1 0,1 0 0,-1 0 1,1 0-1,0 0 0,0 1 0,0-1 0,0 1 0,0 1 0,10-3 0,1 0 138,0 2 1,0 0 0,24 0-1,-38 3-168,0-1 0,0 1 0,0 0 0,0 0 0,0 0 0,-1 1 0,1-1 0,0 0 0,-1 1 0,1-1 0,-1 1 0,1-1 0,-1 1 0,0 0 0,1-1 0,0 5 0,13 11 152,-11-13-144,0 0 0,-1 1 1,1 0-1,-1-1 0,0 1 1,0 0-1,3 8 0,4 7 172,-9-16-167,0 1 0,0-1 0,0 1 0,-1 0 0,1-1 0,-1 1-1,0-1 1,-1 1 0,0 5 0,0 8 45,0-11-69,-1-1 0,0 1 0,0-1 0,0 1 0,0-1 0,-1 0 0,0 1 1,-1-1-1,1-1 0,-1 1 0,0-1 0,-1 1 0,1-1 0,-7 6 0,4-4 56,0 1-1,1 0 1,-1 1-1,2-1 1,-7 13-1,9-16-111,-1 1 1,0-1-1,-1 1 0,1-1 0,-1 0 0,0-1 0,0 1 1,0-1-1,-8 4 0,-19 18 36,-26 31 638,63-61-591,-1 2 0,1-1 0,0 0 0,0 1 0,0 0 0,10-3 0,11 1 109,21-4 627,81-3 0,-125 12-752,-1 1 1,0 0 0,0 0-1,0 0 1,0 0 0,0 0 0,-1 0-1,1 0 1,0 1 0,-1-1 0,2 4-1,-2-4-1,36 55 926,-36-55-918,0 0 1,1 0-1,-1 0 1,0 0-1,0 0 1,-1 0-1,1 0 0,0 0 1,-1 0-1,1 0 1,-1 1-1,1-1 1,-1 4-1,7 31 440,-10-7-177,2-29-287,0 1 1,0-1 0,1 1 0,-1-1-1,0 0 1,0 0 0,-1 0-1,1 0 1,0 0 0,0 0 0,0 0-1,-1 0 1,1 0 0,-1 0 0,-2 0-1,-4 12 534,-26 5-538,-31 19 685,54-31-622,0 0 0,0-1 0,-20 7 0,-11 5-141,10-5 116,-1-1 1,0-2 0,-60 10-1,76-17-218,1-1-1,-1-1 0,0 0 1,0-1-1,0-1 1,0-1-1,-26-7 0,41 9-360,0 0 0,-1 0-1,1 0 1,0 0 0,0 0-1,0-1 1,0 1-1,0-1 1,0 1 0,0-1-1,1 0 1,-1 0-1,1 0 1,-1 0 0,1 0-1,-1 0 1,1 0 0,-1-4-1,-5-4-2284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0:03.2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237 1438 8197,'0'-1'230,"-1"-1"1,1 0-1,0 1 1,-1-1-1,1 1 1,-1-1-1,0 1 1,1-1-1,-1 1 1,0-1-1,0 1 0,0-1 1,0 1-1,0 0 1,-1 0-1,1 0 1,0-1-1,-3 0 1,-34-22 2167,7 6-1351,20 10-949,1 0 1,-1-1-1,1-1 1,1 1-1,0-2 1,0 1-1,1-1 1,0-1-1,1 1 1,-9-19-1,8 9-100,1 1-1,1-1 1,1 0-1,0 0 1,-2-42 0,3 17 8,4-74 0,2 99-10,1 0-1,0 1 1,2-1-1,0 1 0,16-38 1,-11 38 10,0 0-1,1 0 1,1 1-1,1 0 1,1 1 0,0 1-1,2 0 1,0 1 0,18-14-1,-21 20-6,0 0-1,0 2 0,1-1 1,1 2-1,-1 0 1,1 1-1,0 0 0,1 1 1,-1 1-1,1 0 1,0 1-1,0 1 1,24 0-1,-36 2 2,-1 0 1,1 1-1,0-1 1,-1 1-1,1 0 1,-1 0 0,1 0-1,-1 1 1,1-1-1,-1 1 1,0 0-1,0 0 1,0 0-1,0 0 1,0 0-1,0 1 1,-1-1-1,1 1 1,-1 0-1,4 4 1,-3-2 6,0 0 0,0 1 0,-1-1 1,1 1-1,-1-1 0,0 1 0,0 0 0,-1 0 1,0 0-1,0 0 0,0 10 0,-1 13 104,0-28 32,0-30-317,0 21 174,0-1 0,0 1 0,1-1 0,0 1 0,1 0 1,0-1-1,0 1 0,1 0 0,0 0 0,5-10 1,3-4-12,1 0 1,2 0 0,0 1 0,1 1 0,0 0-1,2 1 1,1 1 0,0 1 0,1 0-1,1 1 1,0 2 0,1 0 0,1 1 0,0 1-1,42-17 1,-38 20 25,1 0-1,-1 2 1,1 1-1,0 2 1,1 0-1,45 0 1,-53 5-5,0 0 1,-1 2-1,1 0 1,-1 1-1,0 0 1,0 2-1,0 0 1,-1 1-1,1 1 1,17 12 0,-33-19-7,0 1 1,0 0 0,1-1 0,-1 1-1,-1 1 1,1-1 0,0 0 0,0 1-1,-1 0 1,0-1 0,1 1 0,-1 0-1,0 0 1,0 0 0,-1 0-1,1 1 1,-1-1 0,0 0 0,1 1-1,-1-1 1,-1 1 0,1-1 0,0 1-1,-1 0 1,0 5 0,0-8-3,0 0 1,-1 0-1,1 0 1,0 0-1,-1 0 1,1 0-1,-1 0 0,1 0 1,-1 0-1,0 0 1,1 0-1,-1 0 1,0 0-1,0-1 0,1 1 1,-1 0-1,0-1 1,0 1-1,0 0 1,0-1-1,0 1 0,0-1 1,0 1-1,0-1 1,0 0-1,0 1 1,0-1-1,0 0 1,0 0-1,-1 0 0,1 0 1,0 0-1,-2 0 1,1 0 13,0 0 0,0 1 0,1-1 0,-1 0 0,0 1 1,0 0-1,0-1 0,1 1 0,-1 0 0,0 0 0,-1 1 1,2-6-41,1 0 0,-1 0 0,1 0 0,0 0 0,0 0 0,2-7 0,-2 3 8,1 0 22,0 1-1,0-1 0,1 1 0,0 0 1,1-1-1,-1 1 0,1 0 0,0 1 1,1-1-1,0 0 0,0 1 0,0 0 1,6-6-1,3-3-6,1 1 1,0 0 0,30-23-1,-27 26 7,1 0-1,0 1 0,1 1 0,0 0 1,1 2-1,-1 0 0,1 1 0,1 1 1,39-4-1,-34 6-21,0 2-1,0 1 1,0 2 0,-1 0 0,1 1 0,0 2 0,39 12 0,-34-7 19,0 2 0,0 2 0,38 22 1,-55-27 1,1 1 1,-2 0-1,1 1 0,-1 1 1,-1 0-1,0 1 1,-1 0-1,12 18 1,-20-25-2,-1-1 1,0 1-1,0 0 1,0 0-1,-1 0 1,0 0-1,0 0 1,0 0-1,-1 0 1,0 0 0,0 0-1,-1 6 1,0 9-1,1-21-13,24-13-341,-3 5 365,0 2 0,0 1 0,1 0 0,29-1 0,-38 5-11,0 1 0,1 0 0,-1 1 0,0 0-1,0 1 1,0 1 0,0 0 0,19 8 0,-16-4 23,1 1 1,-2 0-1,1 1 0,-2 1 0,1 1 0,-1 0 1,-1 0-1,0 2 0,0 0 0,11 16 1,-15-18 24,-1 1 1,0 0 0,-1 1 0,-1 0 0,0 0 0,-1 0 0,0 1 0,-1 0 0,0 0 0,-1 0 0,-1 0 0,1 29 0,-2-24 43,-1 0 0,-1 1 0,0-1 0,-2 0 0,0 0 0,-1 0 0,-1 0 0,-8 20 0,0-10-1,-1-1-1,-1-1 0,-1 0 0,-2 0 1,-25 28-1,30-40-78,-1-1 0,0 0-1,-1-1 1,-1-1 0,0 0 0,-1-1-1,0-1 1,-1-1 0,-25 11 0,43-20-20,0 0 0,0 0 0,-1 0-1,1 1 1,0-1 0,0 0 0,-1 0 0,1 0 0,0 1 0,-1-1 0,1 0 0,0 0 0,-1 0-1,1 0 1,0 0 0,-1 0 0,1 0 0,0 0 0,-1 0 0,1 0 0,0 0 0,-1 0 0,1 0-1,0 0 1,-1 0 0,1 0 0,0 0 0,-1-1 0,1 1 0,0 0 0,-1 0 0,1 0 0,0 0 0,0-1-1,-1 1 1,1 0 0,0 0 0,0 0 0,-1-1 0,1 1 0,0 0 0,0-1 0,0 0-8,0 1-1,0-1 1,0 1 0,0-1 0,1 1 0,-1-1 0,0 1 0,0 0 0,1-1 0,-1 1 0,0-1 0,1 1 0,-1 0 0,0-1 0,1 1-1,-1-1 1,1 1 0,-1 0 0,0 0 0,1-1 0,-1 1 0,1 0 0,-1 0 0,2-1 0,6-2-120,12-4 4,-20 7 129,1 0-1,-1 0 1,1 0-1,-1 0 1,0 0-1,1 0 0,-1 0 1,1 0-1,-1 0 1,0 0-1,1 0 1,-1 0-1,1 0 0,-1 0 1,0 0-1,1 0 1,-1 1-1,0-1 1,1 0-1,-1 0 0,0 0 1,1 1-1,-1-1 1,0 0-1,1 0 1,-1 1-1,0-1 1,0 0-1,1 1 0,-1-1 1,0 0-1,0 1 1,0-1-1,0 0 1,1 1-1,-1-1 0,0 1 1,0-1-1,0 1 1,6 24-73,-4-18 86,0 0-1,0-1 1,-1 1 0,0 10-1,-1-6-1,1-1 25,-1 1 0,0 0 0,0 0 1,-2 0-1,1-1 0,-1 1 0,-1-1 0,0 1 1,0-1-1,-6 11 0,0-6 3,0 0 0,-1-1 0,-1 0 1,0 0-1,-1-1 0,-1-1 0,0 0 0,0-1 0,-1 0 0,0-1 0,-1-1 0,-1 0 1,1-1-1,-1 0 0,0-2 0,-1 0 0,0 0 0,-34 5 0,44-10-48,0 0 0,-1 0 0,1-1 0,-1 0 0,1-1 0,-11-1-1,15 2 6,-1-1 0,1 0 0,0 0 0,1 0 0,-1 0 0,0-1 0,0 1 0,0-1 0,1 1 0,-1-1 0,1 0 0,-1 0 0,1 0-1,0 0 1,0-1 0,0 1 0,-3-4 0,5 5 5,0 1-1,0 0 1,0 0-1,0 0 1,0-1-1,-1 1 1,1 0 0,0 0-1,0 0 1,0 0-1,0-1 1,0 1-1,-1 0 1,1 0-1,0 0 1,0 0 0,0 0-1,0 0 1,-1 0-1,1-1 1,0 1-1,0 0 1,0 0-1,-1 0 1,1 0 0,0 0-1,0 0 1,0 0-1,-1 0 1,1 0-1,0 0 1,0 0-1,-1 0 1,1 0-1,0 0 1,0 0 0,0 1-1,-1-1 1,1 0-1,0 0 1,0 0-1,0 0 1,0 0-1,-1 0 1,1 1 0,-8 11-123,-3 18 27,8-21 103,0 1-1,-1-1 1,0 0 0,0 0-1,-1 0 1,0-1 0,-1 1-1,1-1 1,-2 0 0,-11 11-1,1-3 109,0 0 1,-2-1-1,-27 17 0,29-22-114,-1 0 1,0-1 0,0-1-1,-1 0 1,0-2-1,0 0 1,0-1-1,-1-1 1,0-1 0,0 0-1,0-2 1,0 0-1,-32-4 1,40 0-21,1 0 1,-1-1 0,1-1-1,0 0 1,0 0-1,0-1 1,-10-8-1,-30-15-127,46 27 121,-5-1-52,4 17 7,-19 41 259,17-43-167,0-1-1,-1 0 1,0 0-1,-1-1 1,0-1-1,-1 0 1,-21 16-1,12-13-20,0-1-1,0 0 0,-1-1 0,0-2 1,-1 0-1,1-1 0,-2-1 0,1-1 1,-32 3-1,-23-2 374,-113-7 0,74-1-181,58 1-2,-80-12 0,107 8-175,-1-1 1,1-2-1,1-1 1,-35-15-1,55 19-180,0 0 0,0-1-1,0-1 1,0 1-1,1-1 1,1-1-1,-1 0 1,1 0 0,0 0-1,1-1 1,0-1-1,0 1 1,1-1 0,-9-20-1,7 11-700,1-1-1,2 1 0,0-1 1,0 0-1,2 0 1,1-1-1,0-33 1,2 26-332,-1 4-551,5-40-1,10 3-893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28.1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592 233 1220,'0'0'1370,"-15"5"-200,-30 18-532,28-15-821,15-8 188,0 1-1,0 0 1,-1 0-1,1-1 1,0 1-1,0 1 1,0-1-1,0 0 0,1 0 1,-1 1-1,0-1 1,0 1-1,1-1 1,-1 1-1,-1 3 0,2-4-7,0 1 0,1-1-1,-1 0 1,0 1 0,0-1-1,0 0 1,0 0 0,0 1-1,-1-1 1,1 0 0,0 0-1,0 0 1,-1 0 0,1-1-1,-1 1 1,1 0 0,-1 0-1,1-1 1,-1 1-1,1-1 1,-3 1 0,-2 1 18,-8 6 535,5-8 513,10-7-1804,6-1-286,-7 8 1067,1 0 0,0-1 0,-1 1 0,1 0 0,-1-1 0,1 1 0,-1 0 0,1-1 0,-1 1 0,1-1 0,-1 1 0,1-1 0,-1 1 0,0-1 0,1 1 0,-1-1 0,0 1 0,1-1 0,-1 0 0,0 1 0,0-1 0,1 1 0,-1-1 0,0 0-1,0-1 1,1-1-143,1 1 0,0-1-1,-1 0 1,1 0-1,0 1 1,0-1 0,0 1-1,3-3 1,9-12 441,-7 4-178,-7 11-147,0 1-1,1 0 1,-1 0-1,1-1 1,-1 1-1,1 0 1,-1 0-1,1 0 0,0 0 1,0 0-1,0 0 1,-1 0-1,1 0 1,0 0-1,0 0 1,0 0-1,0 1 1,0-1-1,1 0 1,-1 1-1,0-1 1,2 0-1,-4 4 76,1-1-1,-2 1 1,1-1 0,0 1-1,0-1 1,-1 1-1,1-1 1,-1 0 0,0 0-1,0 0 1,0 0-1,-4 4 1,-26 13 88,23-15-201,1 1-1,-1 1 1,1-1 0,-12 12-1,16-14 6,0 0 0,-1 0 0,1-1 0,-1 1 0,-9 2 0,9-3 96,8-7-214,15-13 190,29-22-642,-44 38 587,-1 0-1,0 0 0,0-1 1,0 1-1,0 0 1,0-1-1,-1 1 1,1-1-1,-1 0 0,0 0 1,1 1-1,-1-1 1,1-4-1,-2 6-14,0 1 0,0-1 0,0 0 0,0 1 0,0-1 0,0 0 0,0 1 0,0-1 0,1 0 0,-1 1 0,0-1 0,1 1 0,-1-1 0,0 0 0,1 1 0,-1-1 0,1 1 0,-1-1 0,0 1 0,2-1 0,-2 1 23,1-1 0,-1 1 0,1-1-1,-1 1 1,1-1 0,-1 0 0,0 1 0,1-1-1,-1 1 1,0-1 0,1 0 0,-1 1-1,0-1 1,0 0 0,1 1 0,-1-1 0,0 0-1,0 1 1,0-1 0,0-1 0,0 2-5,0 1 0,0-1 0,0 0 0,1 0 0,-1 0 0,0 1 0,0-1 0,0 0 0,0 0 0,1 0 0,-1 0 0,0 0 0,0 1 0,0-1 0,1 0 0,-1 0 0,0 0 1,0 0-1,1 0 0,-1 0 0,0 0 0,0 0 0,1 0 0,-1 0 0,0 0 0,0 0 0,1 0 0,-1 0 0,0 0 0,0 0 0,0 0 0,1 0 0,-85 45 385,-189 131 1281,247-157-2721,28-21 1101,0 0-1,1 0 0,-1 0 0,1 0 1,-1 1-1,1-1 0,-1 1 1,1 0-1,5-2 0,4-3-152,51-34-1767,105-88 1,-154 116 1626,21-22 1068,-35 34-815,0 0 1,-1 0-1,1 0 0,0 0 0,-1 0 0,1 0 0,0 0 1,-1 0-1,1 0 0,0 0 0,0 0 0,-1 0 1,1 0-1,0 0 0,-1 0 0,1-1 0,0 1 0,-1 0 1,1 0-1,0 0 0,0 0 0,-1-1 0,1 1 0,0 0 1,0 0-1,0 0 0,-1-1 0,1 1 0,0 0 0,0-1 1,0 1-1,0 0 0,-1 0 0,1-1 0,0 1 0,0 0 1,0-1-1,0 1 0,0 0 0,0-1 0,0 1 0,0 0 1,0 0-1,0-1 0,0 1 0,0 0 0,0-1 0,0 1 1,0 0-1,0-1 0,0 1 0,1 0 0,-1-1 1,0 1-1,0 0 0,0 0 0,0-1 0,1 1 0,-1 0 1,0 0-1,0-1 0,0 1 0,1 0 0,-1 0 0,0 0 1,1 0-1,-1-1 0,0 1 0,1 0 0,-25 4 384,-18 18 425,1 2 0,-63 48 0,54-36-1097,33-20 296,17-13-63,12-10 188,33-25-909,50-46 0,2-2 465,-63 48 152,-34 32 151,-1 0 1,1 0-1,0 0 0,0 0 0,0 0 1,0 0-1,0 0 0,-1 0 0,1 0 1,0 0-1,0 0 0,0 0 0,0 0 1,0 0-1,0 0 0,-1 0 1,1 0-1,0 0 0,0-1 0,0 1 1,0 0-1,0 0 0,0 0 0,0 0 1,-1 0-1,1 0 0,0 0 0,0-1 1,0 1-1,0 0 0,0 0 0,0 0 1,0 0-1,0 0 0,0 0 1,0-1-1,0 1 0,0 0 0,0 0 1,0 0-1,0 0 0,0 0 0,0-1 1,0 1-1,0 0 0,0 0 0,0 0 1,0 0-1,0-1 0,-12 5 720,-9 5-533,1 1-1,1 1 0,-1 1 0,2 0 0,-19 17 0,-21 13-204,-51 30 465,106-69-186,2-2-235,1 0 0,-1-1 0,1 1 0,-1 0 0,0-1 0,1 1 0,-1 0 1,0-1-1,1 1 0,-1-1 0,0 1 0,0-1 0,0 1 0,1-1 0,-1 0 0,0 1 1,-1-1-1,3-2-81,1-1 0,0 1 0,0 0 0,0 0 0,0 0 0,1 0 0,-1 0 0,0 0 0,1 0 0,0 1 0,3-2 0,8-6-382,221-186-1375,-233 193 1899,0 0-1,0 0 0,-1 0 0,1 0 0,0 0 0,-1 0 1,1 0-1,-1 0 0,0-1 0,1 1 0,0-4 295,-2 7-376,0-1 1,0 0 0,0 0-1,0 1 1,0-1 0,0 0-1,0 0 1,0 1 0,0-1-1,0 0 1,0 1 0,0-1-1,0 0 1,0 0 0,-1 1-1,1-1 1,0 0 0,0 0-1,0 1 1,0-1 0,0 0-1,-1 0 1,1 0 0,0 1-1,0-1 1,0 0 0,-1 0-1,1 0 1,0 0 0,0 1 0,-1-1-1,1 0 1,0 0 0,0 0-1,-1 0 1,1 0 0,0 0-1,0 0 1,-1 0 0,-10 6 10,-22 11 181,1 1 0,1 2 0,-48 39 0,28-20-126,24-19 198,-36 28-260,63-48-2,0 0 0,0 0 0,1 0 0,-1 0 0,0 0 0,0 0 0,0 0 0,0 0 1,0 0-1,0 0 0,0 0 0,0 1 0,0-1 0,0 0 0,0 0 0,1 0 0,-1 0 0,0 0 1,0 0-1,0 0 0,0 0 0,0 0 0,0 1 0,0-1 0,0 0 0,0 0 0,0 0 0,0 0 0,0 0 1,0 0-1,0 0 0,0 1 0,0-1 0,0 0 0,0 0 0,0 0 0,0 0 0,0 0 0,0 0 1,0 0-1,-1 0 0,1 1 0,0-1 0,0 0 0,10-4 208,52-36-1282,101-85-1,-133 101 958,-19 15 109,0 1 0,-1-2-1,1 0 1,11-15 0,-17 15 396,-6 8-377,-12 9-325,7-4 345,-154 103 1233,38-23-909,100-71 152,19-10-518,13-9-127,27-20-144,0-1 0,38-40 0,-56 51 102,-3 1 285,0 0-1,25-34 1,-41 50-117,0 0 0,0 0 0,1 0 0,-1-1-1,0 1 1,0 0 0,0 0 0,0 0 0,1-1 0,-1 1 0,0 0-1,0 0 1,0-1 0,0 1 0,0 0 0,0 0 0,0-1 0,0 1-1,0 0 1,0 0 0,0-1 0,0 1 0,0 0 0,0 0-1,0-1 1,0 1 0,0 0 0,0 0 0,0 0 0,0-1 0,0 1-1,0 0 1,-1 0 0,1-1 0,0 1 0,0 0 0,-10-1-121,-12 7 298,-17 13 341,1 2-1,-37 27 1,-20 12 431,79-49-888,15-10-103,11-7 54,61-42-1182,75-66 0,-145 113 1189,1 0 1,-1-1-1,0 1 0,0 0 0,1 0 0,-1-1 1,0 1-1,0 0 0,0-1 0,-1 1 0,1-1 1,0 1-1,0-1 0,-1 0 0,1 1 0,-1-1 1,0 0-1,1 1 0,-1-4 0,-34 6-200,17 7 424,0 1-1,1 0 1,0 1-1,1 1 0,-24 22 1,15-13 399,21-18-585,-1 1-16,0 0-1,0 1 1,0-1 0,0 1-1,1-1 1,-1 1 0,1 0-1,0 1 1,-3 4-1,6-8-33,4-3-472,0 1 270,0-1 0,0 1 0,0-1 0,0-1 0,0 1 1,-1 0-1,1-1 0,-1 0 0,0 0 0,0 0 0,0 0 0,0 0 0,0-1 1,3-4-1,-1 1-521,8-3-579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4:06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9 168 5973,'-8'-5'5513,"55"4"-1213,-36 0-3936,1 0 0,-1-1-1,0 0 1,15-6-1,192-61 808,-110 36-2911,0-3-4436,-83 27 3254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5:40.8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35 4660,'0'3'-672,"-20"-3"-56,11 0 8,9-10 28,0 2 664,0 1-44,0-1-88,12 3-152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1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1722 81 8617,'0'0'201,"0"-1"1,1 1 0,-1-1-1,1 1 1,-1-1-1,1 1 1,0-1-1,-1 1 1,1 0-1,-1-1 1,1 1 0,0 0-1,-1-1 1,1 1-1,0 0 1,-1 0-1,1-1 1,0 1 0,-1 0-1,1 0 1,0 0-1,0 0 1,-1 0-1,1 0 1,0 0 0,-1 0-1,1 0 1,0 1-1,-1-1 1,2 0-1,25 6 537,-7 4-292,0 2-1,28 20 0,-41-27-394,-1 0-1,0 0 0,0 1 1,-1-1-1,1 1 0,-1 1 1,-1-1-1,1 1 0,-1 0 1,6 13-1,-9-17-17,1 1 1,-1 0-1,0 0 1,0-1 0,0 1-1,-1 0 1,1 0-1,-1 0 1,0 0-1,0-1 1,0 1-1,-1 0 1,0 0-1,1 0 1,-1-1-1,0 1 1,-1 0-1,1-1 1,-1 1-1,1-1 1,-1 1-1,0-1 1,0 0-1,-1 0 1,1 0-1,-1 0 1,0 0-1,1 0 1,-1-1-1,0 1 1,0-1 0,-6 3-1,-1 2-41,0 0 0,-1-1 1,-1 0-1,1 0 0,-1-1 0,1-1 0,-1 0 0,-1-1 0,1 0 1,0-1-1,-1 0 0,1-1 0,-1 0 0,0-1 0,1-1 1,-1 0-1,1-1 0,-1 0 0,1 0 0,0-2 0,0 1 1,0-2-1,0 1 0,1-2 0,-1 1 0,1-2 0,1 1 1,-1-2-1,1 1 0,1-1 0,-1-1 0,-11-14 0,16 18-19,1 1 0,0-1 0,1-1 0,-1 1 0,1 0 0,0-1 0,1 0-1,-1 1 1,1-1 0,0 0 0,0 0 0,1-1 0,0 1 0,0 0 0,0 0 0,1-1-1,1-7 1,-1 13 21,1 0 0,-1-1 0,1 1-1,0 0 1,-1 0 0,1 0 0,0 0-1,0 0 1,0 0 0,0 0 0,0 0 0,0 0-1,0 0 1,0 0 0,1 1 0,-1-1-1,0 0 1,0 1 0,1-1 0,-1 1 0,0-1-1,1 1 1,-1 0 0,0 0 0,1 0-1,1-1 1,39-3-232,-29 4 161,0 1-1,1 0 0,22 6 0,-32-6 74,1 0 1,-1 0-1,0 1 0,0-1 0,0 1 0,0 0 1,0 0-1,-1 1 0,1-1 0,0 1 0,-1 0 0,0 0 1,0 0-1,0 0 0,4 5 0,-6-2 4,0 0 0,0 0-1,-1 0 1,1 0 0,-1 0 0,0 0-1,-1 0 1,0 0 0,-2 9 0,1-11 5,-1 0 1,0-1 0,0 1 0,0-1-1,-1 0 1,1 0 0,-1 0 0,0 0-1,0-1 1,-5 3 0,-48 21-47,37-18 4,11-4 37,-2 0 0,1-1 0,0 0 0,-1-1 0,1 0 0,-1-1 0,0 0 0,-20-1 0,26 0-20,0 0 0,1-1 0,-1 0 0,0 0 0,1 0 0,-1 0 0,1-1 0,-1 0 0,1 0 0,0 0 0,0 0-1,0-1 1,0 0 0,0 0 0,1 0 0,-1 0 0,1 0 0,0-1 0,0 1 0,0-1 0,0 0 0,-2-4 0,-2-3-172,4 13-39,4 26-91,0-9 418,-1-17-89,0 1 0,-1 0 0,1 0 1,-1-1-1,1 1 0,-1-1 0,0 1 1,0 0-1,0-1 0,0 0 0,0 1 1,-1-1-1,1 0 0,-1 1 0,1-1 0,-1 0 1,0 0-1,0 0 0,0-1 0,0 1 1,0 0-1,0-1 0,-1 1 0,1-1 1,0 0-1,-1 0 0,1 0 0,-1 0 0,1 0 1,-1 0-1,-4 0 0,3 0-53,0 0 1,0-1-1,-1 1 0,1-1 0,-1 0 1,1 0-1,0-1 0,-1 1 0,1-1 1,0 0-1,0 0 0,-1 0 0,1-1 1,0 1-1,0-1 0,0 0 0,-5-4 0,0 0-22,0-1 0,1 0 0,-1-1 0,2 1 0,-13-16 0,10 12 0,5 11-70,6 21-113,1 4 326,-2-23-59,0 0-1,0 0 1,0 0-1,0-1 1,0 1 0,0 0-1,0 0 1,-1 0 0,1-1-1,-1 1 1,1 0-1,-1-1 1,1 1 0,-1 0-1,0-1 1,-2 4 0,1-4-54,0 0 1,-1 0 0,1-1 0,0 1 0,-1 0 0,1-1 0,-1 0-1,1 1 1,-1-1 0,1 0 0,-1 0 0,-2-1 0,2 1 2,1-1 0,-1 0 0,1 0 0,-1 0 0,1 0 0,-1 0 0,1 0 0,0-1 0,0 1 0,-1-1 0,1 0 0,0 1 0,0-1 0,1 0 0,-4-4 0,-22-34-107,23 28 139,4 11-4,0 1 1,0-1-1,0 1 1,0-1-1,0 1 1,0-1-1,0 1 0,0-1 1,0 1-1,0-1 1,-1 1-1,1-1 1,0 1-1,0-1 1,-1 1-1,1 0 1,0-1-1,0 1 1,-1-1-1,1 1 1,0 0-1,-1-1 1,1 1-1,-1 0 0,1-1 1,0 1-1,-1 0 1,1 0-1,-1 0 1,1-1-1,-1 1 1,1 0-1,-1 0 1,0 0-1,1 2 36,0 0-1,0-1 1,0 1-1,-1 0 1,1 0 0,-1 0-1,0 0 1,1-1-1,-1 1 1,0 0-1,-2 2 1,3-3 10,-5 7 84,0 0 1,-1-1 0,0 1 0,0-1 0,-1 0-1,0-1 1,0 1 0,0-2 0,-1 1 0,0-1-1,0 0 1,0 0 0,-1-1 0,1 0 0,-19 5-1,23-9-82,1 1 0,0-1 0,-1 0-1,1 0 1,0 0 0,-1-1-1,1 1 1,0-1 0,0 0 0,-1 1-1,1-1 1,0-1 0,0 1-1,0 0 1,0-1 0,0 0-1,0 0 1,1 1 0,-1-2 0,1 1-1,-1 0 1,1 0 0,0-1-1,-1 0 1,1 1 0,-2-6-1,-7-9 139,2 0 0,0 0 0,-10-28-1,11 25 522,-13-23-57,-2 1 0,-45-63 0,66 103-624,-6-12 108,0-1 1,-9-26 0,17 40-146,-2-5 110,2 5-98,0 1 1,0-1-1,0 1 1,0 0 0,0-1-1,0 1 1,0-1-1,-1 1 1,1-1 0,0 1-1,0 0 1,0-1-1,0 1 1,-1-1 0,1 1-1,0 0 1,0-1-1,-1 1 1,1 0 0,0-1-1,-1 1 1,1 0-1,0 0 1,-1-1 0,1 1-1,-1 0 1,1 0-1,0 0 1,-1-1 0,1 1-1,-1 0 1,1 0 0,-1 0-1,1 0 1,0 0-1,-1 0 1,-12 13-30,5-3 293,-4-2-316,-1 0 1,0-1-1,0-1 1,0 0 0,0-1-1,-23 5 1,-91 15-1,94-19-12,-54 6-39,39-6 54,-64 16 0,111-22 48,0 0 0,1 1 0,-1-1 1,0 0-1,0 0 0,1 1 0,-1-1 0,0 0 0,1 1 0,-1-1 0,0 0 0,1 1 0,-1-1 0,1 1 0,-1-1 0,0 1 0,1 0 0,-1-1 0,1 1 0,0-1 0,-1 1 0,1 0 0,-1-1 0,1 1 0,0 0 0,0 0 0,-1-1 0,1 1 0,0 0 0,0 0 0,0-1 0,0 1 0,0 0 0,0 0 0,0-1 0,0 1 0,0 0 0,0 0 0,0 0 0,1 0 0,-1 9 44,0-4-41,-1-1 0,1 1 0,0 0 0,0-1 0,1 1 0,0-1 0,0 1 0,0-1 0,1 1 1,0-1-1,0 1 0,0-1 0,0 0 0,1 0 0,0 0 0,5 7 0,-1-4 22,0-1 1,1 1 0,0-1-1,0-1 1,0 1-1,1-1 1,0-1-1,0 0 1,0 0-1,1 0 1,-1-1 0,1-1-1,0 0 1,0 0-1,1-1 1,-1 0-1,0-1 1,1 0 0,-1-1-1,1 0 1,-1 0-1,1-1 1,-1-1-1,1 0 1,-1 0 0,14-6-1,55-21 16,87-44 0,-10-13-6866,-112 62 2536,-19 11 1796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5:50.0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3008 194 1136,'-24'-2'6789,"3"0"-2002,-3 1-5928,17 0 1246,1-1-1,0 0 1,0 0-1,0 0 1,0-1-1,0 0 1,-9-6-1,7 4 211,6 3-280,0-1 1,0 1 0,0-1-1,0 1 1,1-1 0,-1 0-1,1 0 1,-1 0-1,1 0 1,0 0 0,0 0-1,0 0 1,0-5 0,1 1-32,-1 4-13,1 1 1,0 0-1,0-1 1,0 1-1,0 0 0,0-1 1,0 1-1,0 0 1,1-1-1,-1 1 1,1 0-1,0-1 0,-1 1 1,1 0-1,0 0 1,1 0-1,-1 0 1,0 0-1,0 0 1,1 0-1,-1 0 0,1 1 1,0-1-1,-1 0 1,1 1-1,0 0 1,0-1-1,0 1 0,3-2 1,4-2-16,0-1 0,0 1 1,1 0-1,-1 1 0,1 1 0,0-1 1,0 1-1,19-2 0,3 1 267,51 1-1,-82 3-251,1 0-1,-1 0 1,1 0-1,-1 0 1,0 0-1,1 1 1,-1-1-1,0 0 1,1 1-1,-1-1 1,0 1-1,1 0 1,-1-1-1,0 1 1,0 0-1,0 0 1,1-1-1,-1 1 1,0 0-1,0 0 1,0 0 0,-1 0-1,1 1 1,0-1-1,0 0 1,0 0-1,-1 0 1,1 1-1,-1-1 1,1 2-1,1 3 21,-1 0 0,-1 1 0,1-1-1,-1 0 1,-1 10 0,1-1-13,0-13 11,-1 1 0,1-1 0,-1 0 0,0 1 0,1-1-1,-1 0 1,0 0 0,0 0 0,-1 0 0,1 0 0,0 0 0,-1 0 0,-2 2 0,-26 26-35,14-15 142,-1 1-113,-1 0 0,0-1 0,-1-2 0,-1 0-1,0 0 1,-1-2 0,0-1 0,0 0 0,-1-2 0,-1 0-1,-26 5 1,47-12-21,0-1 0,-1 1 0,1-1 0,0 0 0,0 1 0,0-1 0,-1 0 0,1 0 0,0-1 0,0 1 0,0 0 0,-1-1 0,1 1 0,0-1 0,0 0 0,0 0 0,0 0 0,0 0 0,0 0 0,0 0 0,0 0 0,1-1 0,-1 1 0,0-1 0,1 1 0,-1-1 0,1 0 0,-1 1 0,1-1 0,0 0 0,-2-4 0,-5-5-95,7 10 94,0-1 0,-1 0 0,1 0 0,0 0 0,0 0 1,0 0-1,1 0 0,-1 0 0,0 0 0,1 0 0,-1 0 0,1 0 0,0-1 1,0 1-1,0-3 0,-16 25-180,4-6 287,1 0 1,-2-1-1,0 0 1,0-1-1,-2-1 0,-28 19 1,33-23 16,-1-1 0,1 0 0,-1-1 0,-1 0 1,1-1-1,-1 0 0,0-1 0,0 0 0,-15 1 0,26-4-117,1 0 0,-1-1-1,1 1 1,-1 0 0,0-1-1,1 1 1,-1-1-1,1 1 1,0 0 0,-1-1-1,1 0 1,-1 1 0,1-1-1,0 1 1,-1-1 0,1 1-1,0-1 1,0 0 0,-1 1-1,1-1 1,0 0 0,0 1-1,0-1 1,0 0 0,0 1-1,0-1 1,0 0-1,0 1 1,0-2 0,0-25-516,1 22 422,-1-46 448,0 51-322,0 1-106,0 1 62,0-1 0,-1 0 0,1 0-1,0 0 1,0 0 0,-1 0 0,1 1 0,-1-1 0,1 0-1,-1 0 1,1 0 0,-1 0 0,0 0 0,1 0 0,-1 0-1,0 0 1,0-1 0,-1 2 0,-1 4 241,-9 11 71,0 1 0,-27 27 0,38-42-277,-1-1 0,0 0 0,0 0 1,0 0-1,0 0 0,0 0 1,0-1-1,0 1 0,-1-1 1,1 1-1,-1-1 0,1 0 1,-1 0-1,1 0 0,-1 0 0,0 0 1,1-1-1,-1 1 0,0-1 1,-4 1-1,4-3-46,1 0 0,0 0 0,-1 1 0,1-1 0,0 0-1,0-1 1,1 1 0,-1 0 0,0-1 0,1 1 0,-3-4 0,-12-16-70,14 21 101,1 0 0,-1 1 0,1-1-1,-1 0 1,0 1 0,1-1 0,-1 1 0,0 0 0,1 0 0,-1-1 0,0 1-1,1 0 1,-1 0 0,0 0 0,0 1 0,1-1 0,-1 0 0,0 1 0,1-1 0,-1 1-1,1 0 1,-3 1 0,-41 24 402,20-10-193,20-13-215,1 0-1,-1-1 1,0 1 0,0-1 0,0 0 0,0-1-1,-1 1 1,-6 0 0,12-2-37,-8-9-421,8 8 461,-1 0 1,1 1-1,-1-1 0,1 0 0,-1 0 0,0 0 0,1 0 0,-1 1 1,0-1-1,0 0 0,1 0 0,-1 1 0,0-1 0,0 1 1,0-1-1,0 1 0,0-1 0,0 1 0,0 0 0,0-1 0,0 1 1,0 0-1,0 0 0,0 0 0,0-1 0,0 1 0,0 0 1,0 1-1,0-1 0,-2 0 0,-1 0 8,-1 0 1,0 0-1,1 1 0,-1-1 0,0 1 1,-6 2-1,-137 71 528,-11 5-19,36-27 7,-102 40 300,213-88-860,-38 12 57,46-15-26,1 0-1,-1 0 1,0 0-1,1-1 1,-1 0-1,0 0 1,1 0-1,-1 0 1,0 0-1,-5-2 1,7 0-35,0-1 0,0 1 1,1-1-1,-1 1 0,1-1 1,0 1-1,0-1 0,0 0 1,0 1-1,0-1 0,0 0 0,1 0 1,-1-5-1,-2-4-105,1 1 50,1-1 0,0 1 0,0-1 0,1 1-1,2-17 1,0-7 3,-2-82 19,1 114 65,-1 0 0,1 0-1,0 0 1,0 0 0,0 0-1,0 1 1,0-1-1,1 0 1,-1 1 0,1-1-1,0 1 1,-1-1 0,1 1-1,1 0 1,-1 0 0,0 0-1,0 0 1,1 0 0,-1 1-1,1-1 1,-1 1 0,6-3-1,-5 3 15,-1-1-1,1 1 1,0 0-1,0 0 1,0 0-1,1 0 0,-1 0 1,0 1-1,0 0 1,0-1-1,0 1 1,1 0-1,-1 0 1,0 1-1,0-1 1,0 1-1,1 0 1,-1-1-1,0 1 0,5 3 1,-5-2 19,0 0 1,0 1-1,-1-1 1,1 1 0,-1 0-1,0-1 1,1 1-1,-1 0 1,-1 0-1,1 0 1,0 1-1,-1-1 1,1 0-1,-1 1 1,0-1-1,0 5 1,1 4 35,-1 1 0,0-1 0,-1 18 0,-1-6-5,0-20-40,0 1 0,0 0-1,0-1 1,-1 1 0,1-1 0,-1 1 0,0-1 0,-1 0-1,1 0 1,-1 0 0,0 0 0,0 0 0,0-1-1,-3 4 1,-8 7-14,0-1 0,-18 12 0,15-11-5,-1-1 0,0-1 1,-1 0-1,-1-2 0,0 0 1,0-1-1,-1-1 0,0-1 1,0-1-1,-1-1 0,1-1 1,-1-1-1,-29 1 0,47-4 20,1 0-1,-1-1 0,0 1 0,1-1 1,-1 0-1,0 0 0,1 0 1,-1-1-1,1 1 0,0-1 1,0 0-1,-1 0 0,1 0 1,0 0-1,0 0 0,-3-5 0,-4-3 73,1-1-1,1-1 0,-9-14 1,12 18-44,0 0 0,0 0 0,0 1 0,-1-1 0,-1 1 0,1 0 0,-14-10 0,17 15-42,-1 0 1,-1 0-1,1 0 0,0 0 0,0 1 0,-1-1 0,1 1 1,-1 0-1,1 1 0,-1-1 0,1 1 0,-1 0 0,1 0 1,-1 0-1,1 1 0,-1-1 0,1 1 0,-1 0 0,1 1 0,-1-1 1,1 1-1,0-1 0,0 1 0,0 1 0,0-1 0,0 0 1,0 1-1,1 0 0,-1 0 0,1 0 0,0 0 0,0 1 0,0-1 1,0 1-1,1 0 0,-1 0 0,1 0 0,0 0 0,0 0 1,1 0-1,-1 1 0,1-1 0,0 0 0,0 1 0,0-1 0,0 7 1,1 0-17,0-8 17,-1 0 0,1 0 0,0 0 0,0 0 0,0 0 0,0 0 0,0 0 0,1 0 0,-1 0 0,1 0 0,0 0 0,0-1 0,0 1 0,0 0 0,0 0 0,1-1 0,-1 1 0,1-1 0,0 1 0,0-1 0,0 0 0,0 0 0,0 0 0,0 0 0,5 4 0,3-1-50,-1 1-1,1-1 1,1-1 0,-1 0-1,0 0 1,1-1-1,0 0 1,21 2 0,-32-5 52,0 0 0,1 0 1,-1 0-1,1 0 0,-1 0 1,0 0-1,1 0 1,-1 0-1,0 1 0,1-1 1,-1 0-1,0 0 0,1 0 1,-1 0-1,0 1 1,1-1-1,-1 0 0,0 0 1,0 1-1,1-1 0,-1 0 1,0 0-1,0 1 1,0-1-1,1 0 0,-1 1 1,0-1-1,0 0 0,0 1 1,0-1-1,0 0 1,1 1-1,-1-1 0,0 1 1,0-1-1,0 0 0,0 1 1,0-1-1,0 0 1,0 1-1,0-1 0,-1 0 1,1 1-1,0-1 0,0 1 1,0-1-1,0 0 1,0 1-1,0-1 0,-1 0 1,-11 16-124,-60 25 216,-149 62 0,-88 8 1131,290-105-1124,-171 54 1313,189-59-1396,0-1-1,1 0 1,-1 1 0,1-1 0,-1 1-1,1-1 1,-1 1 0,1-1 0,-1 1 0,1-1-1,-1 1 1,1-1 0,0 1 0,-1-1-1,1 1 1,0 0 0,-1-1 0,1 1 0,0 0-1,0-1 1,0 1 0,-1 0 0,1-1-1,0 1 1,0 0 0,0-1 0,0 1-1,0 0 1,1-1 0,-1 1 0,0 0 0,0-1-1,0 1 1,0 0 0,1-1 0,-1 1-1,0 0 1,1 0 0,17 33 378,-10-22-375,44 83 100,-40-76-135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31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527 1 5048,'1'0'6889,"-3"12"-4764,2-11-2159,0 1 0,0-1 0,-1 0 0,1 1 0,-1-1 0,1 1 0,-1-1 0,1 1 0,-1-1 0,0 0 0,0 0 0,0 1 0,0-1-1,0 0 1,0 0 0,0 0 0,-1 1 0,-55 46 36,9-16 60,27-16-34,-66 23 557,68-34-641,1 0-1,-1-1 1,0-1-1,1-1 1,-1-1 0,-1-1-1,1 0 1,-27-5 0,-8 1 76,41 0-175,-14-3 292,26 7-173,0 0 21,-4 0-11,3 0-1,25 3 139,30-3-107,-52 0-105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34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240 413 5753,'-3'6'282,"-1"0"0,0 0 0,0-1 0,0 1 0,-1-1 0,-7 7 0,1 0 57,-55 70 288,44-47-477,62-65-185,-2-2 0,-2-2-1,0-1 1,45-61 0,-80 95 45,0-1-1,0 1 1,-1-1 0,1 1-1,-1-1 1,1 1 0,-1-1 0,0 1-1,1-1 1,-1 0 0,0 1 0,0-4-1,0 3 45,-3 7-18,-1 0 0,1 0 0,-1 0-1,0 0 1,0-1 0,0 0 0,-1 0 0,-9 7 0,1 0 74,-23 24 187,11-11-59,-1-1 0,-37 27-1,56-41-335,3-5 71,3-12-49,2 3 95,1 0 1,1 1-1,-1-1 0,1 1 1,-1 0-1,1 0 1,0 0-1,8-7 0,5-10 100,4-15-196,-2-1 0,18-50 0,-29 53 72,-6 29 42,0 1 0,-1-1-1,1 1 1,1-1-1,-1 1 1,1-1-1,2-5 1,-2 4 200,-12 11-167,-10 11 70,-1 5-65,1 1 1,-27 36-1,-3 5 129,14-17-53,30-38-279,3-5 34,3-15 114,1 8-39,1 1 1,-1-1-1,1 1 0,0 0 0,0 0 1,0 0-1,1 0 0,3-4 0,8-10-14,79-124 113,-87 126-85,1 1 16,-5 15-4,-2 9-5,-1-5-3,0-1 0,0 0 0,-1 0 0,0 1 0,0-1 0,0 0 0,0-1 0,-1 1-1,1 0 1,-6 4 0,-7 15-1,-14 27-6,-58 77 0,64-85 237,25-47-248,0 1 0,0 0 0,0 0 0,1 0 0,-1 0 0,1 0-1,0 1 1,4-4 0,3-6 26,21-36 5,-2-1 1,-3-2 0,36-99 0,-44 106-8,-14 25 45,-4 18-52,0 0 0,0 1 1,0-1-1,0 0 1,1 1-1,-1-1 0,0 1 1,1-1-1,-1 1 0,1-1 1,0 1-1,0-1 0,-1 1 1,3-2-1,-2 2-43,-2 8 30,-1 1 16,1 0-1,-1-1 0,-1 0 1,1 1-1,-1-1 0,-1 0 1,1 0-1,-8 9 1,-7 17-20,-117 243 728,132-270-793,0-1 1,1 1-1,0-1 0,0 1 1,0 0-1,1 0 0,-2 10 1,2-10 162,-2-6 66,4-14-201,52-56 299,-31 27-305,-1-1 0,-2-1 0,22-82 0,-41 124 61,4-7-51,0-3 31,0-1 0,0-1-1,-1 1 1,1-19 0,-4 33-102,-1 2 144,1 1 1,-1-1-1,1 1 0,-1-1 1,0 1-1,0-1 0,0 0 1,-3 4-1,-82 155 43,16-29 509,49-90-423,19-34-51,3-15-344,0 3 277,1 0 1,-1 0-1,1-1 0,0 1 0,0 1 0,1-1 0,5-7 0,5-9-119,20-54-205,-4-2 0,23-88 0,-48 151 549,-1 0 1,0-1 0,-1 1 0,1-19-1,-3 32-131,-1 16-182,-40 82 114,15-25 122,-45 114 800,68-178-951,0 1-1,0-1 1,0 1 0,2 0 0,-1 0 0,0 15-1,29-47-554,-18 14 442,-2-1 0,1 0-1,-1 0 1,-1-1 0,1 1-1,4-13 1,27-66 132,-21 47 45,-3 8-40,15-36-356,-26 48 579,-3 18-156,0 15-175,0-11 41,-1 5-28,0 0 0,0 0 0,-1 0 0,0-1 0,0 1 0,0-1 0,-1 1 0,-4 5 0,-7 18 210,-115 236-212,106-223 115,21-37-290,5-6 125,9-13 143,17-25-8,30-78-243,-6 11 15,-42 79-191,-7 19 2,-3 29 238,-2-13 203,-1 0 0,0 1 0,0-2 1,-1 1-1,0 0 0,0 0 0,-1-1 0,-7 11 1,-3 9 289,-116 233-145,119-219 548,36-57-1527,-10 1 554,-1 0 1,0-2-1,-1 1 0,0-2 0,-2 0 0,0 0 1,9-23-1,12-16 236,-24 37 160,-6 12-148,-3 8-324,-30 34 307,12-15-136,-13 27 438,28-33-596,4-12 210,0-1-1,-1 1 0,1 0 0,0-1 0,0 1 0,0-1 0,0 1 0,0-1 1,0 1-1,-1-1 0,1 1 0,0-1 0,0 0 0,-1 1 0,1-1 0,0 1 1,-1-1-1,1 0 0,0 1 0,-1-1 0,1 1 0,-1-1 0,1 0 0,-1 1 0,-1 7-3378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36.8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1462 357 6373,'0'0'3407,"0"32"-1255,0-24-1980,0-1-1,0 1 0,-1-1 0,0 1 0,-1-1 0,0 1 0,0-1 0,0 0 0,-7 12 0,4 0 572,4-17-706,1 0-1,0 0 1,-1-1 0,1 1 0,-1 0 0,0 0-1,0-1 1,1 1 0,-1 0 0,-2 2 0,-11 15 103,1 0 0,1 1 1,-11 24-1,2-3-15,7-21 76,0-1-1,-1-1 1,0-1-1,-2 0 0,0 0 1,-34 24-1,48-40-192,-11 9 54,0-2-1,-1 1 1,0-2-1,0 0 1,-1-1-1,0-1 1,0 0 0,-1-1-1,-31 3 1,24-4 35,0-1 0,0-1 1,0-2-1,-25-3 0,21-2-8,1-2-1,0-1 1,0-1 0,1-1-1,-45-28 1,37 15-79,2-1 0,1-2 0,1-2 0,-31-37 0,-12-10 11,-110-138 92,118 133-139,13 11 56,34 43 11,-2 0 1,-26-26-1,38 41-144,1 3 265,4 23-139,13 161-367,-8-148 327,18 329 680,-20-393-531,-8-97-125,-1-4 22,9 105-27,1 0 1,1 0-1,9-41 1,-6 51-35,-2 9 30,0 0-1,0 0 1,1 0 0,1 1-1,7-15 1,-10 26 2,-1 0 0,1 0 0,0 0 0,-1 0 0,1 1 0,0-1 0,0 1-1,0-1 1,0 1 0,0 0 0,1 0 0,-1 0 0,0 0 0,0 0 0,1 1 0,-1-1 0,0 0 0,1 1 0,-1 0 0,1 0 0,-1 0 0,1 0 0,-1 0 0,5 1 0,7 1-24,1 1 1,-1 0-1,15 6 1,0 0 86,198 39-77,-224-47 17,0 0 0,1 0-1,-1 1 1,0-1 0,0 1-1,0 0 1,-1 0 0,1 0-1,0 0 1,-1 0 0,1 1-1,-1-1 1,0 1 0,0 0-1,0-1 1,3 7 0,-3-6-2,0-1 0,0 1 0,-1 0 0,0 0 0,1 0 0,-1 0 0,0 0 1,0 1-1,-1-1 0,1 0 0,-1 0 0,1 1 0,-1-1 0,0 0 0,0 1 0,0-1 0,-1 0 0,1 0 1,-1 1-1,0-1 0,0 0 0,0 0 0,0 0 0,-3 5 0,-15 17-36,-20 35 0,22-32 20,-23 28-1,-1-6-2,-63 81-281,97-123 107,8-13-49,10-18-205,49-100-163,28-46 456,-78 156 101,-8 11 35,-1 0 0,1 0 0,0 0 0,-1-1 0,1 1 0,-1-1 0,0 1 0,0-1 0,0 1 0,0-1 0,0 0 0,0-3 0,-1 6-54,0 1 17,0 0 53,0 0 0,0 1 0,0-1 0,0 0 0,0 0 0,-1 0 1,1 1-1,0-1 0,-1 0 0,1 0 0,-1 0 0,1 0 0,-1 0 0,-1 2 0,-14 15-11,1 0 1,1 1-1,1 1 0,-14 26 0,2-5 11,-86 139-11,105-164-4,5-11-54,4-8 2,48-54-28,-10-6-139,-2-2 1,39-89 0,-66 129 280,-10 21-43,0 0 1,0 0-1,-1 0 0,1 0 1,-1 0-1,0 0 1,1-7-1,-2 10-30,-20 12-71,-8 13 72,-46 51 0,13-11 60,50-54-39,1 0 0,-16 21 1,22-26-6,3-7-79,8-11-4,6 1-61,-1-1 0,-1 0 0,0-1 0,-1-1-1,16-29 1,-2 4-15,27-42 169,-99 118 370,-170 171 423,203-193-1036,206-214 181,-188 198 72,-1-1 0,0 0 0,0 0 0,0 0 0,-1-1 0,1 1 0,-1 0 0,1 0 0,-1-1 0,0 1 0,-1-1 0,1 1 0,0-7 0,-4 10-14,0 0 1,0 0 0,0 1-1,1-1 1,-1 1-1,0 0 1,0 0 0,1 0-1,-5 2 1,-164 112 449,164-113-490,14-11-11,21-20-134,-19 20 57,73-86-5303,-80 92 4859,-1 2 364,0-1 0,0 1 0,0-1 0,0 1 0,-1-1 0,1 1-1,-1-1 1,1 1 0,-1-1 0,1 1 0,-1-1 0,0 0 0,0 1 0,0-1 0,0-2 0,0-4-1257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39.5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486 1 4616,'7'6'10427,"-7"-4"-10321,-1 0 0,1-1 0,-1 1 0,1 0 0,-1 0 0,0 0 0,0-1 0,0 1 0,0 0-1,0-1 1,0 1 0,0-1 0,-1 1 0,1-1 0,-3 2 0,-28 23 210,14-12-65,-145 110 350,-10 8-672,90-50-885,77-76 363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39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57 8993,'-2'-2'249,"-1"1"0,0-1 0,1 0 0,-1 0 0,1 0 0,-1 0 0,1 0 0,0 0 0,0-1 1,0 1-1,0-1 0,1 1 0,-1-1 0,1 0 0,-1 0 0,1 0 0,0 0 0,0 0 0,0 0 0,0-5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40.1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8945,'-1'0'199,"-1"0"-1,1 0 1,0 0 0,0 0 0,0 0 0,0 0 0,-1 0-1,1 0 1,0 1 0,0-1 0,0 0 0,0 1 0,0-1-1,0 1 1,0-1 0,0 1 0,0 0 0,0-1-1,0 1 1,0 0 0,0 0 0,1-1 0,-1 1 0,-1 1-1,0 16 3061,5-1-4057,1-2 980,2 0 0,9 20 0,6 11-242,-9-15-741,2-1 1,21 34 0,-16-19-7277,-18-38 5597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40.5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392 66 7777,'-15'10'1810,"0"-1"1,-32 14-1,24-14-1624,1-2-1,-1 0 1,0-2 0,-1-1-1,1 0 1,-1-2 0,-23 0-1,45-3-201,1 0 0,0-1-1,0 1 1,1 0 0,-1-1-1,0 1 1,0 0-1,0-1 1,1 1 0,-1-1-1,1 1 1,-1-1 0,1 1-1,0-1 1,0 0 0,0 1-1,-1-1 1,1 1 0,1-1-1,-1 0 1,0 1-1,0-1 1,1-1 0,-1-1-19,0 0 0,1 0 0,-1 0 0,1-1 0,0 2 1,0-1-1,0 0 0,0 0 0,1 0 0,2-4 0,3 1 21,1-1 1,0 2-1,0-1 0,1 1 0,0 0 0,14-6 0,-20 10 12,0 0 1,-1 1-1,1 0 0,0 0 0,1 0 0,-1 0 0,0 0 0,0 1 0,0-1 0,0 1 0,1 0 0,-1 0 1,0 0-1,0 0 0,1 1 0,-1-1 0,0 1 0,0 0 0,0 0 0,0 0 0,0 0 0,0 1 0,0-1 0,0 1 1,3 2-1,-4-2 4,-1 0 0,1 1 0,-1-1 0,1 0 1,-1 1-1,0-1 0,0 1 0,0 0 0,0-1 0,0 1 1,0 0-1,-1-1 0,1 1 0,-1 4 0,0 47 326,-1-31-197,0-19-129,0 1-1,0-1 1,0 1 0,-1-1 0,1 0-1,-1 0 1,0 0 0,0 0 0,-1 0-1,1 0 1,-1 0 0,0-1-1,0 1 1,0-1 0,-6 5 0,-10 8-545,-31 22 1,41-32 199,-28 18-2642,-53 25 0,84-46 2637,-21 10-1536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4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1361 0 8945,'5'94'6762,"-4"-59"-6681,-2 40 253,1-69-318,-1 1 0,0-1 1,-1 1-1,1-1 0,-1 1 0,0-1 0,-1 0 0,-4 9 0,1-5-32,-2 3 66,1-1-1,-2 0 1,1 0 0,-1-1-1,-18 17 1,25-26-37,0-1 0,0 1 0,0-1 0,-1 1 0,1-1 0,0 0 0,-1 0 0,1 0 0,-1 0 0,1 0 0,-1-1 0,1 1 0,-1-1 0,1 0 0,-1 1 0,0-1 0,1 0 0,-1 0 0,0-1 0,1 1 0,-1-1 0,1 1 0,-1-1 0,1 0 0,-1 0 0,1 0 0,-1 0 0,1 0 0,0-1 0,0 1 0,-1-1 0,1 1 0,0-1 0,0 0 0,1 0 0,-1 0 0,0 0 0,-1-3 0,-14-16 11,2 0 1,-21-36 0,23 34 39,-1 1 1,-25-31 0,36 50-66,0 0 0,-1 1 0,1 0 0,0-1 0,-1 1 0,1 1 0,-1-1 1,0 0-1,0 1 0,1 0 0,-1 0 0,0 0 0,0 0 0,0 1 0,0 0 0,0-1 1,-6 2-1,-10 0 25,0 1 0,-24 6 1,26-5-60,-536 120-11,499-109 27,-77 25-100,120-34 110,-1 0 0,1 1 0,0 1 0,0 0-1,1 0 1,0 1 0,-18 17 0,26-22 2,1 1 1,0 0-1,0-1 0,0 1 1,0 0-1,1 0 0,0 0 1,-1 0-1,1 0 0,1 0 1,-1 0-1,1 1 0,-1-1 1,1 0-1,0 0 0,1 0 1,0 6-1,0 10 59,-1-17-49,1 0-1,0 0 1,0-1 0,0 1 0,0 0-1,1 0 1,-1-1 0,1 1-1,0-1 1,-1 1 0,1-1 0,0 0-1,0 0 1,1 0 0,-1 0 0,0 0-1,4 2 1,3 2 52,0 0 1,0 0-1,16 6 1,-6-5 0,1-1 1,0 0 0,-1-2 0,1-1 0,28 2 0,-6-4 290,67-5 0,-71 0-234,-1-2 1,1-1-1,-1-2 0,0-2 1,-1-1-1,-1-2 0,44-23 1,-57 25-505,0-2 0,-1-1 1,-1 0-1,34-34 1,-40 34-913,-1 0 0,0-2 0,-1 0 0,0 0-1,-2-1 1,13-29 0,-12 21-1147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3:41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708 0 9945,'-8'1'792,"-1"-1"0,0 1 0,1 1 1,-1 0-1,-11 4 0,-6 4 457,-41 23 0,18-8-694,-221 89-158,83-56-5186,152-47 423,25-8 1222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1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 7869,'0'0'3153,"32"-5"664,-25 2-3610,1 1-1,-1 0 1,0 1-1,0 0 1,1 0-1,-1 1 1,0 0-1,1 0 1,-1 0-1,0 1 1,1 0-1,-1 1 1,11 3-1,-17 0 292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4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0 113 6237,'10'0'11518,"30"0"-10007,-21 0-1521,-1-1 0,1-2 1,-1 1-1,1-2 0,-1-1 1,0 0-1,32-14 0,-39 13-1041,-1 1 0,1-2 0,-1 1-1,13-13 1,-6-5-5858,-11 18 4614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4.7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0 118 7869,'6'5'6188,"-5"-5"-6011,14-1 1078,14-9-1484,111-48-280,-48 15-6142,-70 33 3803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5.2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0 198 9513,'22'-7'2837,"10"-17"-1958,2 1-1,49-26 0,-16 11-3193,-4-5-3544,-47 30 3312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5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360 0 8333,'0'0'1418,"-3"9"477,-38 20-49,8-7-1391,-7 8-337,-74 44 0,3-19-6658,94-48 4782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6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23 6553,'11'-4'26,"66"-13"1892,-69 16-1712,-1 0 0,0 1 0,1 0-1,-1 1 1,1-1 0,-1 1-1,0 1 1,12 3 0,10 5 129,0 1 0,-1 2 0,0 0 0,-1 2 0,-1 1 0,0 1 1,-1 2-1,-1 0 0,-1 1 0,-1 2 0,37 45 0,-37-38-128,-1 1-1,32 65 1,-45-79-170,-1 1-1,-1 0 1,-1 0 0,0 1-1,-1 0 1,-1 0 0,2 36-1,-4-6 24,0-28-64,0 0 1,-1-1-1,-1 1 0,-1-1 1,-1 1-1,-1-1 0,-7 25 0,-12 13 90,-3-1-1,-51 81 0,61-114-589,-1 0 0,-1 0 0,0-2 1,-2 0-1,-1-1 0,0-1 0,-43 28 0,59-43-71,-1 0-1,0-1 1,0 0-1,0 0 1,0-1 0,-9 3-1,0-4-1333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7.2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785 80 6913,'-28'34'1630,"26"-28"-1441,-1 0 0,1 1 0,1-1 1,-1 0-1,1 1 0,0-1 0,0 1 1,1-1-1,0 1 0,1 9 0,-1 2 499,1-14-647,-1-1 0,1 0 0,0 0 0,0 0 0,0 0 0,1-1 0,-1 1 0,1 0 0,-1 0 0,1-1 1,0 1-1,0-1 0,0 1 0,0-1 0,1 0 0,-1 0 0,0 0 0,1 0 0,0 0 0,-1-1 0,5 2 0,2 3 1,1-2 0,0 1 0,0-1 0,1-1 0,10 3-1,-6-4-34,0-1 0,0-1 0,0 0 0,0-1 0,0-1-1,0 0 1,-1-1 0,1 0 0,-1-1 0,1-1-1,-1 0 1,0-1 0,25-16 0,-38 22-30,1-1-1,-1 0 1,0 1 0,1-1-1,-1 0 1,0 0 0,0 0-1,0 0 1,0 0 0,0 0 0,0 0-1,0 0 1,0-1 0,0 1-1,0 0 1,-1-1 0,1 1-1,0-2 1,-4 9-576,-8 3 470,-1 0 0,-1-1 0,1-1 0,-15 7 0,-22 12-38,-19 19 105,25-15 588,-1-2 0,-1-2-1,-68 27 1,109-51-510,0-1-1,0 1 1,-1-1 0,1 0-1,0 0 1,0-1 0,0 0-1,-1 1 1,1-1 0,0 0-1,0-1 1,-1 1 0,1-1-1,0 0 1,0 0 0,0 0-1,0-1 1,0 0 0,-5-2-1,2-1 7,1 0 0,-1-1 1,1 1-1,0-1 0,0-1 0,1 1 0,0-1 0,-8-14 0,-80-151-251,60 106 65,-61-93 0,80 143 228,13 31-227,1 3 167,0 312-651,0-327 634,-1 0 1,0 0 0,1 0-1,-1 0 1,0 0-1,0 0 1,-1-1 0,1 1-1,-1 0 1,1-1-1,-1 1 1,-3 3 0,3-4-58,0 0 0,1 1 0,-1-1 0,1 0 0,-1 1 0,1 0 0,0-1 0,0 1 0,0 0 0,0-1 1,0 1-1,0 3 0,1-5 49,0-1 0,0 0 0,0 0 0,0 0 0,0 1 0,-1-1 0,1 0 0,0 0 0,0 0 0,0 0 1,0 1-1,-1-1 0,1 0 0,0 0 0,0 0 0,-1 0 0,1 0 0,0 0 0,0 0 0,0 0 0,-1 0 0,1 0 0,0 0 1,0 0-1,-1 0 0,1 0 0,0 0 0,0 0 0,-1 0 0,1 0 0,0 0 0,0 0 0,0 0 0,-1 0 0,1 0 0,0 0 1,0 0-1,0 0 0,-1-1 0,1 1 0,0 0 0,0 0 0,0 0 0,-1 0 0,1-1 0,0 1 0,0 0 0,0 0 0,0 0 1,0-1-1,0 1 0,-1 0 0,1 0 0,0-1 0,0 1 0,0 0 0,0 0 0,0 0 0,0-1 0,0 1 0,0 0 0,0 0 1,0-1-1,0 1 0,0 0 0,0 0 0,1-1 0,-1-4 16,2 1 1,-1-1 0,0 1-1,1-1 1,0 1-1,0-1 1,1 1-1,-1 0 1,1 0-1,0 0 1,4-4-1,39-41-337,-40 44 354,1 0 0,0 0 0,0 0 1,0 1-1,0 0 0,1 1 0,14-5 0,-19 6-1,0 2 0,0-1 0,0 0 0,1 1 1,-1-1-1,0 1 0,0 0 0,1 0 0,-1 1 0,0-1 0,0 0 0,1 1 0,-1 0 0,0 0 0,0 0 0,0 0 0,0 1 0,0-1 0,0 1 0,0-1 0,-1 1 0,4 3 0,0 0 139,-1 0-1,-1 1 0,1-1 1,-1 1-1,0 0 1,0 0-1,0 1 0,-1-1 1,0 1-1,-1 0 1,1-1-1,1 10 0,-1 4 259,-1 0-1,0 0 0,-2 22 1,0-24-338,-1-11-4,-1 0 0,1 0 0,-1 0-1,0-1 1,0 1 0,-1-1 0,0 1 0,0-1 0,-1 0 0,1 0 0,-9 9 0,-4 5 497,-35 33 0,37-40-371,0-2 0,-1 0 0,-1 0 0,1-1 0,-2-1 0,-19 8 0,25-13-191,1 0 0,-1-1-1,1 0 1,-1 0 0,0-1-1,0-1 1,0 1 0,-1-2-1,1 0 1,0 0 0,-18-4-1,23 3-174,-1-2 0,0 1 0,1-1 0,0 0 0,-1 0 0,1-1 0,0 1 0,1-1-1,-9-8 1,7 6-392,0-1-1,1 1 1,1-1-1,-1 0 1,1-1-1,0 1 1,0-1-1,1 0 1,0 0-1,1-1 1,-4-13-1,5-6-1664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8.0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735 844 9609,'-3'-6'375,"0"0"-1,0 1 1,0-1-1,0-1 1,1 1 0,0 0-1,1-1 1,-1 1 0,1-1-1,0 1 1,1-10 0,-3-47 345,-16-88 0,0 6-628,10-127 4,9 268-97,1 0 0,0 0-1,-1-1 1,1 1-1,1 0 1,-1 0 0,1 0-1,-1 0 1,1 0-1,0 1 1,0-1-1,1 0 1,-1 1 0,1 0-1,0-1 1,0 1-1,0 0 1,0 0 0,1 1-1,3-3 1,0 0 1,0 1-1,0 0 1,0 0 0,0 1 0,1 0 0,-1 0 0,1 1-1,0 0 1,14-1 0,-5 2-1,-1 1 0,1 1-1,-1 0 1,0 1 0,18 5 0,-23-5-16,-1 1 1,1 0-1,-1 1 1,0 0-1,-1 1 1,1 0-1,-1 0 1,17 13-1,-24-15 18,0-1 1,0 1-1,-1-1 1,1 1-1,0-1 0,-1 1 1,0 0-1,1 0 0,-1 0 1,0-1-1,-1 1 0,1 0 1,0 0-1,0 6 0,-2 48 29,0-29-70,0-20 38,0 0 1,-1 0-1,0 0 1,0 0-1,-1 0 1,0-1-1,0 1 0,-1-1 1,1 0-1,-9 11 1,-7 8 22,-26 30 0,16-24 6,-3-1 0,0-2-1,-2-1 1,-1-2-1,-1-1 1,-1-1-1,-1-3 1,-1-1 0,-1-1-1,-1-3 1,0-1-1,-1-2 1,-64 11-1,91-22-8,1-1 0,0 0 0,-1 0 0,1-1-1,-1-1 1,1-1 0,0 0 0,0-1 0,0 0-1,0-1 1,-15-7 0,18 7-19,1-2 0,1 1 1,-1-2-1,1 1 0,0-1 0,0 0 0,1-1 0,0 0 1,0 0-1,1-1 0,0 0 0,1 0 0,0-1 1,-8-17-1,8 13-11,0 0 0,1 0 1,1-1-1,0 1 0,-2-25 0,2-75 48,4 112-35,1-13-21,0 1 0,1 0 0,1-1 0,1 1 0,0 0 0,0 0 0,2 1 0,0 0 0,13-23 0,-8 18-13,1 0 1,1 1-1,0 0 1,1 1-1,1 1 0,18-15 1,-27 25 17,0 1 1,0-1 0,0 2-1,1-1 1,-1 1-1,1 0 1,0 0 0,0 1-1,7-2 1,-10 3 9,-1 0 1,1 1 0,-1 0-1,0 0 1,1 0-1,-1 0 1,0 0 0,1 1-1,-1 0 1,0-1-1,1 1 1,-1 1 0,0-1-1,0 0 1,0 1-1,0-1 1,0 1 0,0 0-1,0 0 1,-1 0-1,4 4 1,0 0 7,-1 0-1,0 0 0,0 1 1,-1 0-1,0-1 1,0 2-1,-1-1 1,0 0-1,0 1 0,0 0 1,-1-1-1,-1 1 1,1 0-1,-1 0 1,0 0-1,-1 0 0,0 0 1,0 0-1,-1 1 1,0-1-1,0-1 1,-1 1-1,0 0 0,-1 0 1,1-1-1,-1 1 1,-1-1-1,0 0 1,0 0-1,-6 9 0,-4 1-258,-1 0-1,0 0 1,-26 20-1,32-30-253,0 0-1,0-1 1,-1 0-1,1 0 1,-1-1-1,-1-1 0,1 1 1,-20 4-1,-14-7-2067,28-3 1161,-4 1-338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8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17 6821,'-5'-17'3026,"18"29"2288,-2-3-5026,0 1-1,0-1 0,-1 2 0,-1-1 0,0 1 0,12 18 1,41 81-148,-41-69-79,58 118-690,-37-50-4545,-37-92 3248,-4-1-517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28.4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56 13753,'8'-5'-16,"1"-2"212,-4 1 52,-5 1 16,8 1 24,-8-3-208,0 0-132,0 3-120,0-2-272,0 2-340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0.0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1817 248 11217,'7'1'1544,"-14"0"-40,-15 2-680,9-3-732,1-1-1,-1 0 1,1 0-1,0-2 0,0 0 1,-1 0-1,2-1 1,-1 0-1,-17-10 1,22 11-127,1-1 1,0 0 0,0-1 0,1 1 0,-1-1 0,1 0 0,0 0 0,0-1-1,0 0 1,1 0 0,0 0 0,0 0 0,1-1 0,0 1 0,0-1 0,0 0 0,-2-10-1,2 2-53,2 0-1,-1 0 0,2-18 1,0 32 67,0-1 0,1 1-1,-1-1 1,1 1 0,-1-1 0,1 1 0,0 0 0,0-1 0,-1 1 0,1 0 0,0 0 0,0-1 0,0 1 0,0 0 0,0 0 0,1 0-1,-1 0 1,0 0 0,0 1 0,1-1 0,-1 0 0,1 0 0,-1 1 0,0-1 0,1 1 0,-1 0 0,1-1 0,-1 1 0,3 0 0,-1-1 19,0 0 0,1 1 1,-1 0-1,0-1 1,0 1-1,0 0 0,1 1 1,-1-1-1,0 1 0,0-1 1,0 1-1,1 0 1,2 2-1,3 2-2,0 1 1,-1 0-1,0 0 1,11 12-1,-17-15 8,1 0 0,-1 0 0,0 0-1,0 0 1,0 0 0,0 1 0,0-1 0,-1 1 0,0-1-1,1 1 1,-1 0 0,-1 0 0,1-1 0,0 1-1,-1 4 1,0 5 51,1 1 58,-2 0-1,-3 27 1,2-35-102,1 0 0,-1-1 0,0 1 1,0-1-1,-1 0 0,0 0 0,0 0 0,0 0 0,0 0 1,-6 5-1,0 0-48,-1 0 0,-1 0-1,1-1 1,-1 0 0,-1-1 0,0 0 0,-23 11 0,30-17-9,0 0 0,0 0 0,-1 0 0,1 0 0,-1-1 0,0 0 0,1 0 0,-1-1 0,0 0 1,0 0-1,1 0 0,-1-1 0,0 1 0,1-1 0,-1-1 0,1 1 0,-1-1 0,1 0 0,-1 0 0,1 0 0,-9-7 0,-21-18 98,33 25-65,0 0 0,0 1 1,0-1-1,1 0 0,-1 0 0,1 0 1,-1 0-1,1-1 0,0 1 1,0 0-1,0 0 0,0-1 0,0 1 1,0-1-1,0-2 0,-3-4 101,4 9-93,1 1 0,-1-1 0,0 0 0,0 0 0,0 0 0,0 0 0,0 0 0,0 0 0,0 0 0,0 0-1,0 1 1,0-1 0,0 0 0,0 0 0,0 0 0,0 0 0,0 0 0,0 0 0,0 0 0,0 1 0,0-1 0,-1 0 0,1 0 0,0 0 0,0 0 0,0 0 0,0 0 0,0 0 0,0 0 0,0 0 0,0 0 0,0 1 0,0-1-1,0 0 1,0 0 0,-1 0 0,1 0 0,0 0 0,0 0 0,0 0 0,0 0 0,0 0 0,0 0 0,0 0 0,0 0 0,-1 0 0,1 0 0,0 0 0,0 0 0,0 0 0,0 0 0,0 0 0,0 0 0,0 0 0,-1 0 0,1 0 0,0 0-1,0 0 1,0 0 0,0 0 0,0 0 0,0-1 0,0 22 50,-1 0-1,-7 36 1,7-49-13,-1 0 0,-1 0 0,1 0 1,-1-1-1,-1 1 0,1-1 0,-1 1 0,-1-1 0,-9 12 1,13-17-51,0 0 1,-1-1-1,1 1 1,0-1 0,-1 0-1,1 0 1,-1 1 0,1-1-1,-1 0 1,0 0 0,0 0-1,1 0 1,-1-1-1,0 1 1,0 0 0,0-1-1,0 1 1,-3-1 0,-10-24-362,-14-27-176,21 38 476,7 12 85,1-1 0,-1 1 0,0-1 0,0 1 0,0 0 0,0-1 0,0 1 0,-1 0 0,1 0 0,0 0 0,-3-2 0,3 2-15,-1 0-1,1 0 1,-1 0-1,1 1 1,-1-1-1,1 0 0,-1 1 1,0-1-1,0 1 1,1-1-1,-1 1 0,0 0 1,1 0-1,-1 0 1,0 0-1,0 0 1,1 0-1,-1 0 0,0 1 1,0-1-1,1 1 1,-1-1-1,0 1 0,1-1 1,-1 1-1,1 0 1,-1 0-1,1 0 1,-1 0-1,-1 2 0,-4 4 143,0 1 0,0-1 0,1 1-1,-8 14 1,-7 9 149,-11 2-98,-1-1 0,-1-2 1,-2-1-1,0-2 1,-2-2-1,-1-1 1,-52 23-1,79-41-80,0-1 0,0-1 0,-1 0 0,0 0 0,-24 3 0,30-6-94,1-1 1,-1 0-1,1 0 1,-1 0-1,1-1 0,-1 0 1,1 0-1,0-1 0,-1 0 1,1 0-1,0 0 1,0-1-1,-10-6 0,4 0-9,0 0-1,1-1 1,0 0-1,1-1 0,0-1 1,0 1-1,2-2 0,-1 1 1,2-1-1,-1 0 1,2-1-1,0 1 0,0-1 1,2-1-1,-5-19 0,7 16-16,0 0-1,3-35 0,0 15 43,0 35-29,-1 0 1,1-1 0,0 1 0,0 0-1,0 0 1,1 0 0,-1 0 0,1 0-1,0 0 1,0 0 0,0 1 0,0-1-1,0 1 1,0-1 0,1 1 0,-1 0-1,1 0 1,0 0 0,3-2 0,-4 2-14,0 1 1,0-1-1,0 1 1,0 0-1,0 0 1,0 0-1,0 0 1,0 1-1,1-1 1,-1 1-1,0-1 1,0 1-1,1 0 1,-1-1-1,0 1 1,1 0-1,-1 1 1,0-1 0,1 0-1,-1 1 1,0-1-1,0 1 1,0 0-1,1 0 1,-1 0-1,0 0 1,0 0-1,2 2 1,1 0-9,-1 0 0,0 1 0,-1 0 0,1 0 0,-1 0 0,1 0 0,-1 0 1,-1 1-1,1 0 0,-1-1 0,1 1 0,-1 0 0,-1 0 0,1 0 0,-1 0 0,1 1 1,-1 9-1,9 69 88,-9-65-80,-1-15 19,1 1 0,-1-1 0,0 1 0,0 0 0,0-1 0,0 1 0,-1-1 0,0 1 0,0-1 0,0 1 0,-1-1 0,1 0 0,-1 1 0,0-1 0,0 0 0,0 0 0,-1-1 0,0 1 0,-5 6 0,-3 0 6,0 0 1,-1-1-1,0-1 1,0 0-1,-1 0 1,0-1-1,0-1 0,-16 5 1,22-8-23,-1-1-1,1 0 1,-1-1 0,1 0-1,-1 0 1,0-1 0,1 0-1,-1 0 1,1-1 0,-1 0-1,0 0 1,1-1 0,-1 1-1,1-2 1,0 1 0,0-1-1,-9-5 1,-9-8-43,20 12 18,0 1 0,-1-1 1,1 1-1,-1 0 0,0 0 1,0 0-1,0 1 0,0 0 1,0 0-1,-12-1 0,17 3 32,-1 1-1,1-1 0,-1 1 1,1 0-1,0 0 0,-1 0 1,1 0-1,0 0 1,0 0-1,0 0 0,0 0 1,0 0-1,0 1 0,0-1 1,0 0-1,0 1 0,0-1 1,1 1-1,-2 2 0,-12 32-56,14-35 63,-5 16-29,0 0 1,2 0-1,0 0 0,1 1 0,1-1 0,1 20 0,0-35 10,1-1 0,-1 1-1,1-1 1,0 1 0,0-1-1,0 1 1,0-1 0,0 0 0,0 1-1,0-1 1,0 0 0,0 0-1,0 0 1,1 0 0,-1 0-1,0 0 1,1 0 0,-1-1-1,1 1 1,-1 0 0,1-1 0,-1 1-1,1-1 1,0 0 0,-1 1-1,1-1 1,2 0 0,48 5-487,-48-5 503,0 0 0,-1 0 0,1-1-1,-1 0 1,1 0 0,-1 0 0,4-1 0,-6 1 2,0 1 0,1-1 1,-2 1-1,1-1 0,0 1 1,0-1-1,0 1 0,0-1 1,0 0-1,0 1 0,-1-1 1,1 0-1,0 0 0,0 0 1,-1 0-1,1 0 0,-1 0 1,1 1-1,-1-1 0,1 0 1,-1-1-1,0 1 0,1 0 1,-1-1-1,-32-2 637,17 3-543,1 1 0,-1 1 0,0 0 0,0 1 0,1 0 0,-1 2 0,-19 6 0,26-7 47,0 0 1,0 0 0,1 1-1,-1 0 1,1 1-1,0 0 1,0 0 0,0 0-1,1 1 1,0 0 0,0 0-1,1 0 1,-1 1-1,-5 10 1,9-12-70,0-1 1,0 1-1,1 0 0,0 0 0,0 0 0,0-1 1,0 1-1,1 0 0,0 1 0,0-1 1,0 0-1,1 0 0,0-1 0,0 1 0,0 0 1,0 0-1,1 0 0,-1 0 0,1-1 1,1 1-1,3 6 0,7 9-32,1 0-1,0 0 1,21 20-1,-18-21-41,0 0-379,0-1 1,32 24 0,13 1-5662,-47-34 3223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2.0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7457,'24'6'1026,"-13"-4"272,-1 1-1,0-1 1,1-1 0,11 1-1,-21-2-979,23 0 298,0 0-2033,-22 0 618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0.3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10285,'18'4'523,"-17"-3"-451,0-1 0,0 1 0,0-1 0,0 1 0,0-1 0,0 1 0,0-1 0,1 0-1,-1 0 1,0 0 0,0 0 0,0 0 0,0 0 0,1 0 0,-1 0 0,0 0 0,0 0 0,0 0 0,0-1 0,0 1 0,0-1 0,0 1 0,0-1 0,1 1 0,0-2-1,49-30 753,-40 23-822,50-42-623,-22 13-3022,-29 24 1819,-8 1-500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0.8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 7917,'7'5'5968,"-7"-5"-5823,18-6 1697,22-13-2614,-33 15 1255,54-30-2163,-33 18-2029,-11 7 876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1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1 172 8993,'9'-7'92,"-1"1"380,2 2-64,-3 0 36,-7 0-56,10-5-268,0 1 28,0 0-184,2-3 0,1 1-112,1-4 36,4 0 28,-1-3-396,0-2-476,6 1-200,-6 0-1068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1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130 3 10529,'0'-1'80,"-1"1"1,0 0-1,0-1 0,0 1 1,0 0-1,0 0 0,0 0 1,0 0-1,0 0 0,-1 0 1,1 0-1,0 0 0,0 0 0,0 0 1,0 1-1,0-1 0,0 0 1,0 1-1,1-1 0,-1 0 1,0 1-1,0-1 0,0 1 1,0 0-1,0-1 0,1 1 1,-1 0-1,0-1 0,0 1 1,1 0-1,-1 0 0,1 0 1,-1 0-1,1 0 0,-1-1 1,1 1-1,-1 0 0,1 0 1,0 0-1,-1 1 0,-15 51 1168,13-41-769,-38 182 2578,31-141-2734,0-3-233,3 0 1,1 0-1,3 1 0,3 0 1,1-1-1,13 84 0,-9-111-218,1 0 0,1-1-1,0 0 1,2 0 0,1-1 0,0 0 0,16 22-1,-16-28-342,1-1 1,0-1-1,1 0 0,1-1 0,0 0 0,1-1 0,0 0 0,0-1 1,1-1-1,24 12 0,13 0-2436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8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 9657,'-10'1'9475,"12"12"-9301,0-1 0,0 0 0,1 0 1,1 0-1,0-1 0,10 21 0,3 7 153,-4-2-29,56 168-123,-67-181-445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8.7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225 260 8993,'-25'0'1935,"0"-1"1,-31-6 0,49 6-1803,-1-1 1,1 1-1,-1-2 1,1 1-1,0-1 1,0 0-1,0 0 1,0-1-1,1 0 1,-1 0-1,-9-9 0,13 9-138,1 1 0,-1-1 0,1 0-1,0 0 1,0 0 0,0 0 0,0 0-1,1 0 1,-1 0 0,1-1 0,0 1-1,1 0 1,-1-1 0,1 1 0,0 0-1,0-1 1,1-7 0,-1-2-73,1 10 79,0 0 0,0 0 0,0 0 0,1 0-1,-1 1 1,1-1 0,0 1 0,0-1 0,0 1-1,0-1 1,1 1 0,-1 0 0,1 0 0,0 1-1,4-4 1,1-2 1,1 2-1,-1-1 0,1 1 1,15-8-1,-19 12-6,0 0 0,0 0 0,-1 0 0,1 1 0,0 0 1,0 0-1,0 0 0,0 0 0,1 1 0,-1 0 0,0 0 0,0 0 0,0 1 1,7 1-1,-9-1 5,0 0 0,-1 0 0,1 1 0,0-1 0,-1 1 0,1-1 0,-1 1 0,0 0 0,0 0 0,1 0 0,-1 0 0,0 0 0,-1 1 0,1-1 0,0 0 0,-1 1 0,1 0 0,-1-1 0,0 1 0,0 0 0,0-1 0,0 1 0,0 0 0,-1 0 0,1 0 0,-1 3 0,2 17-5,-2 0 1,0 0-1,-2 1 0,0-1 0,-2 0 0,-1-1 0,0 1 1,-11 25-1,-85 287 4,98-321-11,1 1 1,0-1-1,1 1 0,2 25 1,-1-16 14,0-22-3,1 1 0,-1-1 0,1 0-1,0 0 1,0 0 0,-1 0-1,1 0 1,0-1 0,1 1-1,-1 0 1,0 0 0,1-1-1,-1 1 1,1-1 0,-1 1-1,1-1 1,-1 1 0,1-1-1,0 0 1,0 0 0,0 0 0,0 0-1,0 0 1,0-1 0,0 1-1,0 0 1,0-1 0,0 1-1,0-1 1,3 0 0,1 1 8,-1 0 0,1 0 1,0-1-1,0 0 0,0 0 0,0 0 1,0-1-1,0 0 0,0 0 1,6-3-1,6-3 20,-1-1 0,0 0 0,-1-2 0,0 0 0,0 0 0,14-15 0,-3-17 562,-24 38-621,-1 0 0,0-1 1,0 1-1,0 0 0,-1 0 1,1-1-1,-1 1 0,0-1 0,0 0 1,-1 1-1,1-1 0,-1 1 1,0-1-1,0 0 0,-2-5 0,2-8 82,-1 14-52,0 0 1,0-1 0,0 1 0,-1 0 0,1 0 0,-1 0 0,0 0 0,0 0 0,-1 0 0,1 0 0,-1 1 0,0-1 0,-4-3 0,-44-41 13,40 38-30,-1 1-1,0 0 0,0 1 1,-1 1-1,0 0 1,0 0-1,-1 2 0,-16-6 1,19 9-744,1-1 0,-1 2 0,1 0 0,-12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9.2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166 101 8757,'-2'-1'303,"0"0"1,-1 0-1,1 0 0,0 1 1,-1-1-1,1 1 1,-1 0-1,1 0 1,0-1-1,-1 2 0,1-1 1,-3 0-1,1 0 278,0 1-412,1 0 0,0 0 0,0 0 0,0 1 0,0-1 0,0 1 0,0-1-1,0 1 1,1 0 0,-1 0 0,1 0 0,-1 0 0,1 1 0,-4 4 0,-30 39 1149,30-36-1238,0 0 0,1 1 0,0-1-1,1 1 1,0 0 0,1 0 0,0 1 0,-2 11-1,2 10 93,0 52-1,3-83-166,1 3 3,0 1 0,0-1 0,0 0 0,0 0 0,1 1 0,0-1 0,0 0 0,1-1 0,-1 1 0,1 0 0,0-1 0,0 1 0,1-1 0,-1 0 0,1 0 0,0 0 0,0-1 0,0 1 0,8 4 0,-4-3-12,0 0 1,1 0-1,-1 0 1,1-1 0,1 0-1,-1-1 1,0 0-1,1 0 1,19 2-1,-17-5 4,0-1-1,0 0 1,0-1 0,0 0-1,-1 0 1,1-1-1,-1-1 1,1 0 0,-1-1-1,0 0 1,0-1 0,11-8-1,-10 7 0,0-2 0,-1 1 0,0-1 0,0-1 0,-1 0 0,-1-1 0,0 0 0,0 0 0,-1-1-1,7-14 1,-11 16-20,-1 0-1,0-1 0,-1 1 1,0-1-1,-1 0 0,0 1 0,-1-1 1,0 0-1,-2-11 0,2-10-5,-1 25 30,-1-1 0,1 1 0,-1-1-1,0 1 1,0 0 0,-1 0 0,0 0 0,-1 0 0,1 0 0,-1 1 0,-1-1 0,1 1 0,-1 0 0,-6-6 0,1 2-98,0 0 1,-1 0-1,0 1 1,0 0-1,-1 1 1,-22-11-1,7 6-987,-14-6-6828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9.5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48 8009,'-2'0'249,"0"0"-1,0 0 1,0 0 0,0 1 0,0-1 0,0 0 0,0 1-1,1-1 1,-1 1 0,0 0 0,0 0 0,1 0-1,-1 0 1,0 0 0,1 0 0,-1 0 0,1 0 0,-1 1-1,1-1 1,0 0 0,-2 2 0,0 3-129,0-1 0,1 0 0,-1 1 1,1 0-1,-2 6 0,-5 15 54,8-26-155,0 0-1,0 1 1,1-1-1,-1 1 1,0-1-1,1 1 1,0-1-1,-1 1 1,1-1-1,0 1 1,0-1-1,0 1 1,0 0-1,0-1 1,0 1-1,0-1 1,0 1-1,1-1 1,-1 1-1,1-1 1,-1 1-1,1-1 1,-1 1-1,1-1 1,0 1 0,0-1-1,0 0 1,0 0-1,0 1 1,0-1-1,0 0 1,0 0-1,0 0 1,1 0-1,-1 0 1,0 0-1,1-1 1,-1 1-1,0 0 1,1-1-1,-1 1 1,1-1-1,0 1 1,1 0-1,7 0-16,-1 0-1,1-1 0,-1 0 1,1 0-1,-1-1 1,1-1-1,-1 1 0,0-1 1,0-1-1,0 0 0,0 0 1,0-1-1,-1 0 0,1 0 1,-1-1-1,0 0 1,0 0-1,-1-1 0,1 0 1,-1 0-1,7-9 0,-13 13 2,0-1-1,0 1 0,1 0 0,-1 0 0,0-1 0,-1 1 0,1-1 0,0 1 1,-1 0-1,0-1 0,1 1 0,-1-1 0,0 1 0,0-1 0,0 1 0,-1-1 1,1 1-1,0-1 0,-1 1 0,0-1 0,0 1 0,1-1 0,-1 1 0,-1 0 1,1 0-1,0 0 0,-1-1 0,1 1 0,-1 0 0,1 1 0,-1-1 0,0 0 1,0 0-1,0 1 0,0-1 0,-4-1 0,-4-2-85,0 0 0,0 1-1,0 0 1,-1 1 0,0 0-1,0 1 1,-14-1 0,-19 1-8333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39.9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0 163 12977,'0'1'76,"0"-1"-1,0 0 1,0 1-1,0-1 1,0 1 0,0-1-1,0 0 1,0 1-1,1-1 1,-1 0-1,0 1 1,0-1 0,0 0-1,0 1 1,1-1-1,-1 0 1,0 1-1,0-1 1,0 0 0,1 1-1,-1-1 1,0 0-1,1 0 1,-1 1-1,0-1 1,1 0-1,-1 0 1,0 0 0,1 0-1,-1 1 1,0-1-1,1 0 1,-1 0-1,1 0 1,17-3 1534,21-13-128,-37 14-1343,184-80 1730,-70 32-1780,-112 49-121,-2 0-53,-1 1 0,1-1 0,0 0 0,-1 1 0,1-1-1,-1 0 1,1 0 0,-1 0 0,1 0 0,-1 0 0,1 0 0,-1-1 0,0 1-1,0 0 1,2-3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1.1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6017,'0'0'9003,"19"37"-6563,-11-21-2087,0 0 0,8 30 0,4 8-13,-5-20-1048,-2-6 1912,18 55 1,-23-44-3669,-5 3-4173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2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587 1 6505,'0'0'48,"0"0"1,0 0-1,0 0 1,0 0-1,0 0 1,0 0-1,0 1 1,0-1-1,0 0 1,0 0 0,0 0-1,0 0 1,0 0-1,1 0 1,-1 0-1,0 0 1,0 0-1,0 0 1,0 0-1,0 0 1,0 0-1,0 0 1,0 0 0,0 0-1,0 0 1,1 0-1,-1 0 1,0 0-1,0 0 1,0 0-1,0 0 1,0 0-1,0 0 1,0 0-1,0 0 1,0 0 0,1 0-1,-1 0 1,0 0-1,0 0 1,0 0-1,0 0 1,0 0-1,0 0 1,0 0-1,0 0 1,0-1-1,4 15 2817,-5-6-2454,-1-1-1,0 1 1,-1-1-1,0 0 0,0 0 1,0 0-1,-1 0 1,-5 7-1,-6 13 126,-344 674 2941,224-442-2271,120-233-1046,10-18-105,-1 1 1,1 0-1,1 1 1,0-1-1,0 1 1,1 0-1,0 0 1,-3 19-1,6-28-103,0-20-10559,0 14 8208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 1 8149,'5'-1'2529,"-5"1"-2470,1 1 64,-1 0 0,0 1 0,1-1 0,-1 0 0,0 0 0,0 1 0,0-1 0,0 0 0,0 0 0,0 1-1,0-1 1,0 0 0,0 0 0,-1 3 0,-16 27 768,-3 8-170,18-34-630,1-1 0,0 0 0,0 1 0,0-1 0,1 0 0,-1 1 0,1-1 0,0 1 0,1 8 0,0-11-82,-1 0 0,1 0 1,0 0-1,0 0 0,0-1 0,0 1 0,0 0 0,0-1 0,1 1 0,-1 0 0,0-1 0,1 0 0,-1 1 0,1-1 0,0 0 0,-1 0 0,1 1 0,0-2 0,0 1 1,0 0-1,0 0 0,0 0 0,2 0 0,14 3-3,1 0 1,-1-2 0,33 2 0,-31-3 28,-1 0 0,0 1 0,23 6 1,-41-7-11,0 0 0,0 0 0,0 0 0,-1 0 0,1 0 0,0 0 0,0 0 0,-1 0-1,1 0 1,-1 0 0,1 0 0,-1 0 0,0 0 0,1 0 0,-1 1 0,0-1 0,0 0 0,1 0 0,-1 0 0,0 1 0,0-1 0,-1 0 0,1 0 0,0 0 0,0 1 0,-1 1 0,0 0-4,1 1 1,-1 0-1,0 0 0,0-1 1,0 1-1,0 0 0,-4 6 0,-10 7-49,0 1-1,-1-2 0,-1 0 1,0-1-1,-25 16 0,30-23-1272,0-1 1,-1 0-1,0-1 0,-1 0 0,-23 6 1,29-11-43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1.7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0 145 8009,'1'-1'230,"-1"0"-1,0-1 1,1 1 0,-1 0 0,1-1 0,-1 1-1,1 0 1,0 0 0,0 0 0,-1 0 0,1 0 0,0 0-1,0 0 1,0 0 0,0 0 0,0 0 0,0 0 0,0 0-1,0 1 1,2-2 0,33-16 2037,-12 7-1896,19-13-696,28-17 31,-20 18-5555,-41 18 3812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2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 1 8101,'0'16'741,"-1"0"0,-1-1 0,-1 1 0,0 0 0,-1-1 0,-1 0 0,0 0 1,-8 17-1,9-20-566,2 0 0,-1 0 0,2 1-1,0-1 1,0 1 0,1-1 0,2 20 0,0 8 216,-2-37-378,1 0 0,-1 0 1,1 0-1,0-1 0,0 1 0,1 0 1,-1-1-1,0 1 0,1-1 0,-1 1 1,1-1-1,0 1 0,0-1 1,0 0-1,0 0 0,0 0 0,1 0 1,-1 0-1,1-1 0,-1 1 0,1-1 1,-1 0-1,1 1 0,4 0 0,3 2 12,0 0-1,0-1 0,0-1 0,0 1 0,19 0 1,-12-2-6,1-1 0,-1 0 1,0-2-1,0 0 0,1-1 1,23-7-1,-31 7-11,-1-1 1,0 0-1,0 0 0,0 0 1,0-1-1,-1-1 0,0 1 0,0-1 1,0-1-1,-1 0 0,0 0 1,11-13-1,-16 15-14,0-1 1,0 1-1,0 0 1,-1 0-1,0-1 1,0 1-1,0-1 0,-1 1 1,0-1-1,0 1 1,0-1-1,-2-7 1,2-10-61,-1 19 49,0 0 0,-1 1 0,1-1 0,-1 0 0,1 0 0,-1 1 0,0-1 0,-1 1 1,1-1-1,-1 1 0,1 0 0,-1 0 0,0 0 0,-4-3 0,-3-4 12,-2 1 0,-20-14 0,20 16-156,-1 1 1,0 0 0,0 1-1,0 0 1,-25-4-1,-33-3-3871,53 5-1021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2.5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34 9229,'0'0'264,"-10"19"2327,3-12-2254,3-5-313,1 1-1,0-1 1,0 1 0,0 0-1,0 0 1,1 0-1,-1 0 1,1 0-1,-1 1 1,1-1 0,0 1-1,1-1 1,-1 1-1,0 0 1,1 0-1,0 0 1,0-1 0,-1 9-1,2-10 0,0 0 1,0 0-1,0 0 0,0 0 0,0 1 1,0-1-1,1 0 0,-1 0 0,1 0 1,-1 0-1,1 0 0,0 0 0,0 0 1,0 0-1,0 0 0,0 0 0,0-1 1,0 1-1,1 0 0,2 2 0,-1-2-26,1-1 0,-1 0-1,1 1 1,0-1 0,-1-1-1,1 1 1,0 0 0,0-1-1,-1 0 1,1 0 0,5 0-1,-5-1 14,-1 1 0,1-1 0,0 0 1,0 0-1,0-1 0,-1 1 0,1-1 0,-1 1 0,1-1 0,-1 0 0,1-1 0,-1 1 0,0-1 0,0 1 0,0-1 1,-1 0-1,1 0 0,-1 0 0,1 0 0,-1 0 0,0-1 0,0 1 0,-1-1 0,1 0 0,-1 1 0,0-1 0,1 0 1,-2 0-1,1 0 0,0 0 0,-1 1 0,0-9 0,0 5-12,1 5-1,-1 0 0,0 0 0,0 0-1,1 0 1,-1 0 0,-1 0 0,1 0-1,0 0 1,0 0 0,-1 0 0,1 0-1,-1 0 1,0 0 0,0 0 0,1 0-1,-1 1 1,0-1 0,0 0 0,-1 1-1,1-1 1,0 0 0,-1 1-1,1 0 1,0-1 0,-1 1 0,0 0-1,1 0 1,-4-2 0,-41-18-1812,39 19 756,1 0 0,-1 1-1,0 0 1,-12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2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55 7689,'3'2'525,"1"0"1,-1 0-1,1 0 1,0-1 0,0 0-1,-1 0 1,1 0-1,0 0 1,7 0 0,-2-1-241,0-2 0,0 1 1,0-1-1,0 0 1,-1-1-1,16-6 1,47-27-70,-64 32-847,8-6 1479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3.1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41 7549,'0'1'173,"0"1"1,0-1 0,-1 0-1,2 0 1,-1 0-1,0 0 1,0 0 0,0 0-1,0 0 1,1 1 0,-1-1-1,0 0 1,1 0-1,-1 0 1,1 0 0,-1 0-1,1 0 1,0-1 0,-1 1-1,1 0 1,0 0-1,0 0 1,0 0 0,0-1-1,-1 1 1,2 0 0,2 0 363,-1 0 0,1 0 1,-1-1-1,1 1 0,0-1 0,-1 0 1,6 0-1,-6 0-678,15-2 359,0-1-1,-1 0 1,1-2 0,-1 0-1,0 0 1,0-2-1,24-13 1,-18 10-587,-10-1-3525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4.4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7 160 8381,'-7'-29'4548,"8"25"-4487,0 0 1,0 0-1,0 0 0,0 1 0,1-1 0,-1 0 1,1 1-1,0-1 0,0 1 0,1 0 0,-1 0 0,1 0 1,-1 0-1,1 0 0,0 0 0,0 1 0,6-5 1,2-1 30,0 1 0,1 0 0,0 0 0,14-5 0,-14 7-81,1 1 0,0 0 0,0 0 0,0 1 0,1 1 0,14-1 0,-23 3 40,0 0 0,0 0-1,0 1 1,1-1 0,-1 1 0,0 0 0,0 1-1,0-1 1,0 1 0,0 0 0,0 0 0,-1 1 0,1-1-1,-1 1 1,0 0 0,1 0 0,-1 1 0,5 5-1,-7-5-23,0 0 0,-1 0 0,1 0-1,-1 0 1,0 0 0,0 1 0,-1-1-1,1 0 1,-1 1 0,0-1-1,0 0 1,0 1 0,-2 5 0,1 9-8,0-15-9,1 1-1,-2-1 0,1 1 0,0-1 0,-1 1 0,0-1 0,0 0 0,0 0 0,-1 0 0,1 0 0,-1 0 1,-4 3-1,-42 46-17,42-46-9,-61 50 41,68-62-344,9-5 320,8 2-9,0 1-1,1 1 1,0 0 0,0 2 0,22-4-1,-35 8 37,0-1-1,0 1 0,0 0 0,0 0 1,1 0-1,-1 1 0,0 0 0,0 0 1,-1 0-1,1 1 0,0-1 0,0 1 1,-1 0-1,1 1 0,-1-1 0,1 1 1,-1 0-1,0 0 0,0 0 0,0 1 1,-1-1-1,1 1 0,-1 0 0,4 5 0,-4-1 77,0-1 0,-1 1-1,0-1 1,0 1-1,-1 0 1,0 0 0,0 0-1,-1-1 1,1 1-1,-3 15 1,1 1 110,0-18-152,0 0 0,0 0 0,-1 0 0,0-1 0,0 1 0,0-1 0,-1 1 0,1-1 0,-1 0 0,-1 0 0,-3 5 0,-46 52 344,34-42-533,0 0 0,-1-2 0,-2 0 0,1-2 0,-2 0 1,0-1-1,-44 19 0,66-33-97,-1 0 0,1 0 0,-1 0-1,0-1 1,0 1 0,1-1 0,-1 1 0,0-1 0,0 0 0,0 1 0,0-1-1,0 0 1,1 0 0,-1 0 0,0-1 0,0 1 0,0 0 0,0-1 0,-2 0-1,3-1-160,0 1 0,0 0 0,0-1 0,0 1 0,1-1 0,-1 0 0,0 1 0,1-1 0,-1 0-1,1 1 1,-1-1 0,1 0 0,0 0 0,0 1 0,-1-1 0,1 0 0,1 0 0,-1-2 0,0-12-1773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4.7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152 12 8945,'-5'1'402,"0"0"0,-1 0-1,1 1 1,0 0 0,0 0 0,0 0 0,0 0 0,0 1 0,1-1 0,-1 1 0,1 0-1,-1 1 1,1-1 0,0 1 0,1 0 0,-1 0 0,1 0 0,-5 7 0,-1 1 98,1 1 0,0 0 1,1 1-1,0 0 0,-7 21 0,12-30-435,1 0-1,-1 0 1,1 0 0,0 0-1,1 0 1,-1 0-1,1 0 1,0 0-1,0 0 1,0 0-1,1 0 1,0 0-1,0 0 1,0 0-1,1 0 1,-1 0-1,1 0 1,0-1-1,1 1 1,-1-1-1,1 0 1,0 1-1,0-1 1,6 6-1,-3-5-73,1 0 1,-1 0-1,1-1 0,0 0 0,0 0 0,0-1 0,0 0 1,1 0-1,-1-1 0,1 0 0,0 0 0,0-1 0,-1 0 1,1 0-1,11-1 0,-8 0 6,0 0-1,0-1 1,-1-1 0,1 0-1,0 0 1,0-1-1,-1 0 1,0-1 0,17-8-1,-23 10 9,0-1 0,0 0 0,0 1-1,0-2 1,0 1 0,-1 0 0,1-1-1,-1 0 1,0 1 0,0-1 0,0 0 0,-1-1-1,1 1 1,-1 0 0,0-1 0,-1 0-1,1 1 1,-1-1 0,1 0 0,-2 0-1,1 1 1,0-1 0,-1-7 0,0 0 72,1 8-87,-1 0 1,0-1-1,0 1 0,0-1 1,-1 1-1,1 0 1,-1-1-1,0 1 1,-1 0-1,1 0 0,-1 0 1,-3-8-1,0 5-139,-4-7-204,0 1 0,0 0 1,-1 1-1,-1 0 0,0 1 1,0 0-1,-23-17 0,27 24-776,-7-7-2862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6:45.1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59 9609,'0'0'449,"-16"20"3401,14-17-3768,0 0 1,0 0-1,0 0 1,0 1-1,0-1 1,1 1-1,0-1 1,0 1-1,0 0 1,0-1-1,0 1 1,1 0-1,-1 0 0,1 0 1,1 4-1,-1-7-57,1 1 0,-1 0 0,1-1-1,-1 1 1,1 0 0,0-1-1,0 1 1,0-1 0,0 1 0,0-1-1,0 0 1,1 1 0,-1-1-1,0 0 1,1 0 0,-1 0-1,1 0 1,-1 0 0,1 0 0,-1 0-1,1-1 1,-1 1 0,1 0-1,0-1 1,0 1 0,-1-1 0,1 0-1,0 0 1,3 0 0,57 5 193,-59-5-216,0 0 28,0 0 0,1 0 0,-1-1 0,0 1 0,0-1 0,0 1-1,0-1 1,0 0 0,0 0 0,0-1 0,0 1 0,0-1-1,0 1 1,-1-1 0,1 0 0,0 0 0,-1 0 0,0 0-1,1 0 1,-1-1 0,0 1 0,0-1 0,-1 1 0,1-1 0,0 0-1,-1 0 1,0 0 0,1 0 0,-1 0 0,0 0 0,-1 0-1,2-4 1,-3 3-21,0 0-1,0 0 1,-1 0-1,1 0 1,-1 0-1,0 0 1,0 1-1,0-1 1,0 0 0,-1 1-1,0 0 1,1 0-1,-1 0 1,0 0-1,0 0 1,-1 0-1,1 1 1,-1 0-1,1-1 1,-6-1-1,-2-2-5,-1 0-1,1 0 1,-1 2-1,0-1 1,-23-4-1,28 8-632,-11-2 643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7:27.0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607 11 7457,'-8'-10'10160,"7"10"-9934,-20 11 2502,-28 30-4273,42-34 2545,-29 27-621,3 2-1,1 1 0,1 1 1,-34 58-1,16-11 216,-46 108 1,61-114-365,3 2 1,4 1 0,3 1-1,5 1 1,2 1-1,5 1 1,-3 140 0,14-180-184,3 0 0,1 0 1,15 70-1,-11-84-15,2-1 0,1 0 0,1 0 0,2-1 0,0 0 0,21 30 0,-28-50-30,0-1-1,1 0 1,0-1 0,1 0 0,0 0 0,0 0 0,1-1 0,0-1-1,0 1 1,0-1 0,1-1 0,0 0 0,0 0 0,0-1 0,1 0-1,-1-1 1,1 0 0,0 0 0,0-1 0,0-1 0,17 0 0,-24-1-47,13 1 66,0-1 0,-1-1 0,1 0 0,0-1 0,-1-1 0,29-9 0,-44 12 4,0-1 0,0 0 0,0 1-1,0-1 1,0 0 0,-1 0 0,1 0 0,0 0 0,-1 1 0,1-1 0,0 0 0,-1 0 0,1 0 0,-1 0 0,0 0 0,1 0 0,-1 0 0,0-1 0,1 1 0,-1 0 0,0 0-1,0 0 1,0 0 0,0 0 0,-1-2 0,-4-36-201,1 15 207,3 20-24,0-1 1,0 1-1,0 0 1,-1 0-1,1 0 0,-1 0 1,0 0-1,-3-5 1,-10-25-142,-15-72 184,18 64-26,10 11-314,2 25 127,1 21 576,0-12-426,1 1-1,0-1 1,0 0-1,0 0 1,0 0-1,1 0 0,-1-1 1,1 1-1,0-1 1,0 1-1,3 1 1,7 8-290,135 122 296,-147-132 60,1-1 1,-1 1 0,0-1-1,-1 1 1,1-1-1,0 1 1,0 0 0,-1-1-1,1 1 1,-1 0 0,1 3-1,6 14-204,-5-17 152,-1 0-1,0 1 0,0-1 1,0 1-1,0-1 0,0 1 0,0-1 1,-1 1-1,1 0 0,-1-1 1,0 1-1,0 0 0,0 0 1,0-1-1,0 1 0,-1 0 0,1-1 1,-1 1-1,0 0 0,0-1 1,0 1-1,0-1 0,0 1 1,0-1-1,0 0 0,-1 1 0,0-1 1,-1 2-1,-27 22 408,1 2-1,2 1 1,-28 37 0,22-23-747,9-12 136,-36 38 1,49-59-609,0 0-1,0-1 1,-1-1 0,-12 8-1,5-10-5534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49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47 9801,'0'0'2216,"0"-6"-1768,0 2-384,0 1 64,0-1-80,0 0-48,-13 0-124,13-1-192,0 3-392,-7-4-304,7 3-12,0 0-516,0 1 456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4.0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1999 138 7733,'0'2'208,"0"-1"0,0 0 0,0 0 0,0 0-1,-1 0 1,1 0 0,-1 0 0,1 0 0,0 0 0,-1 0 0,0 0 0,1 0 0,-1 0 0,1 0 0,-1 0 0,0-1 0,0 1 0,0 0 0,1 0 0,-1-1 0,0 1 0,-2 0 0,-31 11 2257,14-10-1766,-36 0 1,52-2-630,-1 0-27,0 0 0,1 0 0,-1 0-1,0-1 1,1 0 0,-1 0 0,1 0-1,-5-2 1,7 2-70,1 0 0,-1 0 0,1 0 0,0 0 0,-1 0 0,1 0 0,0 0 0,0 0 0,0-1 0,0 1 0,0 0 0,0-1 0,0 1 0,0-1 0,1 1 0,-1-1 0,1 1 0,-1-1 0,1 1 0,-1-1 0,1 0 0,0 1 0,0-1 0,0 0 0,0-2 0,0 1-13,-1-1 1,2 1-1,-1-1 1,0 1 0,0-1-1,1 1 1,0 0-1,0-1 1,0 1-1,0 0 1,0 0-1,1-1 1,0 1-1,-1 0 1,1 0 0,0 1-1,0-1 1,1 0-1,-1 1 1,0-1-1,1 1 1,0 0-1,-1 0 1,1 0-1,0 0 1,0 0 0,0 1-1,0-1 1,1 1-1,-1 0 1,0 0-1,1 0 1,4-1-1,-6 1 35,1 1 0,0-1 0,-1 0-1,1 1 1,0-1 0,-1 1-1,1 0 1,0 0 0,-1 0 0,1 0-1,0 1 1,0-1 0,-1 1-1,1 0 1,-1-1 0,1 1 0,-1 0-1,1 0 1,-1 1 0,1-1-1,-1 1 1,0-1 0,4 4 0,-3-2 3,-1 1 1,0-1 0,0 1 0,0 0 0,0 0-1,-1 0 1,0 0 0,0 0 0,0 0 0,0 0-1,0 0 1,-1 0 0,1 0 0,-2 7 0,1-7 5,-1 0 0,-1 0 0,1 0 0,0 0 0,-1 0 1,0 0-1,0-1 0,0 1 0,0-1 0,0 1 0,-1-1 0,0 0 1,1 0-1,-1 0 0,0-1 0,-1 1 0,1 0 0,0-1 0,-1 0 1,1 0-1,-6 2 0,-10 6 11,0-1 0,-37 11 0,39-14-90,-1-1-1,0-1 1,0-1-1,-25 2 1,36-5 60,0 0 0,1 0 0,-1 0 1,0-1-1,0 0 0,1-1 0,-1 0 0,1 0 1,-1 0-1,1-1 0,0 0 0,0 0 1,0 0-1,0-1 0,-5-4 0,1-1-5,9 8 44,0-1 1,0 1 0,0 0 0,0-1 0,0 1-1,-1 0 1,1 0 0,0 0 0,-1 0 0,1 0 0,-1 1-1,1-1 1,-1 0 0,1 0 0,-1 1 0,0-1-1,1 1 1,-1 0 0,0 0 0,1-1 0,-1 1-1,0 0 1,1 0 0,-1 0 0,0 1 0,1-1-1,-1 0 1,0 1 0,1-1 0,-1 1 0,1-1 0,-1 1-1,1 0 1,-1-1 0,1 1 0,-1 0 0,-1 1-1,-60 36 563,-2-3 1,-120 46-1,-148 29-94,297-99-402,-202 53 481,201-56-444,-1-3 1,0 0-1,-1-3 1,-53-3-1,86 1-130,-1-1-1,1 0 1,0 0 0,0 0-1,0-1 1,0 0-1,0 0 1,0 0 0,1-1-1,-1 0 1,1 0-1,-1-1 1,1 1 0,0-1-1,1 0 1,-1-1 0,1 1-1,-1-1 1,2 0-1,-1 0 1,0 0 0,1 0-1,0-1 1,0 1 0,0-1-1,1 0 1,0 0-1,0 0 1,1 0 0,-1 0-1,1 0 1,0 0-1,1-1 1,0-9 0,-1-8-91,0 17 21,1 0-1,0 1 0,0-1 0,0 0 1,1 1-1,-1-1 0,2 0 0,-1 1 0,1 0 1,4-11-1,3 2-88,0 1 0,1 0 1,1 0-1,0 1 0,1 1 0,15-13 1,-22 21 101,0 0 0,0 0 1,1 0-1,-1 1 0,1 0 1,0 0-1,0 1 1,0-1-1,0 1 0,0 1 1,1-1-1,-1 1 1,0 0-1,1 1 0,-1-1 1,1 1-1,-1 0 1,1 1-1,10 2 0,-15-3 52,1 1 0,0 0 0,0 1 0,-1-1-1,1 0 1,-1 1 0,1-1 0,-1 1 0,0 0 0,0 0-1,1 0 1,-1 0 0,-1 0 0,1 0 0,0 0-1,0 1 1,-1-1 0,1 1 0,-1-1 0,0 1 0,0 0-1,0-1 1,1 6 0,0 4 14,0 0 1,0 0-1,-1 1 0,-1 13 1,0-17 15,-1-5 6,0 0 0,0 0 1,0 0-1,-1 0 1,1 0-1,-1-1 0,0 1 1,0-1-1,0 1 0,-1-1 1,1 0-1,-1 0 0,0 0 1,0 0-1,-4 4 0,-5 3 217,1-1 0,-1-1-1,-14 8 1,20-12-109,0-1 0,-1 0 0,0 0 0,0-1 0,0 1 1,0-2-1,0 1 0,0-1 0,-1 0 0,1 0 0,0-1 0,0 0 0,-1-1 0,-11-1 1,7-1 39,1-1 0,-1 0 0,1 0 0,0-1 0,0-1 0,0 1 0,-18-15 0,11 6-132,0-1-1,1-1 1,0 0 0,-19-25 0,28 31-123,1-1-1,0 1 1,0-1-1,1 0 1,1 0-1,0-1 1,0 0 0,1 0-1,-3-20 1,-1-42-3669,7 24-3195,1 39 4542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07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364 97 1780,'0'-11'4169,"0"14"-3918,0-2 116,1-1-363,-1 1 1,0-1 0,0 0 0,0 1-1,0-1 1,0 1 0,0-1 0,0 0-1,0 1 1,0-1 0,0 1 0,0-1-1,0 0 1,0 1 0,-1-1 0,1 1-1,0-1 1,0 0 0,0 1 0,0-1-1,-1 0 1,1 1 0,-1-1 0,-5 4-7,0 0 0,0 0-1,0 0 1,1 1 0,-1 0 0,1 0 0,0 0 0,-5 8 0,-13 13 43,3 5-220,15-26 206,1 0 0,0 0-1,1 1 1,-1-1 0,1 1 0,0 0 0,-3 7-1,4-7-44,0 0-1,-1-1 1,0 1-1,-1-1 1,-4 6-1,6 0-224,2-8 146,1-6 355,1 0-253,1 0-1,1 0 1,-1 0 0,0 0-1,1 1 1,-1-1-1,1 1 1,0 0 0,-1 0-1,8-2 1,-1-1 295,-2 0-344,0 0 1,0 0-1,-1-1 1,0 0-1,11-12 1,-12 13 169,-5 7-69,-1-1-48,0 0 0,0-1 0,0 1-1,-1-1 1,1 1 0,0 0 0,0-1 0,-1 1 0,1-1 0,-1 1 0,1-1 0,0 1 0,-1-1-1,1 1 1,-1-1 0,1 1 0,-1-1 0,1 1 0,-1-1 0,-1 1 0,-10 6-78,-1 2 0,1 0 1,1 0-1,0 1 0,-12 13 1,-16 14 390,26-27-177,-19 18-842,30-27 686,1 1-1,-1-1 1,1 1-1,0 0 0,-1-1 1,1 1-1,0 0 1,0 0-1,0 0 0,0 0 1,1 0-1,-1 0 0,0 0 1,0 4-1,1-6 34,28-2 58,0-1 0,-1-2 0,0-1 0,0-1-1,-1-1 1,28-13 0,-21 9-56,-19 6 28,16-3 126,-29 9-337,-3 2 99,0 1 7,1-1-1,-1 0 1,0 0 0,-1 0 0,1-1-1,0 1 1,0 0 0,-1-1 0,1 1 0,-1-1-1,1 0 1,-6 2 0,4-2 122,0 1-1,0 0 1,0 0-1,0 1 1,1-1-1,-1 1 1,-4 3-1,-1 2 334,8-7-437,1-1-1,-1 0 0,1 1 0,-1-1 0,0 1 0,1-1 1,-1 1-1,1-1 0,-1 1 0,1-1 0,0 1 0,-1 0 0,1-1 1,-1 1-1,1 0 0,0-1 0,0 1 0,-1 0 0,1-1 0,0 1 1,0 0-1,0-1 0,0 1 0,0 1 0,35-2 122,-8-2-41,1-1 0,38-9 0,-22 4 57,-4-2 545,-30 7-904,0 0 0,0 1 0,15-2 0,-34 10 1180,-13 1-1212,-83 17-51,110-25 434,152-31 918,-187 37-2080,-94 15 1304,114-21-249,21-5-12,21-7 11,30-9-153,68-36 0,-129 57 201,0 1-1,1-1 0,-1 0 0,0 1 1,-1-1-1,1 0 0,0 0 1,0 0-1,0 0 0,0 0 1,-1 0-1,1 0 0,0 0 1,-1 0-1,1 0 0,-1 0 0,1 0 1,-1 0-1,0-1 0,1-1 1,-33-3-101,-15-3 137,-1 3 0,-53 0 0,101 5-59,-1 0 1,1 1-1,0-1 0,-1 0 1,1 0-1,0 0 1,0 0-1,0 1 0,0-1 1,0 0-1,0 0 0,0 0 1,0 0-1,0 0 0,0 0 1,0 1-1,0-1 1,1 0-1,-1 0 0,1-1 1,12-5 8,0 0 1,24-18 0,-37 24 3,0 1 1,0-1-1,0 1 1,0 0 0,-1-1-1,1 1 1,0 0-1,0-1 1,0 1 0,0 0-1,-1-1 1,1 1-1,0 0 1,0-1 0,-1 1-1,1 0 1,0 0-1,-1-1 1,1 1 0,0 0-1,-1 0 1,1-1-1,0 1 1,-1 0 0,1 0-1,0 0 1,-1 0-1,1 0 1,-1 0 0,1 0-1,0 0 1,-1 0-1,1 0 1,-1 0 0,1 0-1,-1 0 1,-28-8-318,17 5 166,-10-3 175,-27-11 14,32-1 269,16 16-350,-1 0 1,1 1-1,0-1 1,-1 0-1,0 0 1,1 1 0,-1-1-1,0 1 1,0-1-1,1 1 1,-1 0-1,0 0 1,0 0-1,-4-1 1,-21-6 407,12 5-399,1 0 0,0-2 0,0 0 0,0 0 0,1-1 0,-16-10-1,23 11 48,4 3-24,-1 0-1,1 1 0,0-1 0,0 1 0,-1-1 1,1 1-1,-1 0 0,-4-2 0,-6 0 7,9 2-22,1 0 0,-1 0 0,0 0 0,0 1 0,1-1 0,-1 1-1,0 0 1,0 0 0,0 0 0,1 1 0,-1-1 0,-6 3 0,3 1-1,0 1 1,0 0 0,0 0-1,0 1 1,1-1-1,0 2 1,1-1 0,-1 0-1,-5 11 1,4-8-33,-2 3 95,0 1 0,0 0-1,2 1 1,-1 0-1,-9 27 1,4-7-82,9-25-38,1-1 1,0 1-1,0-1 0,1 1 0,0 0 1,-1 11-1,-2 39 39,26-73 186,-10 6-389,-1-1 0,0 1 1,0-2-1,-1 0 0,15-19 1,-12 18-291,-11 10 483,0 0 0,1 0 0,-1 1 1,0-1-1,0 0 0,0 0 1,0 0-1,0-1 0,0 1 1,0 0-1,0 0 0,-1 0 0,1-1 1,0 1-1,-1 0 0,1-3 1,1 1-33,0 1 0,0-1 1,0 1-1,0 0 1,1-1-1,-1 1 0,1 0 1,-1 0-1,6-2 1,5-7 207,-8 7-207,-1 0 0,1 1 1,0-1-1,0 1 0,0 0 0,6-2 0,5-4-386,-10 3 829,2-2-9,19-14-794,-27 23 477,0 1 0,0-1 1,0 1-1,0 0 0,0-1 1,-1 1-1,1 0 0,0-1 0,-1 1 1,1-1-1,-1 1 0,0-1 1,0 1-1,1-1 0,-1 0 0,0 1 1,0-1-1,-2 2 0,-1 0-69,1 0 0,0 1 0,0-1 0,0 1 0,0 0 0,0 0 0,1 0 0,-3 5 0,-13 17 452,13-19-385,0 0 1,0 0 0,1 0-1,-5 9 1,-9 14-306,13-23-60,4-5 1095,1-9-589,0 5-301,24-38 590,2-31-751,24-79 730,-43 127 77,-6 23-533,-1-1 1,0 1-1,1-1 0,-1 1 1,0-1-1,0 1 1,1-1-1,-1 1 0,0-1 1,0 0-1,0 1 0,0-1 1,0 1-1,0-1 1,0 1-1,0-1 0,0 0 1,0 1-1,0-1 1,0 1-1,0-2 0,1-4-61,18 5 32,-13 3 22,1 0-1,0 1 1,-1 0 0,0 0 0,10 7 0,-6-4-3,31 16 27,118 74 178,-148-88-25,0-1-165,-1 0 0,0 1 0,-1 0 0,1 1-1,7 10 1,-14-16-40,0 0 0,0-1-1,0 1 1,0 0-1,1-1 1,-1 0-1,5 3 1,8 4 0,27 19 28,-35-18-302,-2-2 2893,-4-18-1556,-9 7-1382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2.2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71 328 7825,'-2'1'132,"0"-1"1,1 0 0,-1 0 0,0 0-1,1 0 1,-1 0 0,0 0 0,0 0-1,1 0 1,-1-1 0,0 1 0,1-1-1,-1 1 1,0-1 0,1 0-1,-1 1 1,1-1 0,-1 0 0,1 0-1,0 0 1,-1 0 0,1-1 0,0 1-1,0 0 1,0 0 0,0-1 0,0 1-1,-2-4 1,-5-6 796,5 7-853,1 1-1,0-1 1,0 0-1,1 1 1,-1-1-1,1 0 0,0 0 1,0 0-1,0 0 1,0-7-1,1-48 196,1 28-430,-1 26 162,1 0 0,0 1 0,0-1 0,1 0 0,-1 1 0,1-1 0,0 1 0,1 0 0,-1 0 0,1 0 0,-1 0 0,1 0 0,0 0 0,7-5 0,-1 0 10,1 0 0,0 1-1,0 0 1,16-9-1,-15 11-12,1 1 0,0 0-1,0 1 1,0 0 0,0 1 0,1 0-1,-1 1 1,1 0 0,-1 1 0,1 0-1,0 1 1,15 2 0,-21-1 5,1 0 1,-1 1-1,1-1 1,-1 1-1,0 1 0,1 0 1,-1 0-1,0 0 1,-1 1-1,1-1 1,-1 2-1,1-1 1,-1 1-1,-1 0 1,1 0-1,-1 1 1,0-1-1,0 1 1,0 0-1,-1 1 0,5 7 1,-3 1-7,0 0 0,-1 0 0,0 1 0,-1-1 0,-1 1 0,2 20 0,-2 98 41,-3-86-36,-1-33 4,-1-1 1,0 1 0,-1-1 0,0 0 0,-1 0 0,-7 15 0,-4 7-47,-21 37 1,24-53 39,0-1 1,-1-1-1,-2 0 0,1-1 1,-27 24-1,28-30 19,-1 1 0,0-2-1,0 0 1,-1-1 0,0 0 0,-1-1 0,-28 10 0,41-17-13,0 0 1,0 0 0,-1 0 0,1 0 0,0-1-1,-1 1 1,1-1 0,0 0 0,-1 0 0,1 0-1,0 0 1,-1-1 0,1 0 0,-3 0 0,4 0-5,1 0 1,-1-1-1,1 1 1,-1 0 0,1 0-1,0-1 1,-1 1-1,1-1 1,0 1 0,0-1-1,0 0 1,0 1-1,1-1 1,-1 0 0,0 0-1,1 1 1,-1-1-1,1 0 1,0 0-1,-1 0 1,1 0 0,0 0-1,0 1 1,0-1-1,1-2 1,-1-15-178,-1 12 133,1 1-1,0 0 1,0-1 0,1 1-1,-1 0 1,2-1 0,2-8 0,-3 13 40,0 0 0,0 0 0,0 1 0,0-1 0,1 0 0,-1 1 0,1-1 0,-1 1 0,1 0 0,0-1 0,0 1 0,-1 0 0,1 0 0,0 0 0,0 0 0,0 0 0,0 1 0,0-1 0,0 1 0,1-1 0,-1 1 0,0-1 0,0 1 0,0 0 0,0 0 0,4 1 0,-1-1 9,-1 1 0,0 0 0,0 0-1,0 0 1,0 0 0,0 1 0,0 0-1,0-1 1,0 2 0,5 3 0,40 31 126,-22-16 67,-14-11-56,1-1 0,0-1 1,0 0-1,0-1 0,1 0 0,1-2 1,-1 1-1,1-2 0,-1 0 1,1-1-1,30 2 0,-38-6-153,0 0 0,0 0 0,0-1 0,0 0 0,-1 0-1,1-1 1,13-7 0,49-32-3368,-26 6-2332,-31 22 3462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2.6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408 9 7001,'-7'-2'240,"1"0"0,-1 1 0,1 0 0,-1 0 0,0 0 0,1 1 0,-1 0 0,1 0 0,-1 1 0,0 0 0,1 0 1,-1 0-1,-7 3 0,4 0 98,0 1 0,0 0 1,0 0-1,1 1 0,0 0 0,0 0 1,-12 12-1,3 0 20,1 1 0,1 1 0,1 0 0,0 1 0,1 1 0,-13 29-1,10-13-86,1 1-1,2 1 0,1 0 0,3 1 1,1 0-1,2 0 0,-3 61 0,9-75-166,1 0 0,2 0 0,0 0 0,2 0 0,1-1 0,1 0 0,1 0 1,2 0-1,0-1 0,2 0 0,1 0 0,23 36 0,-27-50-130,0 0 0,1-1 0,0 0 0,1 0 1,0-1-1,1 0 0,-1-1 0,2 0 0,-1-1 1,1 0-1,0-1 0,0 0 0,16 5 0,-16-8-1082,1 0-1,-1 0 1,0-1-1,1-1 1,12 0-1,-11-2-1366,0-5 56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3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72 121 9181,'0'-15'84,"-1"13"35,1 1 0,0-1 1,-1 0-1,1 0 0,0 0 0,0 1 0,0-1 0,0 0 0,1 0 0,-1 0 0,0 1 0,1-1 0,-1 0 0,1 0 0,0 1 0,0-1 0,-1 0 0,1 1 0,0-1 0,0 1 0,0-1 0,1 1 0,-1 0 0,0-1 0,1 1 0,-1 0 0,0 0 0,1 0 0,-1 0 0,1 0 0,1-1 0,16-7 113,-1 0 1,2 2-1,-1 0 0,1 1 1,0 0-1,0 2 1,35-3-1,-47 6-143,0 1 0,-1 0 0,1 1 0,0 0 0,-1 0 0,1 0 0,-1 1 1,1 0-1,-1 1 0,0 0 0,0 0 0,0 0 0,0 1 0,0 0 0,-1 0 0,0 1 0,0 0 0,0 0 0,0 0 1,-1 1-1,0 0 0,0 0 0,6 10 0,-8-11-86,1 1 0,-1 0 1,0 0-1,-1 0 0,1 0 0,-1 1 1,-1-1-1,1 1 0,-1-1 1,0 1-1,0-1 0,-1 1 0,0-1 1,0 1-1,-3 12 0,1-11-2,0-1 0,-1 1 0,0-1 0,0 0 0,-1 0 0,0 0-1,0-1 1,-1 1 0,0-1 0,0 0 0,0-1 0,-12 11 0,-1-2-21,-1-1 0,0-1 0,-25 12 0,13-7-275,30-16 125,2-3-202,0 0 353,0 1-1,0-1 1,0 1 0,0-1 0,0 1 0,0 0 0,0-1 0,0 1 0,0 0 0,1 0-1,-1 0 1,1 0 0,-1 0 0,1 0 0,-1 0 0,1 0 0,0 1 0,-1-1 0,1 0-1,0 1 1,-1-1 0,1 1 0,0 0 0,0 0 0,2 0 0,-1-1 19,1 0 0,-1 1 1,1-1-1,-1 1 0,1 0 0,-1 0 1,1 1-1,-1-1 0,1 1 1,-1-1-1,1 1 0,-1 0 0,7 3 1,-2 3 48,0-1 1,0 1 0,-1 1-1,0-1 1,-1 1 0,1 1-1,-2-1 1,1 1 0,-1 0-1,0 0 1,-1 0-1,0 1 1,0 0 0,-1 0-1,-1 0 1,0 0 0,0 0-1,-1 0 1,0 0 0,0 1-1,-1-1 1,-1 0 0,-2 14-1,1-15-30,-1 0 1,0-1-1,-1 1 0,0-1 0,0 0 0,-1 0 0,0 0 0,-1-1 1,1 0-1,-1 0 0,-10 9 0,3-4-4,0-1 1,-1 0-1,0-1 0,0-1 0,-20 10 1,13-8-163,-1-2 0,0 0 0,-1-1 0,1-2 0,-2 0 0,1-1 0,-1-2 0,-34 2 0,55-5-114,0 0 1,0-1-1,1 1 1,-1-1-1,0 1 1,0-1-1,1 0 1,-1 0-1,1 0 1,-1 0-1,1-1 1,-1 1-1,1-1 1,0 1-1,-1-1 1,1 0-1,0 0 1,0 0-1,1 0 0,-1 0 1,0 0-1,1-1 1,-1 1-1,1 0 1,-1-1-1,1 1 1,0-1-1,0 0 1,1 1-1,-1-1 1,0 0-1,1 0 1,-1-3-1,1-11-2164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3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188 8 8945,'0'0'25,"0"0"1,1-1-1,-1 1 1,0 0 0,0 0-1,0 0 1,0-1-1,0 1 1,0 0-1,-1 0 1,1-1-1,0 1 1,0 0-1,0 0 1,0-1-1,0 1 1,0 0 0,0 0-1,0-1 1,-1 1-1,1 0 1,0 0-1,0 0 1,0 0-1,0-1 1,-1 1-1,1 0 1,0 0-1,0 0 1,0 0 0,-1 0-1,1-1 1,0 1-1,0 0 1,-1 0-1,1 0 1,0 0-1,0 0 1,0 0-1,-1 0 1,-12 5 899,-8 14 434,1 9-964,2 2 0,1-1 0,2 2 0,0 0 0,2 1 0,2 0 0,1 1 0,1 0 0,2 1 0,1 0 0,2 0 1,0 62-1,4-91-375,1-1 0,-1 1 1,1 0-1,0 0 0,0-1 1,0 1-1,1-1 0,0 1 1,0-1-1,0 0 0,0 0 1,0 0-1,1 0 0,0 0 0,0 0 1,0-1-1,0 1 0,1-1 1,-1 0-1,1 0 0,0 0 1,0-1-1,0 1 0,0-1 1,9 4-1,-7-4-15,1 1 0,0-1-1,0 0 1,0-1 0,1 0 0,-1 0 0,0 0-1,1-1 1,-1 0 0,0-1 0,0 1 0,1-2-1,-1 1 1,0-1 0,0 0 0,8-3 0,-3-1-35,-1 0 0,0 0 0,0-1 0,-1 0 0,0-1 1,0-1-1,0 1 0,-1-1 0,-1-1 0,0 0 0,0 0 1,-1-1-1,0 1 0,6-14 0,-5 6-173,-1-1 1,0 1-1,-2-1 0,0-1 0,-1 1 1,-1-1-1,-1 1 0,0-30 0,-2 33 209,0 1-1,-1 0 0,-1 0 0,0 1 0,-1-1 0,0 0 1,-8-17-1,9 27-141,-1 0 1,1 0 0,-1 1 0,0-1-1,0 1 1,-1 0 0,1 0 0,-1 0-1,0 0 1,-5-3 0,5 4-373,-1 0-1,0 0 1,0 1 0,0 0 0,-1 0 0,1 0 0,0 1-1,-1-1 1,1 1 0,-1 1 0,-7-1 0,-3 0-970,0 1-337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4.4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57 9993,'0'-1'109,"0"0"0,0 1-1,0-1 1,0 1 0,0-1 0,0 1 0,0-1 0,0 1-1,0-1 1,0 1 0,0-1 0,0 0 0,0 1 0,-1-1-1,1 1 1,0-1 0,0 1 0,0-1 0,-1 1 0,1-1-1,0 1 1,-1 0 0,1-1 0,-1 1 0,1-1 0,0 1 0,-1 0-1,1-1 1,-1 1 0,1 0 0,-1 0 0,1-1 0,-1 1-1,1 0 1,-1 0 0,1 0 0,-1-1 0,1 1 0,-1 0-1,1 0 1,-1 0 0,0 0 0,1 0 0,-1 0 0,1 0-1,-1 0 1,1 1 0,-1-1 0,1 0 0,-1 0 0,1 0-1,-1 1 1,1-1 0,-1 0 0,0 1 0,-2 0-19,0 1 0,0 0 0,1-1 0,-1 1 0,1 0 0,-1 0 0,1 1 0,0-1 0,-3 3 0,1 2-9,-1 0 0,1 1-1,0-1 1,0 1 0,1 0 0,0 0-1,1 0 1,0 1 0,0-1-1,1 0 1,0 1 0,0-1 0,1 10-1,0-16-67,0 1 0,1-1 0,0 1 0,-1-1 0,1 0 0,0 1 0,0-1 0,0 0-1,0 0 1,1 1 0,-1-1 0,1 0 0,-1-1 0,1 1 0,0 0 0,-1 0 0,1-1 0,0 1 0,0-1-1,0 1 1,0-1 0,1 0 0,-1 0 0,0 0 0,1 0 0,-1 0 0,0 0 0,1-1 0,-1 1 0,4-1-1,2 2-19,0-1 0,-1 0 0,1-1 0,0 1-1,0-2 1,0 1 0,0-1 0,12-3 0,-11 2 11,-1-1 1,1-1-1,-1 1 1,0-1-1,0-1 1,15-9-1,-20 11-36,0 1 0,-1-1 0,1 0 1,-1 1-1,1-1 0,-1 0 0,0-1 0,0 1 0,0 0 0,-1 0 0,1-1 0,-1 1 0,0-1 0,0 0 0,0 1 0,0-1 0,-1 0 0,1 1 0,-1-5 0,0-2-177,0 2 3,0 1 0,0 0-1,-1-1 1,-2-10 0,2 15 108,0 0 0,0 0 0,-1 0 0,1 0 1,-1 0-1,0 0 0,0 1 0,0-1 1,0 1-1,0-1 0,-1 1 0,-4-4 1,-30-17-2320,11 12-2941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4.8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6193,'6'0'420,"1"1"0,-1-1 0,0 1 0,1 0 1,-1 1-1,0 0 0,0 0 0,0 0 0,0 0 1,0 1-1,0 0 0,-1 1 0,0-1 0,1 1 0,-1 0 1,9 9-1,2 4-83,-1 0 0,0 2 0,-1 0 0,-1 0 0,-1 1 1,0 1-1,-2 0 0,0 1 0,-2 0 0,0 0 0,-2 1 0,8 41 0,-4 19-7,-3 0 0,-4 104 0,-3-135-260,-1-35-32,0 0 0,-2-1 0,1 1-1,-2-1 1,0 0 0,-1 0-1,-1 0 1,-14 27 0,13-29-529,-2 0 0,0-1 1,-18 22-1,19-27-706,-1 1 0,0-1 0,0-1 0,0 1 0,-15 7 0,2-3-2039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5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19 8709,'-4'15'5577,"18"-12"-3543,14 0-1324,-1-1 0,0-1-1,46-4 1,83-19-411,-72 9-268,-61 9-186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15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33 12721,'21'6'978,"1"-1"0,0-1 1,1-1-1,-1 0 0,1-2 0,39-3 0,-12 1-912,16-3-113,1-2 0,127-31 0,-189 34-83,0 1-1403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2.3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661 74 6329,'2'-32'1384,"1"-3"4324,-4 34-5644,1 1 0,-1-1 1,1 1-1,-1-1 0,1 1 0,-1-1 0,0 1 0,1 0 0,-1-1 0,0 1 0,1 0 0,-1-1 1,0 1-1,0 0 0,1 0 0,-1 0 0,0-1 0,0 1 0,1 0 0,-1 0 0,0 0 0,0 1 1,1-1-1,-1 0 0,0 0 0,-1 1 0,-23 4-15,-37 42 28,-86 84 1,95-74 96,3 1 0,3 3-1,2 1 1,3 2 0,3 3-1,-36 82 1,63-121-153,2 1 0,1 0 0,1 0-1,1 1 1,2 0 0,1 0 0,0 49-1,3-63-26,2 0 0,0-1 0,1 1-1,0-1 1,1 1 0,1-1-1,1 0 1,0 0 0,1-1 0,0 1-1,1-1 1,1 0 0,0-1-1,1 0 1,0 0 0,17 16 0,-19-23 14,0-1 0,1 0 0,0 0 1,0-1-1,0 0 0,0 0 1,0-1-1,1 0 0,0 0 0,0-1 1,0 0-1,0-1 0,0 0 1,0 0-1,0-1 0,0 0 0,0-1 1,0 0-1,0 0 0,14-4 1,-16 3-11,0 0 1,0 0-1,1-1 1,-1 1 0,-1-2-1,1 1 1,0-1-1,-1 0 1,0 0 0,0-1-1,0 0 1,-1 0 0,1 0-1,-1-1 1,0 0-1,-1 1 1,1-2 0,-1 1-1,0-1 1,-1 1-1,0-1 1,0 0 0,0 0-1,2-15 1,-3 5-66,0-1 1,-2 0 0,0 0-1,-1 1 1,-1-1 0,-1 1-1,0-1 1,-2 1 0,0 0-1,0 0 1,-2 0-1,0 1 1,-10-16 0,12 21 69,-2 0 1,0 1 0,0 0 0,-1 0 0,0 1-1,0-1 1,-1 2 0,-1-1 0,1 2 0,-1-1-1,-1 1 1,1 1 0,-1 0 0,0 0 0,-1 1-1,1 0 1,-1 1 0,0 1 0,-18-4-1,23 6-4,0 0-1,0 1 1,0 0-1,0 0 1,0 1-1,0 0 0,0 0 1,0 0-1,0 1 1,0 0-1,1 1 1,-9 3-1,12-4-171,-1 0-1,1 0 1,0 1-1,0-1 1,0 1 0,1 0-1,-1 0 1,0 0-1,1 0 1,0 0-1,0 0 1,0 1 0,0-1-1,1 1 1,-1-1-1,1 1 1,0 0 0,0-1-1,0 1 1,0 0-1,1 0 1,0 0 0,0 6-1,0-8-91,0 1 1,0-1-1,0 1 0,1-1 0,-1 1 0,1-1 1,0 1-1,0-1 0,0 0 0,0 1 0,0-1 1,0 0-1,1 0 0,-1 0 0,1 0 1,-1 0-1,1 0 0,0 0 0,0 0 0,0-1 1,2 3-1,9 3-1381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4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7917,'3'1'407,"0"0"0,0 0 1,-1 0-1,1 0 1,-1 0-1,1 1 0,-1-1 1,1 1-1,-1 0 1,0 0-1,0 0 0,0 0 1,0 0-1,0 0 1,0 0-1,0 0 0,-1 1 1,1-1-1,0 4 0,28 54 606,54 111-3829,-62-120-3492,-17-41 4180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2.7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394 41 7001,'0'-2'125,"0"1"1,1-1 0,-1 0 0,0 0-1,0 1 1,0-1 0,-1 0 0,1 0-1,0 1 1,-1-1 0,1 0 0,-1 1-1,1-1 1,-1 0 0,0 1 0,0-1-1,0 1 1,0-1 0,-2-1 0,0 2 27,0 0 1,0 0-1,-1 0 1,1 0-1,0 1 0,-1-1 1,1 1-1,0 0 1,-7 1-1,9-1-137,-8 1 183,0 0-1,0 0 1,0 1 0,0 1 0,1 0 0,-1 0 0,1 0 0,0 1-1,0 0 1,0 1 0,-11 9 0,2-2-62,2 1-1,0 0 1,0 2 0,-15 18-1,12-9 76,0 1-1,2 1 1,1 0-1,-22 53 1,29-60-151,2 1 1,0-1 0,2 1 0,0 0 0,1 1 0,1-1 0,1 0 0,1 25-1,1-39 14,-1 0-24,0 1-1,0-1 1,1 0 0,0 0-1,0 1 1,1-1-1,0 0 1,0 0-1,0-1 1,1 1-1,0 0 1,3 5 0,2 0-22,1-1 1,0 0 0,1 0 0,0-1 0,0 0 0,1-1 0,0 0 0,0-1 0,1 0 0,0 0 0,0-2 0,1 1 0,-1-2 0,1 1 0,0-2 0,0 0 0,1 0 0,-1-2 0,16 1 0,-5-1 6,-1-1 0,0-1 0,1-2 1,-1 0-1,0-1 0,0-2 0,-1 0 0,0-2 0,33-14 1,-40 14-45,0 0 0,0 0 0,-1-2 0,0 0 0,-1 0 1,0-1-1,-1-1 0,0 0 0,0 0 0,-2-2 0,0 1 1,0-1-1,13-28 0,-11 11-42,-1 0 0,-2-1 0,-1 0 0,-1 0 0,-2-1-1,-2 0 1,0 0 0,-4-36 0,1 64 58,0-1 0,-1 1 1,1-1-1,-2 1 0,1 0 0,0-1 0,-1 1 0,0 0 0,0 0 1,-1 0-1,1 1 0,-1-1 0,0 0 0,0 1 0,-1 0 0,1 0 1,-1 0-1,0 0 0,0 0 0,0 1 0,-1 0 0,1 0 0,-1 0 0,0 0 1,-5-1-1,-3-2-284,-1 1-1,0 0 1,-1 1 0,1 1 0,-1 0 0,1 1-1,-1 1 1,-15 0 0,12-2-2161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3.1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92 8197,'0'-1'101,"-1"0"0,1 0 1,-1-1-1,0 1 1,0 0-1,1 0 0,-1 0 1,0 0-1,0 0 0,0 0 1,0 0-1,0 1 0,0-1 1,0 0-1,-1 0 0,1 1 1,0-1-1,0 1 1,-1-1-1,-1 0 0,2 1-32,0 1-1,0-1 1,0 0 0,0 0-1,0 1 1,0-1-1,0 1 1,0-1 0,0 0-1,0 1 1,0 0 0,0-1-1,1 1 1,-1 0-1,0-1 1,0 1 0,1 0-1,-1 0 1,0 0-1,0 1 1,-2 2-1,1 0 1,0 0-1,0 0 1,0 1-1,0-1 1,1 1-1,0 0 1,0-1-1,0 1 1,0 6-1,1-7-39,0-1 0,0 0 0,0 1 0,1-1-1,-1 0 1,1 1 0,0-1 0,0 0 0,0 0 0,0 1-1,1-1 1,-1 0 0,4 4 0,-1-2 27,1 0 0,0-1 1,0 1-1,0-1 0,1-1 0,7 5 1,-4-3-12,1 0 0,-1-1 1,1-1-1,0 0 1,0 0-1,0-1 0,0 0 1,1 0-1,-1-1 1,0-1-1,20-1 0,-21 0 36,0 0 0,0 0 0,0-1 0,-1 0 0,1 0 0,0-1 0,-1-1 0,0 1 0,0-1 0,0 0 0,0-1 0,-1 0 0,14-12 0,-18 14-74,-1 0 1,1 0-1,0 0 0,-1 0 1,0-1-1,0 1 1,0-1-1,0 0 1,-1 0-1,1 1 1,-1-1-1,0 0 1,0 0-1,0 0 0,-1 0 1,1-1-1,-1 1 1,0 0-1,0 0 1,-1 0-1,1 0 1,-1 0-1,0 0 0,0 0 1,0 0-1,-1 0 1,1 0-1,-1 1 1,0-1-1,0 1 1,0-1-1,0 1 0,-1-1 1,1 1-1,-1 0 1,0 0-1,0 1 1,0-1-1,-1 0 1,-5-3-1,-3-1-122,-1 0-1,1 1 1,-1 0-1,-1 1 1,1 1 0,-1 0-1,0 0 1,0 2 0,0 0-1,0 0 1,0 1-1,-15 1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4.9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401 126 7413,'6'11'6796,"40"39"-5393,-38-42-1291,1-1-1,0 0 1,0-1-1,0 0 1,1 0-1,0-1 1,0 0 0,0-1-1,1 0 1,0-1-1,-1 0 1,1-1-1,0 0 1,22 1 0,-32-3-115,1-1 0,-1 1 1,0 0-1,0-1 1,1 0-1,-1 1 1,0-1-1,0 1 1,0-1-1,0 0 1,0 0-1,0 0 0,0 0 1,0 0-1,0 0 1,0 0-1,0 0 1,0 0-1,-1 0 1,1 0-1,0-1 1,-1 1-1,1 0 0,-1 0 1,0-1-1,1 1 1,-1 0-1,0-1 1,0-2-1,4-42-546,-4 36 488,-1 1 0,0-1-1,-1 1 1,0-1 0,0 1 0,-1 0 0,0 0-1,-1 0 1,0 0 0,-6-8 0,8 12 43,-2 0-1,1 0 1,-1 0 0,1 1 0,-1-1 0,0 1 0,-1 0 0,1 0 0,-1 1 0,0-1-1,0 1 1,0 0 0,0 1 0,0-1 0,-1 1 0,1 0 0,-12-3 0,8 4 13,1 0 1,-1 0-1,1 1 1,-1 0-1,0 1 1,1 0-1,-1 0 1,1 1-1,-1 0 1,-14 6-1,17-6-1,1 1 1,-1 0-1,1 0 0,0 1 0,0 0 1,0-1-1,0 2 0,1-1 0,-1 1 1,1-1-1,0 1 0,1 0 0,-1 0 1,1 1-1,0-1 0,-2 7 0,-1 8 14,1 0-1,0 0 1,2 0-1,0 1 1,1-1-1,2 1 1,1 28-1,0-11 132,-2-36-131,0 0 1,1 0-1,-1-1 0,0 1 1,0 0-1,0 0 0,0-1 1,-1 1-1,1-1 0,0 1 1,-1-1-1,1 1 0,-1-1 1,1 0-1,-1 0 0,0 1 1,1-1-1,-4 1 0,0 1 11,0-1 1,0 1-1,-1-1 0,1 0 0,-9 3 0,1-4 19,0 1 0,0-2 0,0 0 0,0 0 0,0-1 0,0-1 0,-19-4 0,24 4-164,-1-1 0,1 0 1,0 0-1,0 0 0,0-1 1,0-1-1,1 1 0,0-1 0,-1-1 1,2 1-1,-1-1 0,-6-7 1,10 7-503,-1 1 0,1-1 0,0 0 0,0 0 0,1 0 0,0-1 0,0 1 0,0 0 0,1-1 0,0 1 0,0-9 0,1 0-1211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6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1739 0 8057,'1'0'2745,"8"1"1011,31 9-4227,-20-2 516,0 0-1,0-2 1,0-1-1,1 0 1,35 2-1,109-2-352,-122-6 710,-31 2-408,0-2 1,-1 1-1,1-2 1,0 0-1,-1 0 1,0-1-1,0 0 0,1-1 1,-2 0-1,15-8 1,-25 12-13,1 0 0,-1 0 1,0 0-1,1 0 1,-1-1-1,0 1 0,1 0 1,-1 0-1,0-1 1,1 1-1,-1 0 0,0-1 1,0 1-1,1 0 1,-1-1-1,0 1 0,0 0 1,0-1-1,1 1 1,-1 0-1,0-1 0,0 1 1,0-1-1,0 1 1,0 0-1,0-1 0,0 1 1,0-1-1,0 1 1,0 0-1,0-1 0,0 0 1,-12-6 21,-19 3 353,11 4-429,1 1-1,-1 1 1,1 1 0,-1 1 0,1 0 0,0 1 0,1 1 0,-36 17 0,-6 8 298,-70 49 1,68-40-80,56-37-208,1 1-1,-1-2 1,0 1 0,1-1 0,-1 0-1,0 0 1,0 0 0,-1-1-1,1 0 1,0 0 0,-10 0 0,-4-18-259,14 14 323,4 2 0,0 0 1,1 1-1,-1-1 0,0 0 0,0 0 1,0 1-1,0-1 0,0 1 0,0 0 1,0-1-1,0 1 0,-1 0 0,1 0 1,0 0-1,0 1 0,0-1 0,0 0 1,0 1-1,0-1 0,0 1 0,0 0 0,0 0 1,1 0-1,-4 1 0,-50 40 65,-95 80-86,130-103 105,0-1 1,-2 0 0,0-2-1,-47 26 1,61-37-72,-1-1 0,1-1 0,-1 1 1,1-1-1,-1-1 0,0 0 0,0 0 0,-1 0 0,1-1 0,0-1 0,0 0 0,0 0 1,-1 0-1,1-1 0,0-1 0,0 0 0,0 0 0,-13-5 0,15 3 0,1 0 0,0 0 0,-1 0 0,1-1 0,1 0 0,-1 0 0,1-1 0,0 1 0,0-1 0,1 0 0,0-1 0,0 1 0,0-1 0,1 0 0,0 1 0,0-2 0,1 1 0,-4-15 0,2 7 58,0-1 1,1 0-1,1 0 1,0-26-1,2-64-634,0 104 554,1-1 0,-1 0 1,1 1-1,0-1 0,0 1 1,1-1-1,-1 1 0,0 0 1,1 0-1,0-1 1,-1 1-1,1 0 0,0 0 1,0 0-1,0 1 0,0-1 1,0 0-1,1 1 0,-1-1 1,0 1-1,1 0 0,-1 0 1,1 0-1,-1 0 0,4 0 1,-1-1-16,0 0-1,0 0 1,0 1 0,1 0-1,-1 0 1,0 1 0,1-1 0,-1 1-1,1 0 1,-1 1 0,0-1 0,8 3-1,-7-1 47,-1 1-1,1 1 1,-1-1-1,1 1 1,-1 0-1,0 0 1,0 0-1,-1 0 1,0 1-1,1 0 1,-1 0-1,-1 0 1,1 1-1,-1-1 1,0 1-1,0 0 1,-1 0-1,1 0 1,-1 0-1,-1 0 1,1 1-1,-1-1 1,0 0-1,-1 1 1,1-1-1,-1 1 1,0-1-1,-1 1 1,0-1-1,-2 9 1,1-10-57,-1 1 0,0-1 0,0 0 0,0 0 0,0-1 0,-1 1 0,0-1 0,0 1 0,0-1 0,0 0 0,-1-1 0,0 1 0,0-1 0,-6 4 0,0-1 61,-1 0-1,0-1 1,-1 0-1,1-1 1,-17 4-1,17-6-73,0 0-1,0 0 1,0-1 0,0-1-1,0 0 1,-20-3-1,27 2 65,1 1-1,-1-2 1,1 1-1,-1 0 0,1-1 1,0 0-1,-1 0 0,1 0 1,0 0-1,0-1 0,1 0 1,-1 0-1,0 0 0,1 0 1,0 0-1,-1-1 1,2 1-1,-1-1 0,0 0 1,-2-5-1,4 7-44,0 0-1,0 0 1,0 1 0,0-1 0,0 0-1,0 1 1,-1-1 0,1 1-1,0-1 1,-1 1 0,1 0-1,-1-1 1,0 1 0,-1-1 0,2 2 12,0 0 1,0 0-1,0 0 1,0 0-1,0 0 1,0 0 0,1 0-1,-1 0 1,0 0-1,0 0 1,0 1 0,0-1-1,0 0 1,0 1-1,0-1 1,1 1-1,-1-1 1,0 1 0,0-1-1,1 1 1,-1-1-1,0 1 1,1 0-1,-1-1 1,1 1 0,-1 0-1,0 0 1,1 0-1,0-1 1,-1 1-1,1 0 1,-1 0 0,1 1-1,-45 65 46,21-33-20,18-25 109,1 0-1,-1-1 1,-1 0-1,0 0 1,0-1-1,0 0 1,-1 0-1,0-1 1,-12 8-1,19-13-110,0-1 0,-1 0 1,1 0-1,0 1 0,0-1 0,0 0 0,0 0 1,0 0-1,0 0 0,-1-1 0,1 1 1,0 0-1,0 0 0,0-1 0,0 1 0,0 0 1,0-1-1,0 0 0,0 1 0,0-1 0,0 1 1,0-1-1,0 0 0,0 0 0,1 1 1,-1-1-1,0 0 0,0 0 0,1 0 0,-1 0 1,1 0-1,-1 0 0,0-2 0,-2-2 32,0 0-1,0 0 0,1 0 1,0-1-1,-2-6 0,0-2-73,-1-1 0,0 1 0,-1 0 0,-1 0 0,0 0 0,-1 1 0,0 0-1,-1 1 1,0 0 0,-14-14 0,7 11-18,0 0 0,0 0 0,-1 2 0,-1 0 0,0 1 1,-33-16-1,30 19 62,1 1 0,-1 1 0,0 1 0,-1 1 0,0 1 0,-24-2 0,36 5-15,-1 1-1,1 0 0,-1 0 1,1 1-1,0 1 0,-1-1 1,1 2-1,0-1 0,0 1 0,0 1 1,0 0-1,1 0 0,-1 1 1,-16 12-1,23-15 23,0 1 0,1 0 0,-1 0 0,1 0-1,0 0 1,0 1 0,0-1 0,0 1 0,0-1 0,1 1 0,0-1 0,-1 1 0,1 0-1,1 0 1,-1 0 0,1 0 0,-1-1 0,1 1 0,0 0 0,0 0 0,1 0 0,-1 0-1,1 0 1,0-1 0,0 1 0,2 4 0,0 2 76,1 0 0,0 0 0,1-1 0,0 1 0,0-1-1,1 0 1,0 0 0,12 11 0,-6-8 125,1 0 0,1-1 0,0-1 0,0 0 0,1-1 0,1-1 0,-1 0 0,1-1 0,29 8 0,-24-9-164,0-1-1,1-1 1,0-1-1,-1-1 1,1-1-1,0-1 1,30-4-1,-36 1-342,-1 0 0,0 0 0,0-2-1,0 1 1,-1-2 0,20-10 0,-18 7-1048,-1-1 0,0 0 0,-1-1 0,0 0 0,15-17-1,-11 7-1254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6.6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8569,'1'-5'6027,"2"17"-4378,3 12-1146,11 26-310,13 66 0,-3-11-1121,-18-76-1345,-2 0-1,4 33 1,-11-39-172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7.0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37 9041,'0'1'201,"1"0"0,-1 0 1,1 0-1,0 0 0,-1 0 1,1 0-1,0 0 0,0-1 1,-1 1-1,1 0 0,0-1 0,0 1 1,0 0-1,0-1 0,0 1 1,0-1-1,0 1 0,0-1 1,0 0-1,0 1 0,0-1 0,1 0 1,-1 0-1,0 0 0,0 1 1,0-1-1,0-1 0,0 1 1,2 0-1,48 0 1518,-34-1-1524,10 0-426,0-1 1,0-1 0,31-8 0,33-15-7986,-72 19 5443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7.1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 8521,'0'0'248,"8"-2"312,-8-1 644,7 3 208,1 0-440,2-2-308,-3 2-600,0 0-232,6-2 520,-1 2-324,3-1-44,0 1 16,0-2-468,0 1 124,-1-2-760,1 0-528,0-1-140,-3 1-220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7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480 1 8993,'-30'0'2979,"-44"0"274,-99 10-3553,85-1-183,-4 0-4994,69-5 2697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8.4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589 26 9417,'0'1'302,"1"1"0,-1-1 1,0 0-1,-1 1 0,1-1 1,0 0-1,0 1 0,-1-1 1,1 0-1,-1 1 0,1-1 0,-1 0 1,1 0-1,-1 0 0,0 1 1,1-1-1,-1 0 0,0 0 1,-1 1-1,-29 11 1361,-17 0-1449,-51 6 0,76-16-217,0-1 1,1 0-1,-1-2 0,-37-5 1,58 5-17,1 0 0,-1 0 0,1-1 0,-1 1-1,1 0 1,-1-1 0,1 1 0,-1-1 0,1 0 0,0 1 0,-1-1 0,1 0 0,0 0 0,0 0 0,-1 0-1,1 0 1,-1-2 0,1 2 8,1 0 0,-1 0-1,1 0 1,0 1-1,0-1 1,-1 0 0,1 0-1,0 0 1,0 0 0,0 0-1,0 0 1,0 0 0,0 0-1,0 0 1,1 0-1,-1 0 1,0 0 0,0 0-1,1 0 1,0-1 0,1-2-5,0 1 1,0 0 0,0-1 0,1 1-1,0 0 1,-1 0 0,1 1 0,0-1-1,0 1 1,1-1 0,5-3 0,-1 2 60,1 0 0,-1 1 1,1 0-1,0 0 1,-1 0-1,1 1 1,0 1-1,1 0 0,-1 0 1,0 0-1,0 1 1,13 2-1,-17 0 3,0 0 1,-1 0-1,1 0 0,-1 1 0,0 0 0,0 0 0,0 0 0,0 0 0,0 1 1,-1-1-1,1 1 0,-1 0 0,0 0 0,0 0 0,-1 0 0,1 1 1,-1-1-1,0 1 0,0 0 0,0-1 0,-1 1 0,0 0 0,0 0 0,0 0 1,0 10-1,-2-5 16,0-1 1,-1 1-1,0 0 0,-1-1 1,0 1-1,-1-1 1,0 0-1,0 0 0,-1 0 1,0 0-1,0-1 1,-1 0-1,0 0 0,-1-1 1,-12 12-1,-13 10-307,-1-1-1,-43 28 0,69-51 155,-182 123-6223,136-95 3401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39.8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461 161 7049,'-8'0'508,"-1"0"0,1-1 1,0 0-1,0 0 0,0-1 1,0 0-1,-11-4 0,17 5-414,0 0 1,-1 0-1,1-1 0,0 1 0,0 0 0,0-1 0,0 0 1,0 1-1,0-1 0,0 0 0,0 0 0,1 0 1,-1 0-1,1 0 0,0 0 0,-1-1 0,1 1 0,0 0 1,0-1-1,1 1 0,-1-1 0,0 1 0,1-1 0,-1 1 1,1-1-1,0-3 0,0 4-89,0-1 1,1 0-1,-1 0 1,0 1-1,1-1 1,0 0-1,0 1 1,0-1-1,0 1 0,0-1 1,0 1-1,1-1 1,-1 1-1,1 0 1,0 0-1,2-3 1,0 1-10,0 1 1,1-1-1,-1 1 1,1 0 0,0 1-1,0-1 1,10-3-1,-2 2 82,2 0-1,-1 1 0,0 0 1,1 2-1,21-1 0,-33 2-90,-1 0 0,0 1-1,0-1 1,1 1 0,-1-1 0,0 1-1,0 0 1,0 0 0,0 0-1,0 0 1,0 0 0,0 1-1,0-1 1,0 1 0,-1-1 0,1 1-1,-1-1 1,1 1 0,-1 0-1,1 0 1,-1 0 0,0 0 0,0 0-1,0 0 1,0 0 0,0 0-1,0 4 1,0-3 26,0 0-1,0 0 1,-1-1-1,1 1 1,-1 0-1,0 0 1,0 0-1,0 0 1,0 0-1,0 0 1,-1-1-1,1 1 1,-1 0-1,0 0 1,0-1-1,0 1 1,0 0 0,0-1-1,-1 1 1,1-1-1,-4 5 1,-37 32-56,-89 62 1,24-22 159,101-74-201,5-5 94,-1 1 1,1-1-1,0 1 0,0 0 1,0 0-1,0 0 0,0-1 0,0 1 1,0 0-1,0 0 0,0 0 1,0 1-1,0-1 0,1 0 1,-1 0-1,0 0 0,0 2 1,-9 26-336,11-6 1308,8 42 0,-5-42-294,2 44 0,-7-62-664,1-1-1,-1 1 0,-1-1 1,1 0-1,0 1 1,-1-1-1,0 0 0,0 0 1,0 0-1,-1 0 0,1 0 1,-1-1-1,0 1 1,0-1-1,0 0 0,-1 1 1,-6 4-1,-3 2-253,-1-1 0,0 0-1,-24 10 1,18-10-1522,1-2-1,-1-1 0,-37 8 1,35-10-400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4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1 142 9849,'7'2'386,"1"0"0,-1-1 0,0 0 0,1 0 0,-1 0 0,1-1 0,-1 0 0,1-1 0,-1 0 0,1 0 0,-1 0 0,1-1 0,-1 0 0,11-5 0,35-16-993,57-34-1,-24 12-6549,-66 35 4642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0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515 277 8009,'1'-25'5,"-4"-60"3230,2 77-2955,0 1 0,0-1 0,-1 0 0,0 0 0,-1 1 0,0-1 0,0 1 0,-5-8 0,-5-25 163,10 36-484,0-1 0,1 1 0,0-1 0,0 0 1,0 0-1,0 1 0,1-1 0,-2-8 436,4 46 27,22 49-426,-8-32-165,-11-39 122,-1-1-1,0 1 1,0 0-1,2 17 1,-1 7 110,1 20-89,-5-51 35,0 0 0,0-1 0,0 1 0,-1 0 0,0-1 1,0 1-1,0-1 0,0 1 0,0-1 0,-1 0 0,0 0 0,-2 4 0,-9 12 15,0 0 1,-2-2 0,0 1 0,-1-2 0,-1 0 0,-1-1 0,-18 13-1,33-27-26,1 1-1,0 0 0,0 0 0,0 1 1,1-1-1,-1 0 0,0 1 0,1-1 1,0 1-1,-1-1 0,1 1 0,0-1 1,0 1-1,1 0 0,-1 0 0,1-1 1,-1 1-1,1 4 0,1 62 248,0-37 379,-1-16-204,1-12-375,0 1 0,-1 0-1,0 0 1,0 0 0,-1 0 0,1 0-1,-1 0 1,0 0 0,0 0-1,-1-1 1,1 1 0,-1-1 0,0 1-1,0-1 1,-1 1 0,1-1 0,-1 0-1,0 0 1,-5 5 0,-6 3-145,1-1 0,-2 0 0,1-1 1,-2 0-1,1-1 0,-20 7 0,-102 36-4919,100-42 1676,22-7 1188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0.8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1364 9085,'14'-17'2126,"0"0"0,14-26 0,17-46 357,23-100-2633,-43 115 526,53-134-364,170-318 0,-239 508-137,0 0-1,-1 0 0,-1-1 0,5-22 0,-8 26-1936,-2-1 1,0 1-1,-1-21 0,-1 31-25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1.4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50 116 14113,'0'-1'136,"0"-1"-1,0 1 1,-1-1-1,1 1 1,0-1-1,-1 0 1,1 1-1,-1 0 1,0-1-1,1 1 1,-1-1-1,-1-1 1,1 2 38,0-1 1,0 1 0,0-1 0,0 1-1,1-1 1,-1 0 0,1 1-1,-1-1 1,1 1 0,0-1-1,-1 0 1,1-2 0,0 1-87,-1 0 0,1-1 0,-1 1 0,0 0 1,0 0-1,0 0 0,0 0 0,-1 0 1,1 1-1,-1-1 0,1 0 0,-1 0 0,-3-3 1,-10-16-657,14 18-45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2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931 0 8009,'0'1'15,"0"0"1,0-1-1,0 1 1,0-1 0,0 1-1,0 0 1,0-1-1,0 1 1,0-1-1,0 1 1,0 0-1,0-1 1,1 1 0,-1-1-1,0 1 1,0-1-1,1 1 1,-1-1-1,0 1 1,1-1-1,-1 1 1,1-1 0,-1 1-1,0-1 1,1 0-1,-1 1 1,1-1-1,-1 1 1,1-1 0,0 0-1,-1 0 1,1 1-1,0-1 1,0 0-9,0 1 1,0-1-1,-1 0 1,1 1-1,0-1 1,0 0-1,-1 1 1,1-1-1,0 1 1,-1 0-1,1-1 1,-1 1 0,1-1-1,-1 1 1,1 0-1,-1-1 1,1 1-1,-1 0 1,0 0-1,1-1 1,-1 1-1,0 0 1,0 0-1,1-1 1,-1 1-1,0 1 1,4 26-8,-1 1 0,-2 53 0,-1-51 6,-1-19 77,-1-1-1,0 1 0,-1 0 0,-1-1 0,1 0 0,-2 0 0,0 0 0,-6 11 1,-4 9 1861,15-30-1855,0 0-1,-1 0 1,1-1 0,-1 1 0,1 0-1,-1 0 1,1 0 0,-1-1 0,1 1-1,-1 0 1,0 0 0,1-1-1,-1 1 1,0-1 0,1 1 0,-1 0-1,-1 0 1,1-1-61,1 0 1,-1 0-1,1 0 0,-1 0 1,1 0-1,-1 0 1,1-1-1,-1 1 0,1 0 1,-1 0-1,1 0 0,-1 0 1,1-1-1,-1 1 0,1 0 1,0-1-1,-1 1 0,1 0 1,-1-1-1,1 1 1,0 0-1,-1-1 0,1 1 1,0-1-1,-19-37 75,10 18 74,-7-4-112,-19-40-1,24 42-78,-1 0 0,-24-33-1,31 49 18,-1 0-1,1 0 1,-1 0-1,0 1 1,-1 0-1,1 0 1,-1 0-1,0 1 1,0 0-1,0 1 0,-1-1 1,-8-2-1,-13 0 4,0 1 0,-1 2-1,1 1 1,0 1-1,-1 1 1,-29 4 0,-6 4-22,1 2 0,0 3 1,-116 39-1,177-51 29,0 0 1,1 0-1,-1 0 0,0 0 1,0 1-1,1-1 1,-1 1-1,1-1 0,0 1 1,-1 0-1,1 0 0,0 0 1,0 1-1,0-1 1,0 0-1,-2 4 0,2-1-17,1 1-1,0-1 1,-1 0 0,2 1-1,-1-1 1,1 1-1,-1-1 1,2 6-1,-1-8 77,1 1 0,0-1 0,0 0 0,0 0 0,0-1-1,1 1 1,-1 0 0,1 0 0,-1 0 0,1-1 0,0 1-1,0-1 1,0 0 0,1 1 0,2 1 0,41 33 950,-42-34-928,10 8 95,2 0 1,-1 0 0,1-2-1,1 0 1,0-1-1,0 0 1,1-2 0,0 0-1,0-1 1,31 5-1,-16-6-144,0-2-1,1-1 0,-1-1 0,56-8 1,-80 5-394,0 1 0,-1-1 1,1-1-1,-1 1 1,1-1-1,-1-1 0,0 1 1,-1-2-1,14-10 1,-6 2-1822,-1 0 0,-1 0 0,18-26 0,-19 22-224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2.4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8709,'-21'1'1625,"0"0"1,-22 6 0,-82 24-923,48-10-857,28-8-4265,38-9 2184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2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8 8333,'-16'22'3210,"16"-22"-3088,0 1-1,0-1 1,0 0 0,-1 1 0,1-1 0,0 0 0,0 1 0,0-1 0,0 0 0,0 1 0,0-1-1,0 0 1,0 1 0,4 5 2560,-4-6-2560,0 0 0,0 0-1,1 0 1,-1 1 0,0-1 0,1 0 0,-1 0 0,0 0 0,1 0 0,-1 0 0,0 0-1,1 0 1,-1 0 0,0 0 0,1 0 0,21-1 792,39-6 1,24-11-4652,-49 10 379,-17 4 1003,-1 0-564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4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743 87 6957,'-6'-3'490,"-14"-1"1640,18 5-2101,0 1 1,0-1-1,0 0 1,0 1-1,0-1 0,0 1 1,0-1-1,0 1 1,-1 2-1,-2 1 28,1 0-1,0 0 1,0 0-1,0 0 1,1 1 0,0-1-1,0 1 1,1 0 0,-1 0-1,1 0 1,0 0 0,1 0-1,0 0 1,0 1-1,0-1 1,0 0 0,1 1-1,0-1 1,1 7 0,0-10 25,0 1 1,-1-1 0,1 0-1,0 0 1,1 1 0,-1-1-1,1 0 1,-1 0 0,1-1-1,0 1 1,0 0 0,0 0-1,0-1 1,1 1 0,-1-1-1,1 0 1,-1 0 0,1 0-1,0 0 1,6 3 0,0 0-34,0 0 1,1-1-1,0 0 1,0 0 0,17 3-1,-10-5 7,0-1 0,0 0 1,0-2-1,0 0 0,0-1 0,-1 0 0,1-1 0,0-1 0,-1-1 0,25-10 1,-39 14-77,-1 1 5,0 0-1,0-1 0,0 1 0,0 0 0,0-1 0,0 1 1,0-1-1,1 1 0,-1-1 0,0 1 0,-1-1 0,1 0 0,0 1 1,0-1-1,0 0 0,0 0 0,0 0 0,-1 0 0,1 1 1,0-1-1,-1 0 0,1 0 0,-1-1 0,1 1 0,-1 0 0,0 0 1,1 0-1,-1-1 0,0 1 85,-40 7 27,13 7-72,1 1 1,0 1 0,-42 34 0,45-31-36,-2 0 1,0-2-1,-49 23 1,69-37 32,-1 0 0,1 0 0,0 0 0,-1-1 0,1 0 0,-1 0 1,1-1-1,-1 1 0,0-1 0,1 0 0,-1-1 0,1 1 0,-1-1 0,1-1 0,-1 1 0,1-1 1,0 1-1,-9-6 0,4 2 1,1-1-1,0-1 1,1 0 0,-1 0 0,1-1 0,1 0 0,0 0-1,-12-17 1,2 1-31,2-2 0,0 0 1,2 0-1,0-1 0,2-1 0,1 0 0,2-1 0,-7-37 0,12 45 82,0-37 1,3 57-131,0 33-72,0 221 105,-1-242 26,-1 0 1,0-1 0,0 1-1,-1-1 1,-1 1-1,1-1 1,-2 0-1,-5 9 1,1 2 45,4-12 131,5-11-688,1 0 491,0 1 0,0-1 0,0 1 0,0-1 0,0 1-1,0 0 1,0-1 0,1 1 0,-1 0 0,1 0 0,2-2 0,7-2 16,1-1 0,0 2-1,0-1 1,0 2 0,0 0 0,1 0 0,-1 1 0,1 1 0,0 0-1,19 1 1,-29 0-15,0 1 0,0-1-1,0 1 1,0-1 0,0 1-1,0 0 1,0 1 0,0-1-1,-1 0 1,1 1 0,0-1-1,-1 1 1,1 0 0,-1 0-1,0 0 1,0 0 0,4 5-1,-3-3 28,0 0 0,0 1 0,0-1 0,0 1 0,-1-1 0,0 1 0,0 0 0,0 0 0,1 9 0,1 4-43,4 38-23,-8-53 54,0 0 0,0 0 0,0 0 0,-1 0 0,1-1 0,-1 1 0,1 0 0,-1 0 0,0 0 0,0 0-1,0-1 1,-1 1 0,1 0 0,0-1 0,-4 5 0,-11 10 161,-1 0-1,-1-2 1,-1 0 0,0 0-1,-40 21 1,43-28-28,-1 0 0,0-2-1,0 0 1,0-1 0,-1-1 0,0-1 0,0 0 0,-25 0 0,29-3-45,-1 0-1,0-1 1,1 0 0,-1-2-1,1 1 1,0-2 0,0 0-1,-15-7 1,24 9-323,0 0-1,0 0 1,1-1 0,-1 0 0,1 0-1,0 0 1,0 0 0,0-1 0,0 1-1,0-1 1,1 0 0,-1 0-1,1-1 1,1 1 0,-1-1 0,0 1-1,1-1 1,0 0 0,0 0 0,0 0-1,1 0 1,0 0 0,0 0-1,0 0 1,0-10 0,1-6-1509,0-1-192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5.7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1275 9 8617,'0'0'43,"0"-1"0,-1 1 0,1 0 0,0-1 0,0 1 0,0 0 1,0 0-1,0-1 0,0 1 0,1 0 0,-1-1 0,0 1 0,0 0 0,0 0 0,0-1 0,0 1 1,0 0-1,0-1 0,1 1 0,-1 0 0,0 0 0,0 0 0,0-1 0,1 1 0,-1 0 1,0 0-1,0 0 0,0-1 0,1 1 0,-1 0 0,0 0 0,0 0 0,1 0 0,-1 0 1,0 0-1,1-1 0,-1 1 0,0 0 0,0 0 0,1 0 0,-1 0 0,0 0 0,1 0 0,-1 0 1,0 0-1,0 0 0,1 1 0,-1-1 0,0 0 0,1 0 0,-1 0 0,0 0 0,0 0 1,1 0-1,-1 0 0,0 1 0,0-1 0,1 0 0,-1 0 0,0 0 0,0 1 0,0-1 0,1 0 1,-1 1-1,22 18 2414,-16-14-2963,5 6 564,-1 0 0,0 1 0,-1 0 0,0 1 0,-1 0 0,0 0 0,-1 1 1,-1 0-1,0 0 0,0 0 0,-2 1 0,0 0 0,-1 0 0,0 0 0,-1 0 0,0 0 0,-2 20 0,-1-29-41,0-1 0,0 0 0,0 0 0,-1 1 0,0-1 0,0 0 1,0 0-1,0 0 0,-1-1 0,0 1 0,0-1 0,0 1 0,-1-1 0,0 0 0,1 0 0,-8 5 0,-1 1 52,0-1 0,0 0 0,-1-1 1,-23 12-1,19-13-64,0-1 1,0 0 0,-1-1 0,1-1 0,-1-1-1,0 0 1,0-2 0,0 0 0,-25-2-1,34 1-59,1-1 0,0 0 0,0 0 1,0-1-1,-1 0 0,2-1 0,-1 0 0,0 0 0,0-1 0,1 1 0,0-2 0,0 1 0,0-1 0,0 0 0,1 0 0,0-1 0,0 0 0,0 0 0,1-1 0,0 1 0,0-1 0,-5-10 0,8 11 84,0-1 1,1 0-1,0 1 0,0-1 0,0 0 0,1 0 0,0 0 1,1-12-1,0-5-533,0 21 528,-1-1 0,1 1-1,0 0 1,0 0 0,0-1 0,1 1 0,-1 0 0,1 0 0,-1 0-1,1 1 1,0-1 0,0 0 0,1 1 0,-1-1 0,0 1-1,1 0 1,-1 0 0,1 0 0,0 0 0,0 0 0,0 0 0,0 1-1,5-3 1,-3 2-48,0 0-1,0 0 1,1 0-1,-1 1 0,0-1 1,1 1-1,-1 1 1,1-1-1,-1 1 0,1 0 1,-1 0-1,1 0 1,-1 1-1,7 1 1,-8 0 36,-1 0 0,1-1 0,0 2 0,-1-1 0,0 0 0,1 1 0,-1-1 0,0 1 0,0 0 0,0 0 0,-1 0 0,1 1 0,-1-1 0,0 0 0,0 1 0,0 0 0,1 4 0,1-1-73,-2 1 1,1 1 0,-1-1-1,0 0 1,-1 1 0,0-1-1,0 11 1,-1-16 78,-1 0 0,0 0 0,1 0 1,-1 0-1,-1 0 0,1 0 0,0-1 0,-1 1 1,1 0-1,-1-1 0,0 1 0,0-1 0,0 1 1,0-1-1,0 0 0,-1 0 0,-2 2 0,-6 4 43,1 0 1,-23 11-1,22-14-71,0 0-1,0-1 1,0 0 0,-1-1 0,1 0-1,-18 1 1,23-3-11,1-1 0,-1 1-1,0-1 1,1-1 0,-1 1 0,0-1-1,1 0 1,-1 0 0,0-1 0,1 1-1,0-1 1,-1 0 0,1-1 0,0 0 0,-6-4-1,3 2 63,0-1 0,1 0-1,0 0 1,0-1-1,1 1 1,0-2 0,0 1-1,1-1 1,-1 0 0,-7-16-1,4 6-215,8 16 169,-1 0 0,1-1 0,0 1 0,0-1 0,0 0 0,0 1 0,0-1 0,0 0 0,1 1 0,-1-1 0,1-4 0,0 13 24,-1 11-11,2-1 1,0 0 0,1 0-1,3 17 1,-4-31-14,0 0 0,0 0 0,0 0 0,-1 0 0,1 0 0,-1 1 0,1-1 0,-1 0 0,0 0 0,0 1 0,0-1 0,0 0 0,-1 0 0,1 1 0,0-1 0,-1 0 0,0 0 0,1 0 0,-1 0 0,0 0 0,0 0 0,0 0 0,-1 0 0,1 0 0,0 0 0,-1 0 0,1-1 0,-1 1 0,1 0 0,-1-1 0,0 0 0,0 1 0,0-1 0,1 0 0,-1 0 0,0 0 0,-1 0 0,1 0 0,0 0 0,0-1 0,0 1 0,0-1 0,-1 0 0,1 1 0,-5-1 0,1 0-11,-1 0 1,0 0-1,1-1 0,-1 1 0,1-1 1,-1-1-1,1 1 0,-1-1 1,1 0-1,0-1 0,0 0 0,0 0 1,0 0-1,-10-8 0,8 3 102,1 0 0,0 0-1,-11-17 1,-5-8-205,17 21 25,2 5 173,2 19-264,4-8 170,-1 1 1,1-2-1,0 1 1,0 0-1,0 0 1,1-1-1,-1 1 1,7 6-1,4 6 13,-11-10-1,0-1 1,0 0-1,0 1 1,-1-1-1,0 1 1,0-1-1,0 1 1,0 0-1,-1-1 1,-1 12-1,1-6 143,0-10-118,-7-1-17,0-1-1,0 0 1,0 0 0,0 0-1,1-1 1,-1 1 0,0-2 0,1 1-1,0-1 1,-1 0 0,1 0-1,0-1 1,0 0 0,1 0-1,-1 0 1,1-1 0,-5-5 0,-34-43 274,33 37-453,-26-26 0,30 36 438,7 5-260,-1 0 0,1 1 0,-1-1 1,1 0-1,-1 1 0,0-1 0,1 1 1,-1-1-1,0 1 0,1-1 0,-1 1 1,0-1-1,0 1 0,1 0 0,-1-1 1,0 1-1,0 0 0,0 0 0,0 0 1,1 0-1,-1 0 0,-1 0 0,1 0-54,1 1 56,-1 0 31,1 0 1,0 0-1,0 0 0,0 0 1,0 1-1,0-1 1,1 0-1,-1 0 1,0 0-1,0 0 0,1 0 1,-1 1-1,1 0 1,49 49 316,-4 10-321,-18-26 61,40 68 1,-61-91-50,-1 1 1,0 0 0,-1 1-1,-1-1 1,0 1 0,0 0-1,-1 0 1,-1 0 0,0 24-1,-2-29 62,1-2 51,-1 0 0,0 1 0,-1-1 0,0 0 0,-3 11 0,3-14-116,0-1-1,-1 0 1,0 0-1,0 0 1,0 0-1,0-1 1,0 1-1,0-1 1,-1 1-1,1-1 1,-1 0-1,0 1 1,1-1-1,-6 2 1,-2 1 11,0 0 0,-1 0 1,1-1-1,-1-1 0,0 0 0,0 0 1,0-1-1,-1-1 0,1 0 0,0 0 1,-1-1-1,-11-2 0,-1 0-26,0-2-1,0 0 0,0-2 1,-35-13-1,45 14-166,0 0 0,1-1 0,0-1 0,0 0-1,1-1 1,0 0 0,0-1 0,0 0 0,2-1 0,-1 0 0,1-1 0,1 0-1,-1 0 1,2-1 0,0 0 0,0-1 0,1 0 0,1 0 0,0-1 0,1 1 0,1-1-1,0 0 1,0 0 0,2-1 0,-2-18 0,2 4-874,2 0-1,1 0 1,1-1 0,2 1 0,1 0-1,9-30 1,5-1-1152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6.3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6777,'61'0'5750,"-54"1"-5900,-1 0 0,0 1-1,0-1 1,0 1 0,10 5 0,6-5-6667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6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7413,'0'0'1,"11"-1"325,-1 1 0,0 1 1,1-1-1,-1 2 0,0-1 0,1 2 0,15 5 0,5 2-2448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5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936 54 6553,'9'1'6879,"3"2"-3800,31 15-3513,-33-13 1312,10 3-808,0 1-1,-1 1 1,0 0 0,-1 2-1,0 0 1,31 29 0,-47-39-62,0 0 0,0 1 0,-1-1 0,1 1 0,-1 0 0,0-1 1,0 1-1,0 0 0,0 0 0,0 0 0,-1 0 0,1 0 0,-1 4 0,1-5-6,-1 0 0,0 0 0,0 0-1,0 0 1,-1 0 0,1-1 0,0 1 0,-1 0-1,1 0 1,-1 0 0,0 0 0,1-1-1,-1 1 1,0 0 0,0-1 0,0 1 0,0-1-1,0 1 1,-1-1 0,1 1 0,-2 0 0,-21 15-70,-2-2 0,-48 22 0,59-32 19,-1 0 0,1 0 0,-1-2 0,0 0 0,0 0 0,-29-1 0,37-1 19,1-2 0,0 1 0,0-1 0,0 0 0,-1 0 0,1 0 0,0-1 0,1-1 0,-1 1 0,0-1 1,1 0-1,-1 0 0,1-1 0,0 0 0,0 0 0,0-1 0,1 1 0,0-1 0,0 0 0,0-1 0,-6-7 0,8 8-5,0 1 1,0-1-1,1 0 0,-1 1 0,1-1 0,0 0 1,1 0-1,-1 0 0,1-1 0,0 1 0,0 0 1,1 0-1,-1-1 0,2-8 0,-1 13 27,1-1-1,0 1 1,0 0-1,-1 0 1,1 0 0,0 0-1,0 0 1,0 0-1,0 0 1,1 0 0,-1 1-1,0-1 1,0 0-1,0 1 1,1-1 0,-1 1-1,0-1 1,3 0-1,26-8-13,-21 7 10,1 0 0,-1 1 0,1 0 0,-1 0 0,19 2 0,-23 0 12,0-1 0,0 1 1,-1 0-1,1 0 0,-1 1 1,1 0-1,-1-1 0,1 1 1,-1 1-1,0-1 0,0 1 0,0-1 1,6 6-1,-9-7 21,0 1-1,0-1 1,1 0-1,-1 1 1,0-1-1,0 0 1,-1 1-1,1-1 1,0 1-1,0 0 1,-1-1-1,1 1 1,-1 0-1,1-1 1,-1 1-1,0 0 1,0-1-1,0 1 1,0 0-1,0 0 1,0 2-1,-1-1-4,0 0 0,0 0-1,-1 0 1,1 0 0,-1 0-1,1-1 1,-1 1 0,0 0-1,0-1 1,0 0 0,-3 3-1,-6 4-8,0 0 0,0-1 1,-1 0-1,-16 7 0,8-5-62,0-1 1,-1-1-1,-34 9 1,43-14-23,0-1 1,0 0-1,-1-1 0,1 0 0,0-1 1,-1 0-1,1-1 0,-13-2 1,17 1 36,-1-1 0,1 1 0,1-2 0,-14-6 0,19 9 36,0 0 0,0 0 0,0 0-1,0 0 1,0-1 0,1 1-1,-1 0 1,0-1 0,0 0 0,1 0-1,-1 1 1,1-1 0,0 0-1,0 0 1,-1 0 0,1 0 0,0 0-1,1-1 1,-1 1 0,-1-4-1,2 6-28,-22 24-267,6-8 931,-31 27 0,40-38-469,0 0 1,1-1-1,-1 0 1,-1 0-1,1-1 1,-1 0-1,1 0 0,-1-1 1,-10 2-1,12-3-55,1 0 0,-1-1 0,1 0-1,-1 0 1,1 0 0,-1-1 0,1 1-1,-1-1 1,1-1 0,0 1 0,-1-1 0,1 0-1,-7-3 1,5 0 47,0 1 0,0-1 0,1-1 0,-1 1 1,1-1-1,0 0 0,1-1 0,-7-9 0,-152-233-582,125 186 285,38 60-83,-1 0 0,0 0 0,1 0 0,0 0-1,0 0 1,0 0 0,0-1 0,0-3 0,0-8-8653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7.2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7733,'2'1'111,"0"-1"1,-1 1-1,1-1 1,0 1-1,-1-1 1,1 1-1,-1 0 1,1 0-1,-1 0 0,1 0 1,-1 0-1,0 0 1,1 0-1,-1 1 1,0-1-1,0 0 1,0 1-1,0-1 1,1 3-1,21 40 424,-13-22-521,4 1-53,-10-17 41,0 0-1,0 1 0,-1-1 0,0 1 0,0-1 1,0 1-1,-1 0 0,0 0 0,0 0 1,-1 1-1,1 12 0,-2-18 200,0-2-316,0 1 0,0-1 0,1 0 0,-1 1 0,0-1 1,0 0-1,0 0 0,0 1 0,0-1 0,0 0 0,0 1 1,0-1-1,0 0 0,0 1 0,0-1 0,0 0 1,0 1-1,-1-1 0,1 0 0,0 0 0,0 1 0,0-1 1,0 0-1,-6 3-2296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7.9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522 40 7593,'-8'-7'220,"-7"-10"-272,11 1 3597,5 18-3389,1 1-1,-1-1 0,1 0 0,0 0 0,0 0 0,0 0 1,0 0-1,0 0 0,0 0 0,0-1 0,0 1 0,1-1 1,3 2-1,7 6 191,-2 1-315,0 0 0,-1 1 0,0 1 1,-1-1-1,0 2 0,-1-1 0,7 14 0,40 98-274,-50-107 330,-1-1 0,0 1 1,-1 1-1,-1-1 0,-1 0 0,-2 33 0,1-26-248,0-19 144,-1-1 0,0 1 1,-1-1-1,1 0 0,-1 1 0,0-1 0,0 0 1,0 0-1,0 0 0,-1-1 0,0 1 1,0 0-1,0-1 0,0 0 0,0 0 0,0 0 1,-7 5-1,0-1 7,-1 1 0,0-2 0,0 1-1,0-2 1,-15 6 0,15-7 2,0-1-1,0 0 1,0-1 0,-1 0-1,1-1 1,0 0 0,-17-1-1,23 0-5,0-1 0,-1 0-1,1 0 1,0 0 0,0 0-1,0-1 1,0 0 0,0 0 0,0 0-1,1-1 1,-1 1 0,1-1-1,-1 0 1,1-1 0,0 1-1,0-1 1,1 0 0,-4-4 0,3 1-42,1 0 1,0 0 0,1 0 0,0 0 0,0-1 0,0 1 0,1-1 0,0 1 0,1-1-1,0 1 1,0-1 0,1-10 0,0-5 0,-1 21 72,1-1 0,0 1 1,0 0-1,0 0 0,0 0 1,0 1-1,1-1 0,-1 0 1,1 0-1,-1 1 0,1-1 1,-1 0-1,1 1 0,0 0 1,0-1-1,0 1 0,0 0 1,0 0-1,0 0 1,0 0-1,0 0 0,0 1 1,0-1-1,5 0 0,-5 0-24,1 0 1,0 0-1,0 1 0,0-1 0,0 1 1,-1-1-1,1 1 0,0 0 0,0 0 0,0 0 1,0 1-1,0-1 0,0 1 0,0 0 0,-1-1 1,1 1-1,0 0 0,-1 1 0,4 1 1,-3 0-8,0 0 1,0 1-1,0-1 1,-1 1 0,0 0-1,0 0 1,0 0 0,0 0-1,0 0 1,-1 0 0,2 6-1,-2 1 51,0 0-1,0 0 1,-1 13 0,-1-4 12,1-16-43,-1 0 0,0 0 0,0-1 0,-1 1 0,1 0 0,-1 0 0,0-1 0,0 1 0,0-1 0,0 0 0,0 0 0,-1 0 0,0 0 0,1 0 0,-5 3 0,-52 41 94,57-46-95,-17 11 35,0-1 0,-1-1-1,0-2 1,-1 1-1,0-2 1,0-1 0,-1-1-1,0 0 1,0-2 0,0-1-1,0 0 1,-23-2 0,43 0-38,0 0 1,1 0-1,-1 0 1,0 0 0,1 0-1,-1 0 1,0-1-1,1 1 1,-1-1-1,1 1 1,-1-1 0,1 0-1,-1 1 1,1-1-1,-1 0 1,1 0 0,0 0-1,-1 0 1,1 0-1,0 0 1,0 0 0,0-1-1,0 1 1,0 0-1,0-1 1,0 1 0,0-1-1,0 1 1,0-3-1,-1-2 41,1-1 1,0 1-1,1-1 0,-1 0 0,1 1 0,1-8 0,-1-1-42,0 13-18,1-1 1,-1 1 0,1 0-1,0 0 1,-1 0 0,1 0 0,0 0-1,0 0 1,1 0 0,-1 0-1,0 0 1,1 1 0,-1-1-1,1 0 1,-1 1 0,1-1 0,0 1-1,-1 0 1,1 0 0,0-1-1,0 1 1,0 0 0,0 0 0,0 1-1,0-1 1,4 0 0,0-1 64,0 0 1,0 1 0,0 0 0,0 0 0,0 0 0,0 1 0,0 0 0,0 0-1,6 1 1,-7 1 17,0-1-1,1 1 0,-1 0 1,0 1-1,0-1 0,-1 1 1,1 0-1,0 0 0,-1 1 1,8 7-1,-9-9-64,0 1 1,-1 0-1,1 1 0,-1-1 1,1 0-1,-1 1 0,0-1 1,-1 1-1,1 0 0,0 0 1,-1 0-1,0-1 0,0 1 1,0 0-1,0 7 0,-1-6-2,0 1-1,0 0 1,-1 0-1,1 0 1,-2 0-1,1 0 0,0 0 1,-1-1-1,0 1 1,-1-1-1,1 1 1,-1-1-1,0 0 1,0 0-1,0 0 0,-1 0 1,0-1-1,0 0 1,0 1-1,-9 5 1,-4 5-711,0-2-1,-33 19 1,-43 14-6080,75-38 4676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8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0 162 9849,'14'-13'1599,"1"1"0,24-15 0,40-15-662,88-22-8943,-154 60 5990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8.9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676 130 5881,'0'0'532,"23"-12"183,37-23-754,-43 26 133,-1 0 0,22-16 0,-14 10-3,-19 12 37,0 0 0,0 0 0,0 0 0,0-1 0,4-4 0,-23 22 281,-1-1-1,-1 0 1,-27 18 0,-67 35-814,81-49 548,-11 7 262,-2-2-1,0-3 1,-1 0 0,-1-3-1,0-2 1,-1-2 0,-83 12 0,126-23-399,-1-1 1,1 0 0,-1 0 0,1 0-1,-1 0 1,0 0 0,1 0-1,-1-1 1,-4 0 0,6 0-3,1 0 0,-1 0 0,0 0 0,0 1 0,0-1 0,1 0 0,-1 0 0,1 0 0,-1 0 0,1 0 0,-1 0 0,1 0 0,-1 0 0,1-1 0,0 1 0,0 0 0,-1 0 0,1 0 0,0 0 0,0 0 0,0-1 0,0 1 0,1-2 0,-1 3-7,1-1 1,-1 1-1,1-1 0,0 1 1,-1 0-1,1-1 0,-1 1 1,1-1-1,0 1 0,-1 0 1,1 0-1,0-1 0,-1 1 1,1 0-1,0 0 0,0 0 1,-1 0-1,1 0 0,0 0 1,0 0-1,-1 0 0,1 0 1,0 0-1,0 0 1,-1 0-1,2 1 0,22 5 24,-15 2 40,0 0 1,0 1-1,-1 0 1,0 1-1,0-1 1,-1 1-1,-1 1 1,1-1-1,-2 1 1,0 0-1,0 1 1,-1-1 0,0 1-1,-1 0 1,0 0-1,-1 0 1,0 0-1,-1 1 1,-1 16-1,1-22 50,-1-1-1,-1 0 0,1 1 1,-1-1-1,0 0 0,0 1 1,-1-1-1,0 0 1,0 0-1,0 0 0,-1 0 1,0 0-1,0-1 0,0 1 1,-1-1-1,0 0 0,0 0 1,0 0-1,-1 0 0,1-1 1,-1 0-1,0 0 1,-1 0-1,-6 4 0,4-5-129,1 0 0,-1 0 0,1 0 0,-1-1 0,0 0 0,0 0-1,0-1 1,0 0 0,0-1 0,0 0 0,-1 0 0,1 0 0,0-1 0,0-1-1,0 1 1,0-1 0,1-1 0,-1 1 0,0-1 0,1 0 0,0-1 0,0 0-1,0 0 1,0-1 0,0 0 0,1 0 0,0 0 0,0-1 0,1 0 0,-1 0 0,1 0-1,1-1 1,-8-11 0,8 6-927,1 0 0,0 0 0,1-1 0,0 1 0,1 0 0,0-1 0,2-15 0,-1 25 691,0-21-2569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49.4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402 1 7777,'-3'0'230,"1"0"1,-1 1-1,1 0 1,0-1 0,-1 1-1,1 0 1,0 0-1,0 0 1,0 0-1,0 1 1,-3 1 0,-14 12 579,1 2 1,1 0 0,0 1 0,2 1-1,-24 34 1,-55 112 553,93-164-1359,-24 47 49,2 1 0,3 1-1,1 2 1,3-1 0,2 2 0,3 0 0,1 1 0,-3 101 0,13-138-113,2 0 0,0 1 0,0-1 1,2 0-1,0 0 0,1-1 0,1 1 0,0-1 1,1 0-1,1-1 0,0 0 0,12 16 1,-6-12-551,2 0 1,0-1-1,1 0 1,1-2 0,0 0-1,1-1 1,1-1 0,24 14-1,26 9-2468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50.5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307 26 9277,'0'-1'240,"0"0"0,0 0 0,0 0 0,0 0-1,0-1 1,0 1 0,0 0 0,0 0 0,1 0 0,-1 0 0,0 0 0,1 0 0,-1 0 0,0 0 0,1 0 0,-1 0-1,1 1 1,0-1 0,-1 0 0,1 0 0,1-1 0,21-1 4792,-9 4-5157,-3 0 352,1 0 0,-1 1 0,1 1 0,-1 0-1,0 0 1,0 1 0,0 1 0,-1 0 0,1 0-1,-1 1 1,-1 0 0,1 1 0,-1 0 0,0 0-1,13 15 1,0 1 168,0 2 0,-2 1 0,0 1 0,20 38 0,-27-41-168,-1 2-1,-1-1 1,-1 1 0,-1 1 0,-2 0 0,-1 0 0,0 1 0,-3-1 0,0 1 0,-1 30 0,-3-23-351,-2 1 1,-2 0 0,-1-1 0,-1 0-1,-2 0 1,-2-1 0,-21 47 0,5-24-856,-2-2 0,-3-1-1,-3-1 1,-75 88 0,48-74-1999,-2-3-1,-128 97 1,80-80-1146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8:58.4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2529 0 3092,'-4'4'10876,"-15"8"-9474,18-12-1275,-39 14 1184,-8 9-906,33-16-94,0 0 0,-25 17 0,-4 10-50,35-27-256,-1-1 0,1 0-1,-1-1 1,-1 0 0,-16 5 0,14-6 5,1 2-1,-1-1 1,-19 13 0,22-13 41,0 0-1,0 0 1,-20 5 0,-2 2 25,-26 10 97,28-10-39,-1 0 0,-51 31 0,48-29-180,30-13 45,0 0 1,0 0-1,0 1 1,0-1-1,1 1 1,-1 0-1,0 0 1,1 0-1,-4 3 1,-3 3 21,-1-1 1,0 0 0,-1-1-1,1 0 1,-22 7 0,-10 5 78,14-3-16,17-8-44,0 0 0,-1-1 1,1-1-1,-1 0 0,-1-1 0,-17 4 0,21-5 38,1 0-1,0 0 1,-17 10 0,6-3-246,-157 46 296,110-36-46,19-8 27,33-10-103,1 2 0,-28 10 0,36-12 12,1 0 1,0 0-1,-1-1 0,0 0 0,1 0 0,-9 0 0,-19 4 57,22-2-76,-10 2-17,0 0 1,-42 3-1,21-5 84,-81 14 0,117-16-21,0-1-1,0 0 0,1 0 0,-1 0 1,0-1-1,0 1 0,0-1 1,1-1-1,-1 1 0,-5-3 1,3 2-40,1-1 0,-1 2-1,0-1 1,-14 0 0,-3 1 3,-1-1 0,0-2 0,1 0 0,0-2-1,0 0 1,-28-13 0,-76-18-90,117 34 83,-1 0 0,1 1 0,-23 0 1,18-11 6,3 9-71,6 1 37,0 1 1,0 0-1,0 0 1,-13 0-1,-21-2-35,27-3-268,12 7 332,1 0-1,-1 1 1,0-1-1,0 1 1,0 0 0,1-1-1,-1 1 1,1 0 0,-4 3-1,-11 2-381,16-10 374,1 3 0,0 1-1,0 0 0,1 0 0,-1-1 1,0 1-1,0 0 0,0 0 1,0 0-1,0-1 0,0 1 0,0 0 1,0 0-1,0-1 0,0 1 1,0 0-1,0 0 0,0-1 1,0 1-1,-1 0 0,1 0 0,0-1 1,0 1-1,0 0 0,0 0 1,0 0-1,0-1 0,0 1 1,-1 0-1,1 0 0,0 0 0,0 0 1,0-1-1,-1 1 0,1 0 1,0 0-1,0 0 0,0 0 0,-1 0 1,1 0-1,0 0 0,0-1 1,-1 1-1,1 0 0,0 0 1,0 0-1,-1 0 0,1 0 0,0 0 1,0 0-1,0 0 0,-1 0 1,1 0-1,0 1 0,-1-1 0,53 0-264,196-4 171,-56-28 165,-114 17-115,83-11 145,157-60 131,-250 64-285,-36 12 26,-1-1 1,54-26-1,-63 26-6,1 1 0,47-13 0,16-7 38,-36 10-236,58-15 0,55-11-512,-106 34 628,0 2 0,0 2 0,69 1 0,-90 5 131,36-6-1,3-1 37,-49 7-117,-25 2 9,34 1-807,-35 1 869,-1 0 1,1 0-1,-1 0 1,1 0 0,-1 0-1,0 0 1,1 0-1,-1 0 1,0 0-1,0 0 1,-1 0-1,1 0 1,0-1-1,-1 1 1,1 0-1,-1-1 1,1 1-1,-1-1 1,0 0-1,1 1 1,-1-1-1,0 0 1,0 0-1,-3 1 1,-3 3-34,-28 15-84,0-1 1,-2-2-1,-43 14 1,-29 12-83,81-28 119,0 2 0,-31 23 0,5-3-504,33-25-831,-40 17-1,25-13-2754,22-9 2183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09:08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2685 62 4532,'-36'-19'1802,"28"14"-1499,-1 0 0,0 1 1,0 0-1,0 0 1,-19-4-1,17 6-165,0 0 0,0 1 0,0 1 0,-1 0 0,1 0 0,0 1 0,0 0 1,0 1-1,0 0 0,0 1 0,1 1 0,-1-1 0,1 2 0,-16 7 0,18-8-16,0 1 0,0 0 0,0 0 0,0 0 0,1 1 0,0 0 0,0 0 0,-8 12 0,11-13-19,1 0 0,0 1 0,0-1 0,0 1 0,1 0 0,0 0 0,0 0 0,0 0 0,1 0 0,0 0 0,0 0 0,1 1 0,0 6 0,-1 0-302,1-9 207,-1 0 1,1 0-1,0 0 0,0 0 1,0 1-1,1-1 0,-1 0 1,1 0-1,0 0 1,0 0-1,1 0 0,-1 0 1,1 0-1,0 0 1,0 0-1,0-1 0,0 1 1,1-1-1,-1 0 0,7 6 1,-2-2 0,1 0 0,1 0-1,-1-1 1,1 0 0,0 0 0,0-1 0,1-1 0,-1 0 0,1 0 0,0 0 0,0-1-1,1-1 1,-1 0 0,0 0 0,1-1 0,-1 0 0,1-1 0,-1-1 0,1 1 0,0-1-1,-1-1 1,0 0 0,1-1 0,-1 0 0,0 0 0,-1-1 0,1 0 0,0-1-1,-1 0 1,0 0 0,0-1 0,-1 0 0,0-1 0,0 0 0,0 0 0,7-10 0,-12 13 4,0 0 0,0-1 1,0 1-1,-1-1 0,0 0 1,0 0-1,0 0 0,0 0 1,-1-1-1,2-7 1,0-55 228,-3 54-231,-1 11-3,0-1 0,0 1 0,0-1 1,-1 1-1,0-1 0,1 1 1,-1 0-1,-1 0 0,1 0 0,0 0 1,-1 0-1,1 0 0,-1 0 0,-5-3 1,-4-4 10,0 1 1,-20-12 0,21 15-44,0 0 0,0 1 0,-1 1-1,1 0 1,-1 0 0,0 1 0,0 1 0,-1 0 0,1 0 0,0 1 0,-1 1 0,1 0 0,-1 1-1,1 0 1,-22 6 0,23-4 19,0 1-1,0 0 1,1 1 0,-1 0-1,1 1 1,1 0-1,-1 0 1,1 1 0,0 0-1,0 1 1,1 0 0,0 0-1,1 1 1,0 0-1,0 0 1,1 0 0,-7 15-1,8-12 60,2 0-1,-1 0 0,2 1 1,0 0-1,0-1 0,1 1 1,1 0-1,0-1 0,2 18 1,-1 11-358,0-37 303,-1 1 0,1-1 0,0 1 0,1-1 0,-1 1 0,1-1 0,0 0 0,0 0 0,0 0 0,0 0 0,1 0 0,0 0 0,-1-1-1,1 1 1,1-1 0,-1 0 0,0 0 0,1 0 0,0 0 0,-1-1 0,1 1 0,0-1 0,0 0 0,6 2 0,2 1 8,0 0-1,0-1 1,0-1 0,1 0 0,-1 0 0,1-1-1,20 0 1,-22-2-3,0-1-1,-1 0 1,1-1-1,0 0 1,-1-1-1,1 0 1,-1 0-1,0-1 1,0-1-1,0 0 1,0 0-1,-1-1 1,0 0-1,0 0 1,-1-1-1,1 0 1,-2-1-1,9-10 1,-13 13 1,-1 0 1,0 0-1,-1-1 1,1 1-1,-1-1 1,0 0-1,0 1 1,-1-1-1,0 0 1,0 0-1,0 1 1,-1-1-1,0 0 1,0 1-1,0-1 1,0 1-1,-1-1 1,0 1-1,-4-8 1,-1 5-12,0 1 0,0 0 0,0 0 0,-1 0 0,0 1 1,-1 0-1,1 1 0,-1 0 0,0 0 0,0 1 0,-1 0 0,1 0 0,-1 1 0,0 1 0,0 0 1,0 0-1,0 1 0,0 0 0,0 0 0,0 1 0,-1 1 0,1 0 0,-14 3 0,13-2 12,0 1-1,0 1 0,0 0 0,0 0 1,0 1-1,1 0 0,0 1 0,0 0 1,1 1-1,0-1 0,0 2 0,0 0 1,1 0-1,0 0 0,1 1 0,0 0 1,0 1-1,1-1 0,0 1 0,-7 17 1,9-15 2,1 1 1,0 0 0,1 0 0,0 0 0,1 0 0,1 0 0,0 16-1,0-11-36,1-14 32,-1 0 0,1 0 0,0 0 0,0-1 0,1 1 1,-1 0-1,1-1 0,-1 1 0,1-1 0,0 1 0,0-1 0,1 0 1,-1 0-1,1 0 0,-1 0 0,1 0 0,0-1 0,0 1 1,1-1-1,-1 0 0,0 0 0,1 0 0,-1 0 0,1-1 0,-1 1 1,1-1-1,4 1 0,0 1 7,-1-1 1,1 0-1,-1-1 1,1 0-1,-1 0 1,1 0-1,0-1 1,0 0-1,-1-1 1,1 0-1,0 0 1,-1 0-1,9-4 1,-9 3-13,0-1-1,0 0 1,0-1 0,0 1 0,0-1 0,-1-1-1,0 1 1,0-1 0,0 0 0,0-1-1,-1 1 1,0-1 0,0 0 0,0-1-1,-1 1 1,0-1 0,0 0 0,-1 0-1,0 0 1,0 0 0,0 0 0,-1-1-1,0 1 1,-1-1 0,0 0 0,0 1 0,0-15-1,-1 17 10,1 1 0,-1-1 0,0 1-1,-1-1 1,1 1 0,-1 0 0,1-1-1,-1 1 1,-1-1 0,1 1 0,-1 0 0,1 0-1,-1 0 1,0 0 0,-1 0 0,1 0-1,-1 1 1,0-1 0,1 1 0,-1-1-1,-1 1 1,1 0 0,0 0 0,-1 1 0,0-1-1,0 1 1,1 0 0,-7-3 0,2 1-22,-1 1 1,0-1 0,0 2 0,0-1 0,0 1-1,0 0 1,-1 1 0,1 0 0,0 1 0,-1 0-1,1 0 1,-1 1 0,1 0 0,0 1 0,-1 0 0,1 0-1,-17 8 1,11-4 64,1 1 0,1 0 0,-1 1-1,1 1 1,1 0 0,0 1 0,0 0 0,0 1-1,2 0 1,-12 15 0,8-9 45,2 1-1,-18 32 1,26-41-98,1 0 0,-1 0-1,1 0 1,1 0 0,0 1 0,0-1-1,1 1 1,-1 14 0,2-22 0,0 1-1,0 0 1,0-1 0,1 1 0,-1 0 0,1-1 0,0 1 0,-1-1-1,1 1 1,0-1 0,1 1 0,-1-1 0,0 0 0,1 1 0,-1-1-1,1 0 1,0 0 0,-1 0 0,1 0 0,3 2 0,-1-1 11,1-1-1,-1 0 1,0 0 0,1 0 0,-1-1 0,1 1-1,-1-1 1,1 0 0,0 0 0,8 0 0,1-1 10,1 0 1,-1-1 0,0-1-1,0 0 1,0-1 0,27-8 0,-41 11-20,26-10-65,0-1 0,32-18-1,-52 25 32,0 1-1,0-1 0,0-1 1,-1 1-1,0-1 0,0 0 0,0 0 1,0 0-1,-1-1 0,0 1 1,0-1-1,0 0 0,-1-1 0,5-11 1,-6 14 19,-1 0 1,0 0-1,-1 0 1,1 0-1,-1 0 1,1 0-1,-1 0 1,0 0-1,-1 0 1,1 0-1,-1 0 1,0 0 0,0 0-1,0 0 1,0 0-1,-1 0 1,1 1-1,-1-1 1,0 0-1,0 1 1,-1 0-1,1-1 1,-1 1-1,1 0 1,-1 0-1,0 1 1,0-1-1,0 0 1,-1 1-1,1 0 1,-1 0 0,1 0-1,-1 0 1,-6-2-1,-3-1 30,0 1 0,0 0 0,-1 1 0,1 0 0,-1 1 0,0 0 0,0 1-1,0 1 1,-14 1 0,9 2-31,0 0 0,0 1-1,1 0 1,-1 2 0,1 0-1,0 1 1,-29 17 0,35-18 85,0 2 0,1 0 0,0 0 0,1 1 1,0 0-1,0 0 0,1 1 0,0 1 0,1 0 0,0 0 0,-11 21 1,17-29-79,0 1 0,1-1 1,-1 1-1,1 0 1,0 0-1,0-1 0,0 1 1,0 0-1,0 0 1,1 0-1,0 0 1,0 0-1,0 0 0,0 0 1,1 0-1,0 0 1,-1 0-1,1 0 0,1-1 1,-1 1-1,0 0 1,1 0-1,0-1 0,0 1 1,0-1-1,0 0 1,1 0-1,-1 0 0,1 0 1,0 0-1,0 0 1,0-1-1,0 1 0,0-1 1,1 0-1,-1 0 1,0 0-1,6 2 0,-2-1 14,1 0-1,-1-1 1,0 1-1,1-2 1,0 1-1,-1-1 1,1 0-1,0-1 1,-1 1-1,1-2 1,0 1-1,0-1 1,-1 0-1,1-1 1,-1 1-1,1-2 1,-1 1-1,0-1 1,9-4-1,-11 3-18,-1 1-1,1-1 0,-1 0 1,0-1-1,0 1 1,0-1-1,-1 0 0,1 0 1,-1 0-1,0 0 1,-1 0-1,1-1 0,-1 1 1,0-1-1,0 0 0,-1 1 1,0-1-1,0 0 1,0 0-1,-1 0 0,0 0 1,0 0-1,0 0 0,-1 0 1,0 0-1,-2-8 1,-1 4-49,-1 1 1,0-1 0,0 1 0,-1 0 0,0 1 0,-1-1 0,0 1 0,0 0-1,0 1 1,-17-13 0,19 16 83,0 1 0,-1-1-1,1 1 1,-1 1 0,1-1 0,-1 1-1,0-1 1,0 2 0,0-1 0,0 1-1,0 0 1,0 0 0,-1 0 0,1 1-1,0 0 1,0 0 0,-1 1 0,1 0-1,0 0 1,0 0 0,0 1 0,0 0-1,0 0 1,0 0 0,1 1 0,-1 0-1,1 0 1,-1 0 0,-6 7 0,1-1 11,0 1-1,1 0 1,1 0 0,-1 1 0,2 1 0,-1 0 0,2 0 0,0 0 0,0 1 0,1 0 0,-8 26 0,10-21-28,0-1 1,2 1 0,0 0-1,1 35 1,1-43-24,0-8 30,0 0 0,0-1 0,1 1 0,-1 0 1,0-1-1,1 1 0,-1 0 0,1-1 0,-1 1 1,1-1-1,0 1 0,-1 0 0,1-1 0,0 0 1,0 1-1,0-1 0,1 0 0,-1 1 0,0-1 1,0 0-1,1 0 0,-1 0 0,0 0 0,1 0 1,-1 0-1,1 0 0,0-1 0,-1 1 0,1-1 1,-1 1-1,1-1 0,0 1 0,-1-1 0,1 0 1,2 0-1,2 1-38,-1-1 1,0-1-1,0 1 1,0-1-1,0 1 0,0-1 1,0-1-1,0 1 1,0-1-1,8-4 0,-3 0 4,1 0-1,-2-1 0,1 0 1,-1 0-1,0-1 0,-1-1 1,0 1-1,11-16 1,-14 17-2,0-1 1,-1 0-1,0 0 1,-1 0-1,0 0 1,0-1-1,-1 1 1,1-1 0,-2 0-1,0 1 1,1-19-1,-2 24 31,0 0-1,0 0 1,-1 0-1,1-1 1,-1 1 0,1 0-1,-1 0 1,0 0-1,0 0 1,-1 0-1,1 0 1,-1 0-1,1 1 1,-1-1-1,0 0 1,0 1 0,0 0-1,0-1 1,0 1-1,-1 0 1,1 0-1,-1 0 1,1 0-1,-1 0 1,0 1 0,0-1-1,0 1 1,0 0-1,0 0 1,-6-1-1,2-1 3,0 2 0,0-1 1,0 1-1,-1 0 0,1 1 0,-1-1 0,1 1 0,0 1 0,-1 0 0,1 0 0,0 0 1,-11 4-1,8-1 44,-1 0-1,1 1 1,0 0 0,0 1 0,0 0 0,1 1 0,-13 10 0,7-2 21,0 0 1,2 0-1,0 1 1,0 1-1,2 0 1,0 1-1,1 0 1,-11 28-1,17-38-77,1 1-1,0 0 0,0 0 0,1 0 1,0 0-1,0 10 0,2-17 4,0 0 0,0 0 0,0 0 1,1-1-1,-1 1 0,0 0 0,1 0 0,-1-1 0,1 1 1,0 0-1,0-1 0,-1 1 0,1-1 0,0 1 0,0-1 0,0 1 1,1-1-1,-1 0 0,0 1 0,0-1 0,1 0 0,-1 0 0,1 0 1,-1 0-1,1 0 0,-1 0 0,1-1 0,0 1 0,-1 0 0,1-1 1,0 1-1,0-1 0,-1 0 0,1 0 0,0 1 0,0-1 0,0 0 1,1-1-1,5 1-32,0 0-1,0-1 1,0 0 0,0-1 0,0 1 0,-1-2 0,1 1-1,-1-1 1,0 0 0,1 0 0,-2-1 0,1 0 0,0 0 0,-1-1-1,1 0 1,-1 0 0,-1-1 0,1 1 0,-1-1 0,0 0-1,0-1 1,-1 1 0,1-1 0,-2 0 0,1 0 0,-1 0 0,0 0-1,0-1 1,-1 1 0,0-1 0,0 0 0,1-15 0,-3 5-111,0 7 91,0-1 1,0 1-1,-5-22 0,4 29 56,0 1-1,0-1 1,-1 0-1,0 0 1,1 1-1,-2-1 0,1 1 1,0-1-1,0 1 1,-1 0-1,0 0 1,0 0-1,0 0 1,-5-3-1,3 2 36,0 1 1,0 0-1,0 1 0,0-1 0,0 1 1,-1 0-1,1 0 0,-1 1 0,1 0 0,-1 0 1,0 0-1,-10 0 0,6 2-4,0-1 0,0 2 0,0 0 0,1 0 0,-1 0 0,-16 8 0,2 1-57,1 1 1,0 1-1,1 1 0,-35 30 0,28-20 208,2 1 0,0 1 0,2 2 0,-40 56 0,64-83-189,-1 1 0,1 0 0,0 0 0,0 0 0,0 0 0,1 0 0,-1 0 0,0 1-1,1-1 1,0 0 0,-1 0 0,1 0 0,0 1 0,0-1 0,0 0 0,0 0 0,0 0 0,1 1 0,0 2 0,0-3 5,0-1 0,0 1 0,0-1 0,0 0 0,0 1 0,0-1 0,0 0 0,1 0 0,-1 0-1,0 1 1,1-2 0,-1 1 0,1 0 0,-1 0 0,1 0 0,-1-1 0,1 1 0,-1-1 0,1 1 0,0-1 0,-1 1 0,1-1 0,0 0-1,2 0 1,5 0 0,0 0-1,-1-1 1,1 0-1,-1 0 1,1-1-1,-1 0 1,0-1-1,1 0 0,-1 0 1,-1 0-1,1-1 1,0 0-1,-1-1 1,11-8-1,-12 8-39,-1 1 0,0-1 0,0 0 0,-1 0 0,1-1 0,-1 1 0,0-1 0,-1 0 0,0 0 0,1-1 0,-2 1 0,1 0 0,-1-1 0,0 0 0,0 0 0,-1 1 0,0-1 0,0-10 0,0 10 40,-2 0 0,1 1 1,0-1-1,-1 1 0,-1-1 0,1 1 0,-1-1 0,-4-11 0,4 15 19,0 0-1,-1 0 1,1 0 0,0 0-1,-1 0 1,0 1 0,0-1-1,0 1 1,0-1 0,0 1 0,0 0-1,0 0 1,-1 0 0,1 1-1,-1-1 1,0 1 0,-3-1-1,-2 0-42,1 0-1,-1 0 0,1 1 0,-1 0 1,1 1-1,-1 0 0,0 0 1,1 1-1,-1 0 0,1 0 0,-14 5 1,9-2 70,0 1 1,1 1-1,-1 0 0,1 1 1,1 0-1,-19 15 1,8-3 49,1 1-1,1 1 1,0 1 0,2 1 0,1 0-1,-18 33 1,31-49-101,1-1-1,1 1 1,-1 0 0,1-1-1,0 1 1,0 0 0,1 1-1,0-1 1,1 0 0,-1 0-1,2 9 1,-1-15 8,0 0-1,0 1 1,0-1 0,0 0-1,1 0 1,-1 1 0,1-1 0,-1 0-1,1 0 1,-1 1 0,1-1-1,-1 0 1,1 0 0,0 0-1,0 0 1,0 0 0,0 0-1,0 0 1,0 0 0,2 1-1,0 0-1,1 0-1,-1 0 1,1-1-1,-1 1 0,1-1 1,0 0-1,4 1 0,4 0-12,-1-1-1,1 0 1,0-1-1,13-1 1,-9-1 6,0-1 1,0-1 0,0-1-1,-1 0 1,0-1-1,0 0 1,15-10 0,-20 11-60,1-2 0,-1 1-1,-1-1 1,1-1 0,-1 1 0,-1-2 0,1 1 0,-1-1 0,-1 0 0,9-14 0,-13 17 44,-1 0 0,1 0-1,-1 0 1,-1 0-1,1 0 1,-1 0 0,0 0-1,0-1 1,-1 1-1,0 0 1,0-1 0,0 1-1,-1 0 1,0 0 0,0-1-1,0 1 1,-1 0-1,0 0 1,0 0 0,-1 0-1,0 1 1,0-1-1,0 1 1,-1 0 0,1-1-1,-1 2 1,0-1-1,-1 0 1,1 1 0,-10-7-1,9 7 32,0 1-1,0 0 0,-1 1 0,1-1 1,-1 1-1,0 0 0,0 1 0,1-1 1,-1 1-1,0 0 0,0 0 0,0 1 1,0 0-1,-10 1 0,7 0 28,0 1 0,0 0 0,0 1-1,0 0 1,0 0 0,0 1 0,1 0-1,-15 10 1,10-5 4,1 0 1,1 1-1,0 1 0,0-1 0,1 1 1,0 1-1,1 0 0,1 1 0,-1-1 1,2 2-1,-11 23 0,16-30-32,0-1 0,0 1 1,1 0-1,-1-1 0,1 1 0,1 0 0,-1 0 1,1-1-1,1 1 0,-1 0 0,1 0 0,0 0 0,1-1 1,-1 1-1,1-1 0,5 10 0,-5-11-12,1-1-1,0 0 0,0 0 1,0 0-1,0 0 1,1 0-1,0-1 1,0 1-1,0-1 0,0 0 1,0 0-1,1 0 1,-1-1-1,1 0 1,0 0-1,-1 0 0,1 0 1,0-1-1,0 0 1,0 0-1,0 0 1,8 0-1,-3-1 1,1 0 1,-1 0-1,1-1 0,-1-1 0,0 0 1,1 0-1,-1-1 0,0 0 0,12-7 1,-16 8-57,0-1 0,0 0 0,0-1 1,-1 1-1,0-1 0,0 0 1,0-1-1,0 1 0,0-1 0,-1 0 1,0 0-1,0 0 0,0-1 0,-1 1 1,0-1-1,3-7 0,-4 7 18,-1 0 0,0 0 0,0 0-1,-1-1 1,0 1 0,0 0-1,-1 0 1,1 0 0,-1 0 0,-1 0-1,1 0 1,-1 0 0,0 0 0,0 1-1,-1-1 1,1 1 0,-1-1 0,0 1-1,-7-8 1,2 2 1,-1 1 1,0-1-1,0 1 1,-1 1-1,-1 0 0,0 0 1,-22-12-1,24 16 72,-1 0 0,1 1 0,-1 0-1,0 1 1,-1 0 0,1 1 0,0 0-1,-1 0 1,0 1 0,-16 1 0,10 1 24,1 1 0,0 0 1,0 2-1,1 0 0,-1 0 0,-20 10 0,7 0 114,1 0-1,1 2 1,0 2 0,1 0-1,1 2 1,-36 36-1,54-50-170,2 1-1,-1 0 1,1 0 0,0 0-1,0 0 1,0 1 0,-2 8-1,6-14 3,0-1-1,1 1 1,-1-1-1,1 1 1,-1-1-1,1 1 1,0 0 0,0-1-1,0 1 1,0 0-1,0-1 1,0 1-1,0 0 1,0-1-1,1 1 1,-1-1-1,0 1 1,1 0 0,0-1-1,-1 1 1,1-1-1,0 0 1,0 1-1,0-1 1,0 1-1,0-1 1,0 0-1,0 0 1,0 0 0,0 0-1,1 0 1,-1 0-1,0 0 1,1 0-1,-1 0 1,1 0-1,-1-1 1,1 1-1,-1-1 1,1 1 0,0-1-1,-1 0 1,1 1-1,2-1 1,6 1-5,0 0-1,1 0 1,-1-1 0,1 0 0,-1-1 0,1 0 0,-1-1 0,0 0 0,0 0-1,0-1 1,0-1 0,16-7 0,-2-1-106,-1-1-1,-1 0 1,41-33 0,-59 43 92,0-1 0,0 0 0,-1 0 0,1 0 0,-1 0 0,0 0 0,0-1 0,0 0 0,0 1 0,-1-1 0,0 0 1,0 0-1,0 0 0,-1-1 0,0 1 0,0 0 0,0 0 0,0-1 0,-1 1 0,0-1 0,0 1 0,-1 0 0,1-1 0,-1 1 0,0 0 1,-1 0-1,1-1 0,-1 1 0,0 0 0,0 0 0,-5-7 0,3 5 15,0 1 1,0 0-1,-1-1 0,0 1 1,0 1-1,0-1 0,-1 1 0,0 0 1,0 0-1,0 1 0,-1-1 1,1 1-1,-1 1 0,0-1 1,0 1-1,0 1 0,-1-1 1,1 1-1,-1 0 0,1 1 1,-15-1-1,14 2 50,-1 1 0,1-1 0,0 2 0,0-1 0,0 1 0,0 1 0,1-1 0,-1 1 0,1 0 0,-1 1 0,1 0 0,0 0 0,0 1 0,1 0 0,0 0 0,-1 0 0,2 1 0,-1 0 0,0 0 0,-6 11 0,0-1 32,0 2 1,2 0-1,-13 25 0,21-36-78,-1-1 0,1 1 0,-1-1 0,2 1 1,-1 0-1,1 0 0,0 0 0,1 0 0,-1 0 0,1 0 0,1 0 0,-1 0 0,4 13 0,-4-18-1,1 1 1,0-1-1,0 0 0,-1 1 1,1-1-1,1 0 0,-1 0 0,0 0 1,1 0-1,-1 0 0,1 0 1,-1 0-1,1 0 0,0-1 0,0 1 1,0 0-1,0-1 0,0 0 1,0 1-1,0-1 0,0 0 0,1 0 1,-1 0-1,0-1 0,1 1 1,-1 0-1,0-1 0,1 0 0,-1 1 1,1-1-1,-1 0 0,1 0 1,-1-1-1,1 1 0,-1 0 0,1-1 1,-1 1-1,0-1 0,1 0 1,1-1-1,5-1-34,-1-1 1,0 0-1,0-1 0,0 0 1,-1 0-1,0 0 1,0-1-1,0 0 0,11-13 1,-14 13-7,-1 0 0,0 0 0,0 0 0,0 0 0,-1 0 0,0-1 1,0 1-1,0-1 0,-1 0 0,0 1 0,-1-1 0,1 0 0,-1 0 0,-2-12 0,2-3-7,-1 17 43,1 1-1,-1-1 1,0 0 0,0 1 0,0-1 0,-1 1 0,0 0-1,0-1 1,0 1 0,0 0 0,0 0 0,-1 0 0,0 0 0,0 1-1,0-1 1,0 1 0,0-1 0,-1 1 0,0 0 0,1 1-1,-1-1 1,0 1 0,-5-3 0,3 2 20,0 0-1,0 1 1,0-1-1,0 2 1,0-1 0,-1 0-1,1 1 1,0 0-1,-1 1 1,1-1 0,-1 1-1,1 1 1,-1-1 0,1 1-1,-1 0 1,-7 3-1,-1 2 54,0 1 0,0 1 0,1 1 0,0 0 0,1 1 0,0 0 0,0 1 0,1 0 0,-13 16 0,-3 7 154,1 2 1,-27 45-1,45-66-202,-21 37-12,29-49-12,0 0 1,-1 0 0,1 0 0,1 0-1,-1 0 1,0 0 0,1 0 0,-1 0-1,1 0 1,0 0 0,0 0 0,1 0-1,-1 1 1,0-1 0,2 5-1,-1-7-2,0 0-1,0 0 0,0 0 0,0 0 0,0-1 1,0 1-1,0 0 0,0 0 0,0-1 0,0 1 1,0 0-1,0-1 0,0 1 0,1-1 0,-1 0 1,0 1-1,0-1 0,1 0 0,-1 0 0,0 0 1,1 0-1,-1 0 0,0 0 0,0 0 0,3-1 1,31-7 16,-25 3-24,0-1-1,0 0 1,-1 0-1,0-1 0,0-1 1,0 1-1,7-10 1,-12 12-17,0 0-1,0 0 1,-1-1 0,0 1 0,0-1 0,0 1 0,-1-1 0,0 0 0,0 0 0,0 0 0,-1-1 0,0 1 0,0 0 0,0-10 0,-1 7 20,-1 0-1,0-1 1,0 1 0,-1 0 0,0 0 0,-1-1-1,0 2 1,0-1 0,-8-13 0,9 18 11,0 1 0,0-1 0,-1 0 1,0 1-1,1 0 0,-1-1 0,-1 1 0,1 0 1,0 1-1,-1-1 0,1 0 0,-1 1 0,0 0 1,1 0-1,-1 0 0,0 1 0,-1-1 0,1 1 1,0 0-1,0 0 0,0 0 0,-9 0 0,6 1 28,1 1 0,-1 0 0,1 1 0,-1-1-1,1 1 1,-1 1 0,1-1 0,0 1-1,0 0 1,0 0 0,1 1 0,-1 0 0,1 0-1,0 0 1,0 0 0,0 1 0,-4 6-1,0-1 35,1 1-1,0 0 0,0 0 0,2 1 0,-1 0 0,1 0 1,-6 22-1,10-31-66,1 1 0,0 0-1,1-1 1,-1 1 0,1 0 0,-1 0 0,1-1 0,0 1 0,1 0 0,-1 0-1,1-1 1,-1 1 0,1 0 0,0-1 0,1 1 0,-1-1 0,0 1-1,3 3 1,-2-5 0,0 1-1,0-1 0,0 0 0,0 1 0,1-1 0,-1 0 1,1 0-1,-1-1 0,1 1 0,0 0 0,0-1 1,0 0-1,0 1 0,0-1 0,0 0 0,0-1 1,0 1-1,0 0 0,0-1 0,1 0 0,4 0 0,1-1-5,0 0-1,-1-1 1,1 0-1,0 0 1,-1-1-1,0-1 1,1 1-1,-1-1 1,-1 0-1,15-10 1,-14 8-44,0 0 1,-1 0 0,1 0-1,-1-1 1,-1 0 0,1 0-1,-1-1 1,0 0-1,-1 0 1,5-10 0,-7 12 36,-1 0 0,0 0 0,-1 0 0,1 0 0,-1 0 0,0 0 1,-1-1-1,1 1 0,-1 0 0,0-1 0,-1 1 0,0 0 0,0-1 0,0 1 0,-1 0 0,0 0 1,0 0-1,0 0 0,-1 0 0,0 1 0,0-1 0,0 1 0,-1 0 0,-5-7 0,2 5 19,1 0 0,-1 1 0,0 0 0,0 0-1,-1 1 1,0 0 0,0 0 0,0 1 0,0 0-1,-1 0 1,0 1 0,1 0 0,-1 1-1,0 0 1,-19-2 0,20 4 38,-1 1 1,0 0-1,1 0 0,-1 0 1,1 1-1,0 1 0,-1-1 1,1 1-1,0 1 1,1 0-1,-1 0 0,0 0 1,1 1-1,0 0 0,0 0 1,-11 12-1,-3 5 124,2 0 0,0 1-1,-25 41 1,38-55-155,1 0-1,0 0 1,0 1 0,1-1-1,0 1 1,1 0-1,-4 15 1,7-23-13,0 0 1,0 0 0,0 1-1,0-1 1,0 0-1,0 0 1,0 1 0,1-1-1,-1 0 1,1 0-1,0 1 1,-1-1-1,1 0 1,0 0 0,0 0-1,2 2 1,-1-2 3,0 0 1,0 0-1,0 0 0,1-1 1,-1 1-1,0-1 0,1 0 1,-1 1-1,1-1 0,-1 0 1,1-1-1,-1 1 0,1 0 1,0-1-1,-1 1 1,1-1-1,3 0 0,2 0-13,0 0 1,1-1-1,-1 0 0,0 0 0,1-1 0,-1 0 1,0 0-1,0-1 0,12-6 0,-2 0-78,1-2 0,27-20 0,-42 28 73,-1 0 0,1 0 0,-1-1 0,1 1 1,-1-1-1,0 1 0,-1-1 0,1 0 0,-1 0 0,1 0 0,-1 0 0,0-1 0,-1 1 0,1-1 0,-1 1 0,0-1 1,0 1-1,0-7 0,-1 5-1,0 0 0,0 0 0,-1-1 0,0 1 0,0 0 0,-1 1 0,1-1 0,-1 0 0,0 0 0,-1 1 0,0-1 0,0 1 0,-4-7 0,-1 1 26,1 1 0,-1 0 0,-1 0 0,-12-11 0,17 18-4,0 0 0,0 1 0,0-1-1,-1 1 1,1-1 0,-1 1 0,1 1-1,-1-1 1,0 1 0,1-1 0,-1 1-1,0 1 1,0-1 0,-6 1-1,6 0 23,1 0 0,-1 0 0,1 1 0,-1 0 0,1 0 0,-1 0 0,1 1 0,0-1 0,0 1 0,-1 0 0,2 0 0,-1 0 0,0 1 0,0-1 0,1 1-1,-1 0 1,1 0 0,0 1 0,0-1 0,0 0 0,-4 8 0,2-4-2,1 1-1,1-1 1,0 1-1,0 0 0,0 0 1,1 1-1,0-1 1,0 0-1,1 1 1,0 15-1,1-20-35,0 1-1,0-1 0,1 0 1,0 0-1,-1 1 0,1-1 1,1 0-1,-1 0 0,4 7 1,-4-9 9,-1-1 0,1 0 0,0 0 0,0 0 1,0 0-1,0 0 0,1 0 0,-1 0 0,0 0 1,0-1-1,0 1 0,1 0 0,-1-1 0,0 1 1,1-1-1,-1 1 0,1-1 0,-1 1 0,1-1 1,-1 0-1,0 0 0,1 0 0,-1 0 0,1 0 0,-1 0 1,1 0-1,-1-1 0,1 1 0,-1 0 0,0-1 1,1 1-1,-1-1 0,2-1 0,1 1-2,-1-1 0,0 0 0,1 0 0,-1 0-1,0-1 1,0 1 0,-1-1 0,1 0 0,0 0 0,-1 0 0,0 0 0,0 0-1,0 0 1,0-1 0,0 1 0,2-7 0,-1 2-4,-1-1 1,1 1-1,-1 0 1,-1-1-1,0 1 1,1-13-1,-2 16 30,0 1-1,-1-1 0,1 0 0,-1 0 0,0 0 0,0 0 0,0 1 0,-1-1 1,0 0-1,0 1 0,-3-6 0,4 8-5,-1 0-1,0 0 1,0 0 0,0 0 0,0 0-1,0 0 1,0 1 0,0-1 0,-1 1-1,1 0 1,0-1 0,-1 1 0,1 0 0,-1 0-1,0 1 1,1-1 0,-1 0 0,0 1-1,1 0 1,-1-1 0,-5 1 0,0 1-141,-1 0 0,0 0 0,1 0 0,-1 1 0,1 1 0,0-1 0,0 1 0,0 0 0,0 1 0,0 0 0,1 1 1,0-1-1,-11 10 0,17-13-745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5:57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239 27 7321,'-42'-10'40,"37"5"3125,4 4-3078,1 1-1,0-1 1,-1 1 0,1-1 0,0 1 0,-1-1 0,1 1 0,-1-1 0,1 1 0,-1-1 0,0 1 0,1 0 0,-1-1 0,1 1 0,-1 0 0,0-1 0,1 1 0,-1 0 0,-1-1 0,2 1 9,0 0-1,-1 0 1,1 0 0,-1 0-1,1 0 1,-1 0 0,1 0-1,0 0 1,-1 0 0,1 0-1,-1 0 1,1 0 0,0 0-1,-1 1 1,1-1 0,-1 0-1,1 0 1,0 0 0,-1 0-1,1 1 1,0-1 0,-1 0-1,1 1 1,0-1 0,-1 0-1,1 0 1,0 1 0,0-1-1,-1 0 1,1 1 0,0-1-1,0 1 1,0-1-1,0 0 1,-1 1 0,1-1-1,0 0 1,0 1 0,0-1-1,0 1 1,0-1 0,0 1-1,0-1 1,0 0 0,0 1-1,0-1 1,0 1 0,0-1-1,1 0 1,-1 1 0,0-1-1,0 1 1,0-1 0,1 1-1,-1 11-817,0-10 719,1 0 1,-1-1 0,1 1 0,0-1 0,-1 1-1,1-1 1,0 1 0,0-1 0,0 0 0,0 1 0,0-1-1,0 0 1,0 0 0,1 1 0,-1-1 0,0 0 0,1 0-1,-1-1 1,0 1 0,1 0 0,-1 0 0,1-1 0,0 1-1,-1-1 1,1 1 0,2 0 0,-1-1 23,0 2 1,0-1 0,0 0-1,0 1 1,-1-1 0,1 1-1,-1 0 1,4 2 0,19 17 116,-21-19-148,0 1 1,0 0-1,0 0 1,-1 1-1,1-1 0,3 5 1,35 31 217,-10-11-155,-4-6 31,3 8-220,15 16 214,-39-38-63,0 0 0,0-1-1,0 0 1,15 11 0,-16-10 137,-6-7-147,0-1 0,0 0-1,0 0 1,0 1 0,0-1-1,1 0 1,-1 1 0,0-1 0,0 0-1,0 0 1,0 0 0,0 1-1,1-1 1,-1 0 0,0 0 0,0 0-1,0 1 1,1-1 0,-1 0-1,0 0 1,0 0 0,1 0 0,-1 0-1,0 1 1,0-1 0,1 0-1,-1 0 1,0 0 0,1 0 0,-1 0-1,2 0 1660,-10-12-1122,-159-77-425,-125-63-199,278 140 298,-2 2-181,-10-4-164,20 10 30,16 9-161,75 34 487,3 1-402,39 21 144,0 0-64,-115-55 99,45 30-180,-232-178 662,100 81-436,-32-22 171,97 75-194,-3-2-177,13 10 143,0 0 1,0 0-1,-1 0 1,1 0-1,0 0 1,0 0-1,0 0 1,-1 0-1,1 0 1,0 0-1,0 0 1,0 0-1,0 0 0,-1 0 1,1 0-1,0 0 1,0 0-1,0 0 1,-1 0-1,1 0 1,0 0-1,0 0 1,0 0-1,0 1 1,-1-1-1,1 0 1,0 0-1,0 0 1,0 0-1,0 0 1,0 1-1,0-1 1,-1 0-1,1 0 0,0 0 1,0 0-1,0 1 1,0-1-1,0 0 1,0 0-1,0 0 1,0 1-1,0-1 1,0 0-1,0 0 1,0 0-1,0 1 1,0-1-1,0 0 1,0 0-1,0 0 1,0 0-1,0 1 1,0-1-1,1 0 0,0 4 33,1-1-1,0 0 0,1 0 0,-1 0 0,0 0 0,1 0 0,0-1 1,5 5-1,6 6 53,53 63-202,85 73 1,-132-131 96,-8-8 149,0 0-1,18 23 1,-17-21-265,-12-11 128,0 0-1,1-1 1,-1 1 0,0 0-1,0 0 1,0 0 0,0 1-1,0-1 1,0 0-1,0 0 1,-1 0 0,1 1-1,0-1 1,0 0 0,-1 1-1,1-1 1,-1 1 0,0-1-1,1 0 1,-1 1-1,0 1 1,0-3 494,-2-18-320,-30-9-86,-1 0-1,-72-42 1,102 67-65,-171-118-164,158 110 275,34 25-86,15 12-278,-22-17 209,6 8 19,1-1-1,0-1 1,38 25-1,-53-39-155,-1-1 0,0 1 1,0 0-1,0 0 0,0 0 0,0 0 1,0 0-1,0 0 0,-1 0 1,1 1-1,-1-1 0,2 4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28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2388,'0'9'8050,"0"-1"-4062,1-5-3907,-1 1 0,1-1-1,-1 1 1,1-1 0,0 0 0,0 1 0,0-1 0,1 0 0,1 3 0,-1-1-9,0 0 0,0 0 0,-1 0 0,1 0 0,-1 0 1,0 5-1,8 25 493,21 55-35,-16-54-381,-12-27-87,1-1-1,0 0 1,1 0-1,6 12 1,14 17 225,-2-3-41,1-1 0,46 51 0,-58-72-228,7 6 78,1 0 0,30 22 0,-46-38-82,-1-1 0,1 0 0,0 0 0,0 0 0,0 0 0,0 0-1,0-1 1,0 0 0,0 1 0,4-1 0,-4 0 11,1 0 1,-1 0-1,0 0 0,1 1 1,-1-1-1,0 1 0,0 0 1,0 0-1,1 1 0,4 2 0,-1 0 2,1 0 0,0 0-1,0 0 1,0-1-1,0-1 1,0 1 0,0-1-1,1-1 1,11 2-1,15-1 124,34-2-1,-31 0-298,-33-1 175,1 1 0,-1-1 0,0 0 0,1 0 0,-1-1 0,0 1 0,0-1 0,5-3 0,-4 2-23,-1 1 1,0 0-1,1 0 1,-1 1-1,12-2 0,29-4 74,14-1 24,-53 7-101,-1 1 0,0-1 0,1-1 0,-1 1 0,0-1-1,0 0 1,0-1 0,7-3 0,24-9 41,25-18-11,-50 26-19,1 0 0,-1-1 0,-1 0 0,0 0 0,0-1 0,0-1 0,-1 0 0,10-14 0,50-43 191,-65 61-202,0 1 0,0-1 0,0-1 0,0 1 0,-1 0 0,0-1 0,0 0 0,-1 0 0,0 0 0,3-10 0,1-5 158,-6 19-160,1-1-1,-1 0 0,0 0 0,0 0 0,0 0 1,0-8-1,11-48 13,-10 53-93,-1-5 398,-5 9-2867,3 4 1873,1 0-1,0 0 0,0 1 0,0-1 0,-1 0 1,1 0-1,-1 0 0,1 0 0,-1 0 0,1 0 1,-1 0-1,0 0 0,0 0 0,-1 2 0,2 0-1592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6.2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 6913,'0'1'105,"0"0"0,0 0-1,1 0 1,-1 0 0,1-1 0,-1 1 0,0 0 0,1-1 0,0 1 0,-1 0 0,1-1 0,-1 1 0,1 0 0,0-1 0,-1 1 0,1-1 0,0 1 0,-1-1-1,1 1 1,0-1 0,0 0 0,0 1 0,0-1 0,-1 0 0,1 0 0,0 0 0,0 1 0,1-1 0,28 3 3521,-23-3-3641,0 0 0,0 0-1,0-1 1,0 1 0,0-1 0,0-1 0,0 0 0,-1 0 0,1 0-1,0 0 1,-1-1 0,0 0 0,9-6 0,-12 7-892,0 0 1,-1 0-1,1-1 1,0 1-1,-1-1 0,0 0 1,5-5-1,-1 1-562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0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432 265 6149,'-5'-5'-38,"5"5"96,-1 0 0,1 0 0,0 0 0,-1 0 0,1 0 0,0 0-1,-1 0 1,1 0 0,0 0 0,-1 0 0,1-1 0,0 1 0,0 0 0,-1 0 0,1 0 0,0-1 0,-1 1 0,1 0 0,0 0 0,0-1-1,0 1 1,-1 0 0,1 0 0,0-1 0,0 1 0,0 0 0,0-1 0,0 1 0,0 0 0,-1-1 0,1 1 0,0 0 0,0-1 0,0 1-1,0 0 1,0-1 0,0 1 0,0 0 0,1-1 0,-1-3 77,0 3-85,0 1 1,0-1 0,0 0 0,0 1 0,1-1-1,-1 0 1,0 1 0,0-1 0,0 0 0,0 1 0,0-1-1,0 0 1,-1 1 0,1-1 0,0 0 0,0 1-1,0-1 1,-1 1 0,1-1 0,0 0 0,-1 1 0,1-1-1,0 1 1,-1-1 0,1 1 0,-1-1 0,1 1-1,-1-1 1,1 1 0,-1-1 0,1 1 0,-1 0 0,0-1-1,1 1 1,-1 0 0,1-1 0,-2 1 0,0-1 169,-1 0-1,1-1 1,0 1 0,0-1 0,-1 1 0,1-1 0,0 0 0,0 0 0,-2-3-1,-8-7 480,-16-9-115,-50-29 1,30 22-20,-130-47 1,138 55-614,63 32 62,42 31 1,-64-43-20,82 61 24,-45-31 27,81 47-1,-90-62 201,9 5-81,60 40 0,-98-59-171,1-1 20,0 1 1,0-1-1,0 1 0,0 0 0,0-1 0,0 1 1,-1 0-1,1 0 0,0 0 0,-1 0 0,1 0 0,0-1 1,-1 1-1,1 0 0,-1 0 0,0 0 0,1 1 1,0 2 1521,-1-5-1498,0 0-1,0-1 1,0 1-1,0 0 1,-1 0-1,1 0 1,0 0-1,0 0 1,-1 0-1,1 0 1,0 0-1,-1 0 1,1 0-1,-1 0 1,0 0-1,1 0 1,-1 0-1,-1-1 1,-96-65 19,31 20-54,-1 4 0,-74-36 0,26 32-85,162 71-6,-27-10 57,214 143-112,-188-133 155,30 17-16,-67-31 782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2.3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314 62 6105,'4'-17'169,"0"-7"6167,-6 33-6312,1 1 1,-1-1-1,-1 0 0,0 0 1,0-1-1,-1 1 0,0 0 1,0-1-1,-1 0 0,-7 10 1,-17 31-30,-147 286-28,168-311-29,-6 8 69,-34 49 40,44-70 4,7-28 307,-2 14-340,0 0 0,1 0 1,0 0-1,-1 0 1,1 0-1,0 1 1,0-1-1,1 1 0,3-4 1,10-12 25,3-15-63,-2-1 0,-1-1 0,19-58 1,-22 56 58,12-30 32,34-105-163,-48 143 64,-9 24 34,0 1 1,0-1 0,0 1 0,0-1 0,-1 1 0,0-1 0,0 0 0,0-6 0,6-33 400,-7 70-442,-1-20 40,-1-1-1,0 0 0,0 0 0,-1-1 0,1 1 1,-1 0-1,0-1 0,-8 8 0,-4 10 18,-9 22-22,-35 91 1,50-102-27,-5 9 58,8-28-31,0 1 1,1 0-1,-4 22 1,-8 21 40,7-18-106,8-35 63,0 1-1,1-1 1,-1 0-1,1 1 1,1-1 0,-1 6-1,1-10 21,-3-1-987,2 0 877,1 0-1,0 0 1,0 0 0,-1 0-1,1 0 1,0 0-1,0 0 1,-1 0-1,1 0 1,0 0-1,-1 0 1,1 0 0,0 0-1,0 0 1,-1 0-1,1 0 1,0 0-1,-1 0 1,1 0 0,0 0-1,0 0 1,-1-1-1,1 1 1,0 0-1,0 0 1,0 0 0,-1 0-1,1-1-180,0 1 180,-1-1 1,1 1 0,0 0-1,0 0 1,0-1-1,0 1 1,0 0-1,0 0 1,-1-1 0,1 1-1,0 0 1,0 0-1,0-1 1,0 1-1,0 0 1,0-1-1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3.4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0 159 6461,'4'-12'6274,"-3"12"-6094,13 8 1140,-1 0-1399,14 10 279,0 2 0,-1 0-1,-1 2 1,39 44 0,-50-52-116,-11-10-65,0-1-1,0 1 1,0 0 0,0 0 0,0 0-1,-1 0 1,0 0 0,0 1 0,0-1 0,-1 1-1,1-1 1,-1 1 0,0 0 0,-1-1 0,1 1-1,0 6 1685,-1-44-1363,-5-181-530,5 209 191,1-1 1,1 1-1,-1 0 0,1 0 0,0 0 1,0 0-1,1 0 0,-1 1 0,1-1 0,5-6 1,-1 1 2,1 0 0,1 0 1,12-11-1,-14 16-5,0-1 1,0 2-1,0-1 0,1 1 0,-1 0 1,1 1-1,10-4 0,-14 6 1,-1 0 0,1 0-1,-1 0 1,1 1 0,0-1-1,-1 1 1,1 0 0,0 0-1,0 0 1,-1 1 0,1-1-1,-1 1 1,1 0 0,0 0-1,-1 0 1,1 1 0,-1-1-1,6 4 1,1 4-196,-2-3 892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4.8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0 170 7365,'7'11'10399,"16"22"-10257,-8-12 308,0 3-423,-1 1-1,-1 1 0,18 51 1,-22-51-21,-1 9-59,-6-19 212,0-21 1332,-7-227-1606,5 227 108,1 0-1,0 1 0,1-1 0,-1 0 0,1 1 0,0 0 0,0-1 0,0 1 0,0 0 0,5-5 0,32-41-3,-34 44 12,7-6 5,0 1 0,1 0 0,0 1 0,1 0 0,0 1 0,0 1 0,1 0 0,0 1 0,1 0 0,0 2 0,-1 0 0,2 0 0,25-3-1,-34 8 7,-1-1 0,1 1 0,0 1 0,0-1 0,0 2 0,0-1 0,0 1 0,-1 0 0,1 0 0,-1 1 0,1 0 0,-1 0 0,0 1-1,0 0 1,-1 0 0,1 1 0,8 8 0,-14-13 25,-1 1 0,1-1 0,0 1 1,-1 0-1,1-1 0,0 1 0,-1 0 0,1 0 0,-1-1 0,1 1 0,-1 0 0,1 0 0,-1 0 1,0 0-1,1 0 0,-1 0 0,0 0 0,0 0 0,0-1 0,0 1 0,0 0 0,0 0 0,0 0 0,0 2 325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5.2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23 109 7965,'-1'0'73,"1"0"-4,-1 0-1,1-1 0,-1 1 1,1 0-1,-1 0 0,1-1 1,-1 1-1,1 0 0,-1 0 1,1 0-1,-1 0 0,1 0 0,-1 0 1,0 0-1,1 0 0,-1 0 1,1 0-1,-1 0 0,1 0 1,-1 0-1,1 0 0,-1 1 1,1-1-1,-1 0 0,1 0 1,-1 0-1,1 1 0,-1-1 1,1 0-1,0 1 0,-1-1 1,1 0-1,-1 1 0,1-1 1,0 1-1,-1-1 0,1 1 1,0-1-1,0 0 0,-1 2 1,1 10-74,-1-11 17,1 1-1,-1 0 0,1-1 0,0 1 0,0 0 0,0-1 0,0 1 1,0-1-1,0 1 0,0 0 0,1-1 0,-1 1 0,1 0 0,-1-1 1,1 1-1,-1-1 0,1 1 0,0-1 0,0 0 0,0 1 0,0-1 1,1 2-1,2-1 47,0-1 0,-1 0 0,1 0 0,0-1 0,0 1 0,-1-1 0,1 0 0,0 0 0,0 0 0,0 0 0,-1-1 0,1 0 0,0 1 0,0-1 0,-1-1 0,1 1 0,-1 0 0,1-1 0,-1 0 0,1 0 0,-1 0 0,0 0 0,0 0 0,0-1 0,0 1 0,-1-1 0,1 0 0,-1 0 0,1 0 0,-1 0 0,3-5 0,-4 3 27,0-1 1,0 1-1,0-1 1,-1 1-1,0-1 1,0 1-1,0-1 1,-2-6-1,1-8-34,1 11-271,0 6 253,0 1 0,0 0-1,0-1 1,0 1 0,0 0 0,0 0 0,-1-1-1,1 1 1,-1 0 0,-1-3 0,1 4-222,0 0 1,0 0 0,0 0 0,0 1-1,0-1 1,0 0 0,0 1 0,-1-1-1,1 0 1,0 1 0,0 0 0,-1-1-1,1 1 1,0 0 0,-1-1 0,1 1 0,0 0-1,-1 0 1,1 0 0,-3 1 0,-19-1-4233,11 0 2698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6.7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542 1 3976,'-2'9'9979,"-12"-3"-6538,2-2-4824,-181 30 1208,-36 7 408,212-38-82,0 0-1,0-1 1,-20 0-1,34-1 621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7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544 2 4576,'0'0'75,"1"-1"0,-1 1 0,0 0 0,1 0 0,-1 0 0,0 0 0,0 0-1,1 0 1,-1 0 0,0 0 0,1 0 0,-1 0 0,0 0 0,1 0 0,-1 0-1,0 0 1,1 0 0,-1 0 0,0 1 0,0-1 0,1 0 0,-1 0-1,0 0 1,1 0 0,-1 1 0,0-1 0,0 0 0,0 0 0,1 0 0,-1 1-1,0-1 1,0 0 0,0 0 0,1 1 0,-1-1 0,0 0 0,0 1 0,0-1-1,0 0 1,0 0 0,0 1 0,0-1 0,0 0 0,0 1 0,0-1 0,0 0-1,0 1 1,0-1 0,0 0 0,0 1 0,0 2 1319,-2 11 2675,-8-12-3906,-1 0 1,0 1-1,1 0 1,0 0-1,-1 2 0,2-1 1,-1 1-1,-14 9 1,-27 13 82,-96 29 298,-34 16 25,115-50-412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0.6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54 8757,'0'0'1648,"0"33"-1852,-1-22 126,1-8 104,-1 1 0,1-1 0,0 0 0,0 1 0,0-1 0,0 0 0,0 1 0,1-1 0,0 0 0,-1 0 0,3 4 0,0-4-5,1 0-1,0 0 1,0-1-1,0 0 1,0 1-1,0-1 1,0-1 0,1 1-1,-1-1 1,1 1-1,-1-1 1,7 0 0,-8 0 0,0-1 0,0 0 1,0 0-1,-1 0 1,1 0-1,0-1 0,0 1 1,0-1-1,-1 0 1,1 0-1,0 0 0,-1 0 1,1 0-1,0 0 1,-1-1-1,0 1 1,1-1-1,-1 0 0,0 1 1,0-1-1,0 0 1,3-5-1,8-5 391,-11 11-378,-1 0 0,1 0 0,-1 0 0,1-1 0,-1 1 0,0-1 0,0 1 0,0-1 0,0 1 0,0-1 0,2-2 0,-1-3 75,-1-1 0,1 1 0,-1 0 0,0 0 0,-1 0 0,0-1 0,-1-8 0,1-3 343,-1 18-450,1 0 0,-1-1 0,0 1 0,0 0 1,0 0-1,0-1 0,0 1 0,0 0 1,0 0-1,0 0 0,0 0 0,0 0 1,-1 1-1,1-1 0,0 0 0,-1 0 0,1 1 1,0-1-1,-1 1 0,1-1 0,-1 1 1,1 0-1,-1 0 0,1-1 0,-1 1 0,1 0 1,-3 1-1,-48-4-13,49 3 22,-1 0-217,1 0 0,-1 0 0,1 1-1,-1-1 1,1 1 0,-1 0 0,1 0 0,0 0-1,-1 1 1,-5 2 0,8 10-3751,1-10 2069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8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6329,'15'-6'3510,"-15"14"-1464,0 0-1777,2-5-196,0-1 0,0 1-1,0 0 1,1-1 0,-1 0 0,1 1 0,4 2 0,4 5 87,4 8-12,-1 1-1,-1 1 0,0 1 1,14 33-1,-2-5-100,-8-19 269,-2 1 1,19 59-1,-32-78-320,3 1-85,-3 4 229,-2-16-132,0 5-1978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09.5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266 228 7093,'7'1'3067,"-14"3"-1800,-15 2-784,-52 0 177,-25 2-526,96-8-132,1 0-1,-1 0 0,0 0 0,1 0 0,-1 0 0,1-1 0,-1 1 0,1-1 0,-1 1 0,1-1 0,0 0 0,-1 0 0,1 0 0,0 0 0,0-1 0,0 1 0,0 0 1,0-1-1,0 0 0,0 1 0,0-1 0,0 0 0,1 0 0,-1 0 0,1 0 0,-2-3 0,0-3-17,1 1 1,1-1-1,-1 1 0,1-1 0,0 0 1,1 0-1,0-11 0,1 16 31,0-1-1,0 1 1,0-1-1,0 1 1,0 0-1,1 0 1,0-1 0,-1 1-1,1 0 1,0 0-1,1 1 1,-1-1-1,0 0 1,5-3-1,41-35-83,-43 38-15,4-5 76,1 1 1,1 0 0,0 1-1,0 0 1,0 1-1,14-5 1,-22 9 0,1 0 0,-1 0 1,1 0-1,0 1 1,-1-1-1,1 1 0,0 0 1,-1 0-1,1 0 0,0 0 1,-1 1-1,1-1 0,0 1 1,-1 0-1,1 0 1,-1 1-1,1-1 0,-1 1 1,0-1-1,0 1 0,1 0 1,-1 1-1,0-1 0,3 4 1,-2-3 29,-1 0 0,1 1 0,-1 0-1,0-1 1,0 1 0,0 0 0,-1 1 0,1-1 0,-1 0 0,0 1 0,0-1 0,-1 1 0,1 0 0,-1 0 0,1 5 0,5 95-96,-7-72 58,-1 1 0,-2-1-1,-9 40 1,5-29 25,2 1 0,2-1 0,2 49 0,1-93-10,0 2 9,0-1 0,1 1 0,-1 0 0,0 0 0,1 0 0,0-1 0,-1 1 0,1 0 0,0-1 0,0 1-1,0-1 1,0 1 0,0-1 0,0 1 0,0-1 0,0 0 0,1 1 0,-1-1 0,1 0 0,-1 0 0,1 0 0,-1 0 0,1 0 0,-1-1 0,1 1 0,0 0-1,-1-1 1,1 1 0,0-1 0,0 1 0,0-1 0,-1 0 0,1 0 0,0 0 0,2 0 0,2 0-14,0 0 0,-1 0-1,1-1 1,-1 1 0,1-1 0,-1-1 0,1 1 0,-1-1 0,0 0 0,10-4 0,-3-2 16,-1 0 0,0 0 0,-1-1 0,1 0 0,-2-1 0,17-20 0,-21 23 66,-1 0 1,0 0-1,0 0 0,0-1 0,-1 1 0,-1-1 0,1 0 0,-1 0 0,0 0 0,-1 0 0,0-1 1,0-11-1,-1-89 1000,0 106-1069,-1 1-1,0-1 1,0 1-1,0 0 1,-1-1 0,1 1-1,0 0 1,-1 0 0,0 0-1,1 0 1,-1 0-1,0 0 1,0 1 0,0-1-1,-4-2 1,0-1-13,-1 1 1,0 0 0,1 0-1,-10-3 1,7 4 33,0 1-1,1-1 1,-2 2 0,1 0-1,0 0 1,0 0 0,-9 2-1,13-1-306,0 0-1,0 1 0,0 0 0,0 0 0,0 0 1,0 1-1,1-1 0,-1 1 0,0 0 1,1 1-1,0-1 0,-1 1 0,1 0 0,-4 3 1,-20 10-4455,26-12 2964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6.6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 7917,'6'0'1094,"1"0"0,-1 0 0,1-1 0,-1 0 0,0 0 0,12-4 1,6-6-1388,49-28-1317,-52 24-4016,-19 12 4136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0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158 9 7049,'0'-1'64,"0"1"0,0 0 0,0-1 0,0 1 1,0 0-1,0-1 0,0 1 0,0 0 0,0-1 1,0 1-1,-1 0 0,1 0 0,0-1 0,0 1 1,0 0-1,-1 0 0,1-1 0,0 1 0,0 0 1,0 0-1,-1-1 0,1 1 0,0 0 0,-1 0 1,1 0-1,0 0 0,0-1 0,-1 1 0,1 0 1,0 0-1,-1 0 0,1 0 0,0 0 0,-1 0 0,1 0 1,0 0-1,-1 0 0,-19 3 560,-16 14-625,30-11 94,0 0 0,0 0 0,0 0 1,1 0-1,0 1 0,0 0 0,0 0 0,1 1 1,0-1-1,1 1 0,-1 0 0,-2 11 0,-10 21 46,13-29-121,0 0 0,1 1 0,0-1 0,1 1 1,0-1-1,1 1 0,0-1 0,2 16 0,0 14 51,-2-27-73,-1-8 16,1 0 1,0 0-1,0 0 0,0 0 1,1 0-1,0 1 0,0-1 1,0 0-1,1-1 1,0 1-1,0 0 0,0 0 1,1-1-1,0 1 0,0-1 1,5 7-1,-1-3 10,1 0 1,-1-1-1,2 0 0,-1 0 0,1 0 0,0-1 1,0-1-1,1 0 0,0 0 0,0-1 0,0 0 1,1 0-1,-1-2 0,1 1 0,0-1 0,1-1 1,-1 0-1,0 0 0,0-1 0,1-1 0,-1 0 1,1 0-1,-1-1 0,0 0 0,1-1 1,-1-1-1,0 0 0,15-6 0,-13 4 91,-1-1 1,0-1-1,0 0 0,-1 0 0,1-1 0,-2-1 1,1 0-1,-1 0 0,16-20 0,-22 23-82,-1 0-1,1 0 1,-1 0-1,0-1 0,-1 0 1,1 1-1,-1-1 1,-1 0-1,1 0 1,0-12-1,0-11 114,-3-37 0,0 27 95,1 35-225,-1 0 1,0-1 0,-1 1 0,1 0-1,-1 0 1,0 0 0,0 0 0,-1 0 0,1 1-1,-1-1 1,0 1 0,0 0 0,-6-6-1,-1-1-25,0 0 1,-1 1-1,-21-15 0,22 19 30,-1 0-1,0 0 1,0 1-1,-1 0 1,0 1 0,0 0-1,-24-4 1,-25 1-1680,0 6-3594,46 1 1162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1.3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11 174 6105,'-1'0'62,"1"0"1,-1 0-1,1 0 1,-1 1 0,1-1-1,0 0 1,-1 0 0,1 0-1,-1 0 1,1 1-1,-1-1 1,1 0 0,0 1-1,-1-1 1,1 0-1,0 1 1,-1-1 0,1 0-1,0 1 1,-1-1 0,1 0-1,0 1 1,0-1-1,0 1 1,-1-1 0,1 1-1,0-1 1,0 0 0,0 1-1,0-1 1,0 1-1,0 0 1,15 2 5871,15-5-625,-18 0-6797,23-7 1909,-1-3 0,0 0 0,47-26 0,-23 10-191,107-50 47,-156 72 696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3.4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50 6017,'0'-2'93,"0"0"0,0 0 0,0 0 0,0 1 1,-1-1-1,1 0 0,-1 1 0,1-1 0,-1 0 1,0 1-1,0-1 0,0 0 0,0 1 0,0-1 1,0 1-1,0 0 0,0-1 0,0 1 1,-2-2-1,-6-13 5973,9 22-5269,0 1-594,1 5-104,1 1 0,0-1 0,1 0-1,0 0 1,6 13 0,3 14-92,29 159 102,-30-144-105,-7-39-3,0-1 0,-1 2 0,1 24 0,3 23 47,-6-58 1060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4.1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91 0 6957,'9'3'4417,"-9"-2"-4279,-3 17 1713,-23 42-933,14-33-869,-13 38 0,14-27 256,-9 64 0,17-60-317,4 67-1,0-41-39,-1-64 51,1 0 0,0 0 1,0 0-1,0 0 0,0 0 0,0-1 1,1 1-1,-1 0 0,1-1 0,0 1 0,0-1 1,0 0-1,1 0 0,-1 1 0,1-2 1,0 1-1,0 0 0,0 0 0,0-1 0,0 0 1,1 0-1,-1 0 0,1 0 0,4 2 1,-3-2 11,0 1 0,0-2 0,0 1 1,1-1-1,-1 1 0,0-1 0,1-1 1,-1 1-1,0-1 0,1 0 1,-1 0-1,1 0 0,-1-1 0,0 0 1,0 0-1,1-1 0,6-2 0,0-1-95,-8 3 95,0 1 1,1-1-1,-1 0 1,0 0-1,0-1 0,-1 1 1,1-1-1,0 0 1,-1 0-1,0 0 1,1 0-1,-1-1 1,0 1-1,-1-1 1,5-7-1,-4 3 7,1 0 1,-2-1-1,1 1 0,-1-1 1,0 0-1,-1 0 0,1-14 1,-2-53 535,-1 73-555,0 0 0,1 1-1,-1 0 1,0-1 0,0 1-1,-1 0 1,1-1-1,0 1 1,-1 0 0,1 0-1,-1 0 1,0 0 0,0 0-1,1 0 1,-1 1-1,0-1 1,-1 1 0,1-1-1,0 1 1,-3-1-1,-1-2-9,0 1-1,-1 0 0,1 0 1,-1 0-1,0 1 0,-9-2 1,6 3-223,0 1 1,0-1-1,0 2 1,0-1 0,0 1-1,0 1 1,-11 3-1,-38 13-7615,54-17 6738,0 1-326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4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17 8057,'10'4'4958,"-10"-3"-4887,-1 8-979,1-7 909,-1-1 0,1 0 0,-1 0 0,1 1 0,-1-1 0,0 0 0,0 0 0,0 0 0,0 0 0,0 0 0,0 0 0,0 0-1,0 0 1,-1 0 0,0 0 9,1 0-1,-1 0 0,1 0 1,0 1-1,-1-1 1,1 0-1,0 0 0,0 1 1,0-1-1,0 1 1,0-1-1,0 1 0,1-1 1,-1 1-1,-1 3 0,2-3-6,0 0-1,0-1 0,-1 1 0,1 0 0,-1 0 0,1-1 0,-1 1 1,0 0-1,0-1 0,1 1 0,-1-1 0,-2 3 0,1-2-9,1-1-1,0 1 1,0 0-1,0-1 1,1 1-1,-1 0 1,0-1 0,0 1-1,1 0 1,-1 0-1,1 0 1,0 3-1,0 134-7,1-132 13,1 0 1,0 0-1,0 0 1,1-1-1,-1 1 1,2-1-1,-1 1 1,1-1-1,0 0 1,0-1-1,0 1 1,1-1-1,0 1 1,11 7-1,-12-10 63,0 0 0,1 0 0,-1-1 0,1 0 0,-1 0 0,1 0 0,0-1 0,0 1 0,0-1 0,0 0 0,0-1 0,0 1 0,0-1 0,0 0 0,0 0 0,0-1 0,0 1 0,0-1 0,0 0 0,0 0 0,0-1-1,-1 0 1,1 0 0,0 0 0,-1 0 0,1-1 0,-1 1 0,4-4 0,6-4 190,-11 8-173,0 0-1,0 0 1,0 0-1,-1 0 1,1 0-1,-1 0 1,1-1-1,2-3 1,-3 3-38,0-1 33,1 1 0,-1-1 0,0 1 0,0-1 0,0 0 0,0 0-1,-1 0 1,1 0 0,-1 0 0,0 0 0,-1-1 0,1 1 0,0-6 0,9-33 241,-10-101 48,-1 143-359,1-1 1,-1 0-1,0 1 1,1-1-1,-1 1 1,0-1-1,0 1 1,0-1-1,0 1 0,0 0 1,0-1-1,-1 1 1,1 0-1,0 0 1,-1 0-1,1 0 1,-2-1-1,-34-21-110,19 13-494,11 7-318,0 0-1,0 0 0,0 1 0,0 0 0,0 0 0,-1 1 0,1 0 0,-13 0 0,14 0-431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6.8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3477 1 6505,'0'0'34,"-20"5"2449,20-4-2349,0 1 0,-1-1 0,1 0 0,0 0 0,-1 0 0,1 0-1,-1 0 1,1 0 0,-1 0 0,0 0 0,1 0 0,-1 0 0,0 0 0,0 0 0,1-1-1,-1 1 1,0 0 0,0 0 0,0-1 0,-2 2 0,-30 14 1115,28-14-1169,-1 1 1,1-1-1,0 1 0,0 0 0,0 0 0,-6 5 1,4-1 58,-1-1 1,0 0 0,0-1-1,-1 1 1,1-2 0,-18 8-1,-11 5 264,-78 39-149,61-31 273,21-9-248,-40 14-1,-163 58-424,33 1 167,105-44 32,-116 38-1,43-15 134,39-11-19,-142 44-243,62-16 365,172-67-294,-76 30-12,-55 24 72,141-59 63,-2-2 0,1-1 0,-1-1 0,-56 7 0,-33 14 330,2 0-46,-59-8-238,-37 15-329,101-14-764,-15 2-7764,105-23 5751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8.0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13 166 8429,'-4'14'7348,"-1"-16"-7160,4-1-92,1 0 0,-1 0 0,1-1 0,0 1-1,-1 0 1,1 0 0,0 0 0,1-5-1,0 4-25,-2-10-118,1 12 48,-1 0 0,1 0 0,0 0 0,0-1 1,0 1-1,0 0 0,0 0 0,0 0 0,0 0 1,1 0-1,-1 0 0,1 0 0,0 0 0,-1 0 1,1 0-1,0 0 0,0 0 0,0 0 0,1 0 1,-1 1-1,2-3 0,43-31 11,-40 31-11,11-5-52,34-15 1,-46 22 47,0 1 1,-1-1-1,1 1 0,0 0 0,0 0 0,0 1 1,0-1-1,0 1 0,0 0 0,0 1 1,0-1-1,10 3 0,-9 0 6,1 0 0,0 0 0,-1 1-1,0 0 1,1 0 0,-2 1 0,1 0-1,0 0 1,-1 0 0,0 0 0,0 1 0,-1 0-1,0 0 1,0 0 0,0 1 0,5 11 0,-4-5 6,1 0 1,-2 1 0,0-1 0,-1 1 0,0 0-1,-1 0 1,1 25 0,-3-8-20,2-15 9,-2 0 1,0 0-1,-1 0 1,-1 0-1,0 0 1,-1 0-1,-10 28 1,3-18 133,-11 44 0,-3 7 87,-46 84-54,64-146-238,4-11 86,1 0 0,-1 0 1,1-1-1,-1 1 0,0-1 0,-1 1 0,1-1 0,-5 5 1,8-9 56,-1 0 1,0 0 0,0 0-1,0 1 1,0-1 0,0 0-1,0 0 1,0 0 0,0 0-1,0 0 1,0 0 0,0 0-1,0 1 1,0-1 0,-1 0-1,1 0 1,0 0 0,-1 0-1,0-1 1,-13-29-268,3 8 257,8 13-19,1-1 0,0 1 0,1-1-1,0 0 1,1-20 0,0 18-282,1 11 235,-1-1 0,0 1-1,1-1 1,-1 1 0,1-1-1,0 1 1,0 0-1,0-1 1,0 1 0,0 0-1,0 0 1,1 0 0,-1 0-1,1 0 1,-1 0-1,1 0 1,0 0 0,0 0-1,0 1 1,0-1 0,0 1-1,0 0 1,0-1-1,1 1 1,-1 0 0,0 0-1,1 0 1,-1 1 0,1-1-1,4 0 1,2-1 0,1 1 1,-1 0-1,1 0 1,-1 1-1,1 0 1,0 1 0,9 2-1,-2 0 37,-1-1-1,1-1 1,0 0-1,-1-1 1,20-2-1,-26 1-30,-1-1 1,0 0-1,1-1 0,-1 1 0,0-2 1,-1 1-1,1-1 0,0-1 1,-1 0-1,13-9 0,-10 4-223,1 0 1,-2-2-1,18-21 0,-10 7-2294,-1-1 0,16-37 1,-21 38 514,-10 0-487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9.0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405 11 8241,'-5'-10'6204,"4"9"-5997,-13 4 1992,-25 18-3331,20-10 1636,-5 1-519,-48 22-53,3 3-1,-79 56 1,135-80 285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19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410 1 6373,'37'1'7205,"-37"1"-7023,1-1 0,-1 1 0,-1-1 0,1 1 0,0-1 0,0 1-1,0-1 1,-1 1 0,1-1 0,-1 1 0,1-1 0,-1 1 0,0-1 0,1 0 0,-1 1 0,-2 1 0,-251 200 353,231-186-538,0 0 0,-2-2-1,1-1 1,-41 17 0,53-24-384,0-1-1749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2.4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73 284 6329,'0'1'29,"-1"-1"0,1 1 1,0-1-1,0 1 1,0-1-1,0 1 0,-1-1 1,1 1-1,0-1 1,-1 0-1,1 1 0,0-1 1,0 0-1,-1 1 1,1-1-1,-1 0 0,1 1 1,0-1-1,-1 0 1,1 1-1,-1-1 0,1 0 1,-1 0-1,1 0 1,-1 0-1,1 1 0,-1-1 1,1 0-1,0 0 1,-1 0-1,1 0 0,-9-1 3756,-10-31-2824,16 27-951,0-1-1,0 1 1,1-1-1,-1 1 1,1-1 0,1 0-1,-3-9 1,-6-23-67,10 17 163,-1 17-106,0 0 1,1 0-1,0 0 0,0 0 1,0 0-1,0 0 0,1 0 1,-1 0-1,1 1 0,0-1 1,0 0-1,0 0 0,1 0 1,0 1-1,-1-1 0,1 1 1,3-5-1,2 1-26,1-1-1,0 1 1,0 1 0,1-1-1,-1 1 1,1 1-1,1 0 1,-1 0 0,1 1-1,11-4 1,-13 6 70,-1 1 0,1-1 0,0 1-1,0 1 1,0 0 0,0 0 0,0 1 0,-1-1 0,1 2 0,0-1 0,0 1 0,-1 0-1,1 1 1,9 4 0,-8-3-12,1 0 0,-1 1 0,1 0 0,-2 1 0,1 0 1,0 0-1,-1 0 0,-1 1 0,1 1 0,-1-1 0,0 1 0,-1 1 0,1-1 0,-2 1 0,1 0 0,-1 0 0,-1 1 0,0-1 0,0 1 0,-1 0 0,4 17 1,-1 16-59,-1 1 1,-2 85-1,-3-88 75,-1-32-42,0-1-1,0 1 1,-1-1-1,0 1 1,-5 12-1,-6 28 176,11-39-186,0-1 0,-1 1 1,-6 17-1,-5 10-134,12-31 155,0 0 0,-1-1 0,0 1 0,0-1 0,0 0 0,-1 0 0,0 0 0,0 0 0,0-1 0,-6 5 1,10-8-46,-2-1 4,0 0 21,0 0-1,1 0 0,-1 0 1,0-1-1,0 1 1,0 0-1,0-1 0,0 1 1,0-1-1,1 0 1,-1 1-1,0-1 1,0 0-1,1 0 0,-1 0 1,0 0-1,1-1 1,0 1-1,-1 0 0,1-1 1,-1 1-1,1 0 1,0-1-1,0 0 0,0 1 1,0-1-1,0 0 1,0 1-1,1-1 0,-1 0 1,1 0-1,-1 0 1,1 0-1,-1 0 0,1-2 1,-7-25 256,7 26-276,1 0 0,-1 1-1,1-1 1,0 0-1,0 1 1,0-1 0,0 0-1,0 1 1,1-1 0,-1 1-1,1 0 1,0-1 0,0 1-1,0 0 1,3-3 0,40-31 89,-27 23-45,-14 10 5,-1 1-1,1 0 0,0 0 1,0 0-1,1 1 0,-1-1 1,0 1-1,0 0 0,1 0 1,-1 1-1,5-1 0,55 2 720,-34 0-107,-15 0-514,0 1-1,0 0 1,17 5-1,-18-3-51,1-1 0,-1-1 0,18 1-1,-26-3-146,-4 0 37,1 0 0,-1 1 1,1-1-1,0 0 1,-1 0-1,1-1 0,-1 1 1,1-1-1,0 1 1,-1-1-1,1 0 0,-1 0 1,0 0-1,1 0 1,-1 0-1,0 0 0,1-1 1,-1 1-1,0-1 1,0 0-1,0 1 1,-1-1-1,4-4 0,0 0-850,-3 4 440,-1 0 0,1 1 0,-1-1 0,0 0 0,1 0 0,-1 0 0,0 0 0,0-1 0,0 1 0,0 0 1,-1 0-1,1-1 0,-1 1 0,1 0 0,-1-3 0,0-6-1322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7.2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1168 1142 8473,'1'-1'251,"0"0"0,1 0 1,-1 0-1,0 1 0,1-1 1,-1 0-1,0 1 0,1-1 0,-1 1 1,1-1-1,-1 1 0,1-1 1,-1 1-1,1 0 0,-1 0 0,1 0 1,-1 0-1,1 0 0,-1 0 1,1 0-1,2 1 0,2-1-187,0 1-1,0-1 1,0 1-1,0 0 1,7 3-1,-1 2 15,-1 0-1,1 1 1,-2 0 0,1 1 0,-1 0-1,0 1 1,0 0 0,-1 0 0,0 1-1,-1 0 1,10 16 0,-15-19 9,-1 0 0,1 0 0,-1 0 0,-1 0 0,0 0 0,0 0 0,0 1 0,-1-1 0,-1 15 0,1-9 67,0-9-137,-1 0-1,0-1 1,0 1 0,-1-1-1,1 1 1,-1-1 0,0 1 0,0-1-1,0 0 1,0 1 0,0-1 0,-1-1-1,1 1 1,-1 0 0,-4 3 0,-49 37 262,40-33-110,0 0 1,-1-2-1,0 0 0,-1 0 0,0-2 1,0 0-1,0-1 0,-30 3 0,-9-2 870,-85-2-1,134-4-982,-31-1 175,0-2 0,1-2 0,-1-2 0,1-1 1,-63-23-1,49 12-136,1-3 1,1-3-1,-66-42 1,84 45-71,0-1-1,2-1 1,1-1 0,1-2 0,1-1-1,1-1 1,-32-49 0,47 62-44,0-2 0,2 1 0,0-1 0,1-1 0,1 1 0,1-1 0,1-1 0,0 1 0,1-1 0,2 0 0,0 1 0,0-1 0,2 0-1,1 0 1,0 0 0,6-25 0,2 13-195,1 0-1,1 1 1,2 1-1,1 0 1,1 0-1,2 2 1,0 0-1,3 1 1,28-33-1,1 8-906,1 1 1,3 4-1,75-54 0,-82 68-1075,2 2 0,73-35 0,-49 35-740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3.2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 37 6105,'0'-1'-3,"0"0"-1,0 0 1,1 0 0,-1 0 0,0 0 0,1 0 0,-1 0 0,1 0 0,-1 0 0,1 0 0,-1 1 0,1-1 0,-1 0 0,1 0 0,1-1 0,-1 1 187,0 0 1,0 1 0,-1-1 0,1 0-1,0 0 1,-1-1 0,1 1-1,0 0 1,-1 0 0,1 0-1,-1 0 1,0 0 0,1-1-1,-1 1 1,0 0 0,0-2 352,-5 3-433,-1 0 0,1 0-1,-1 0 1,1 1 0,-1 0 0,1 0-1,0 0 1,0 1 0,-1 0 0,1 0-1,0 0 1,0 0 0,1 1 0,-1 0-1,0 0 1,1 0 0,0 1 0,0 0-1,0-1 1,0 1 0,0 1 0,-2 4-1,-4 3 150,6-7-232,1-1 0,-1 1 1,1 0-1,0 0 0,0 0 0,0 0 1,1 0-1,-1 1 0,1-1 0,1 1 1,-1 0-1,0 6 0,2-5 48,-1 1 0,0-1-1,-1 1 1,-3 9 0,3-10-15,0 1 1,1-1 0,-1 1-1,1 11 1,0 3 48,0-16-88,1 0-1,0 1 0,0-1 0,0 1 0,1-1 0,0 0 0,0 1 1,0-1-1,1 0 0,0 0 0,3 7 0,5 2 7,1 4 128,0 0-1,2-2 0,28 33 0,-35-45-120,-1-1 0,1 1 0,-1-1 0,1 0-1,1 0 1,-1-1 0,0 0 0,1 0 0,0 0 0,0-1 0,-1 0 0,1-1 0,0 1 0,1-1 0,-1 0-1,9-1 1,-7 0 2,1 0 0,-1-1-1,1 0 1,-1-1-1,0 0 1,0-1 0,0 0-1,0 0 1,0 0 0,0-1-1,-1-1 1,0 0-1,0 0 1,0 0 0,9-9-1,-12 9-20,-1 0-1,1 0 0,-1 0 0,-1 0 0,1-1 1,-1 0-1,0 0 0,0 0 0,-1 0 0,1 0 1,-1 0-1,-1-1 0,2-10 0,0-10 10,-1 0 0,-2-32 0,-1 21-19,0 31 91,0 0 0,-1-1 0,0 1 0,0 0 1,-1 0-1,1 0 0,-2 0 0,1 0 0,-1 1 1,-6-9-1,-5-4 186,-12-12-45,16 24-242,1 0 0,-1 0 1,-1 1-1,1 0 0,-17-5 0,21 8 4,0 1 0,0 0-1,0 1 1,-1 0 0,1 0 0,0 0-1,-1 1 1,1 0 0,0 0 0,-14 3 0,9 1-579,0 1 0,1 0 1,0 1-1,-13 8 0,3-1-2735,5 1-688,7-10 2218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4.5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45 139 4488,'1'-1'150,"0"0"-1,0-1 0,-1 1 1,1 0-1,-1-1 0,1 1 1,-1-1-1,1 1 0,-1-1 1,0 1-1,0-1 0,0 1 1,0-1-1,0 1 0,0-1 1,0 1-1,-1-11 4351,1 50-3620,0-32-841,0-5-14,0 0 0,0 0 0,-1 0-1,1 0 1,0 0 0,0 0 0,1 0 0,-1 0 0,0 0 0,0 0 0,0 0 0,1 0 0,-1 0 0,0 0 0,1 0 0,-1 0 0,1 0 0,-1-1 0,1 1 0,-1 0 0,1 0 0,0 0 0,0-1 0,-1 1 0,3 1 0,16 18-707,-18-18 678,0 0-1,0 0 1,0-1 0,1 1 0,-1-1 0,0 1 0,1-1 0,-1 1 0,1-1 0,-1 0 0,1 0 0,0 0 0,0 0 0,-1 0 0,1 0 0,0 0 0,3 0 0,-2-1 49,-1 1 0,1-1 0,0 0 0,0 0 0,0 0 1,0 0-1,0-1 0,0 1 0,-1-1 0,1 0 0,0 0 0,0 0 1,-1 0-1,1 0 0,0-1 0,-1 1 0,0-1 0,4-2 0,1-2 175,0-1 0,-1 0 0,12-15 0,-13 15-32,-3 1-106,0-1 0,0 1 0,0-1 0,-1 1 0,0-1 0,-1 1-1,0-1 1,0 1 0,0-1 0,-2-11 0,0-6 103,2 22-180,-1 1 0,0-1-1,0 0 1,0 1-1,0-1 1,0 1 0,0-1-1,0 1 1,-1 0-1,1-1 1,-1 1 0,1 0-1,-1 0 1,1 0-1,-1 0 1,1 0 0,-1 0-1,0 0 1,0 1-1,-3-2 1,-40-12 7,39 13-198,1 0 0,-1 0 0,0 1 0,0 0 0,1 0 0,-1 0 0,0 1 0,1 0 0,-11 2 0,8 0-980,0 0 0,0 1-1,0 0 1,0 1 0,-12 8 0,12-6 64,7 0-375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5.3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1055 1 6865,'0'0'-134,"0"3"775,0-1 0,0 1 0,0 0 1,0 0-1,0 0 0,-1-1 0,0 6 0,-12-1-279,1 0 0,0 0 0,0 1 0,1 0 0,0 1 0,0 1 0,-11 12 0,-34 29 72,-135 79-319,100-70-210,-505 318 21,593-377 399,-9 6-2178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6.2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0 168 7185,'14'6'3424,"-13"-19"417,-1 2-4871,0 4 1019,1 1-1,-1-1 1,1 0-1,1 0 1,-1 1 0,5-13-1,-3 12 2,2-6 15,3-16 259,-7 28-279,-1-1 0,1 1-1,-1-1 1,1 1 0,-1-1 0,1 1-1,0 0 1,0-1 0,0 1 0,0 0-1,0 0 1,0-1 0,0 1 0,0 0-1,0 0 1,1 0 0,-1 1-1,0-1 1,1 0 0,2-1 0,30-11-97,-31 12 122,0 0 1,1 1 0,-1 0-1,0 0 1,1 0 0,-1 0 0,0 0-1,1 0 1,-1 1 0,0 0 0,0 0-1,1 0 1,-1 0 0,0 0 0,5 4-1,-2-2-30,0 1 0,-1 0 0,0 1 0,0-1 0,0 1 0,-1 0 0,7 9 0,-3-2 92,-1 1-1,0-1 1,0 1-1,-2 1 1,1-1 0,5 26-1,-7-8 310,-1 0-1,-1 1 0,-4 46 0,1-14 203,0-53-535,-1 1 0,0-1-1,-1 0 1,0 0 0,-1 0-1,-8 17 1,1-1 68,-34 80 407,38-94-466,0 1-1,-1-1 1,-1-1 0,0 1-1,-16 16 1,24-28-32,-1 1 1,1-1-1,-1 1 0,1-1 0,-1 1 1,0-1-1,0 0 0,1 0 0,-1 0 1,0 0-1,-4 1 0,0-8 77,3-14-231,-4-37 91,7 44 26,0 5 1,0-1 1,0 1-1,1-1 0,2-12 1,-1 17 8,-1 1-1,1-1 1,-1 0 0,1 1 0,0 0 0,1-1-1,-1 1 1,0 0 0,1 0 0,0 0 0,0 0-1,5-3 1,1-2-19,1 0-1,1 1 1,0 0-1,0 1 0,0 0 1,13-4-1,-17 7 23,0 2 0,-1-1 0,1 1 0,1 0 0,-1 0-1,0 1 1,0 0 0,0 0 0,0 1 0,0-1 0,0 2-1,9 2 1,5 2-3,-8-2 12,0 0 0,1-1 1,-1-1-1,27 2 1,-36-5-8,-1-1 1,1 0 0,-1 0 0,0 0 0,0 0-1,1 0 1,-1-1 0,-1 1 0,1-1 0,0 0 0,-1 0-1,1 0 1,1-4 0,6-4 13,5-6-308,-1-1 0,0-1-1,14-25 1,-19 29-2234,-2-1-1,9-22 1,-14 27 571,2-1-23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7.1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52 6553,'30'-51'8408,"-30"56"-7989,-2-3-428,0 0 0,-1 0 1,1 0-1,-1-1 0,1 1 0,-1-1 0,1 0 1,-1 0-1,0 0 0,0 0 0,0 0 0,1-1 1,-4 1-1,-4 2 14,-31 14 8,-68 41 0,88-47 9,-130 76-118,145-82 981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7.5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417 0 7229,'1'0'94,"-1"0"1,1 0-1,-1 0 1,1 0 0,-1 0-1,1 0 1,-1 0-1,1 0 1,-1 0 0,1 0-1,0 0 1,-1 1-1,1-1 1,-1 0 0,1 0-1,-1 0 1,0 1-1,1-1 1,-1 0 0,1 1-1,-1-1 1,1 0-1,-1 1 1,0-1 0,1 1-1,-1-1 1,0 0-1,1 1 1,-1-1 0,0 1-1,0-1 1,1 1-1,-1-1 1,0 1 0,0-1-1,0 1 1,0-1-1,0 1 1,0-1 0,1 1-1,-1-1 1,-1 1-1,1-1 1,0 1 0,0 0-1,0-1 1,0 1-1,0-1 1,0 1 0,0-1-1,-1 1 1,1-1-1,0 1 1,0-1 0,-1 0-1,1 1 1,0-1-1,-1 1 1,1-1 0,-1 1-1,-34 32 826,19-18-854,-13 11-72,0-1 1,-2-2-1,-47 28 1,20-13 54,-44 22-304,65-40-2646,24-18-2076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8.4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 13 4920,'-2'-1'122,"0"-1"0,0 1 0,0 0 0,-1 0 0,1 0-1,0 0 1,0 1 0,-1-1 0,1 1 0,-1-1 0,-2 1-1,-4-2 469,-11 6 5444,30 20-2801,-5-16-3865,21 39 1318,35 46 1,5 7-119,-45-66-486,-6-10 25,0 0 0,-2 2 1,0-1-1,-2 2 0,9 30 1,-18-44-348,0-1 0,-1 0 0,0 17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9.1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1 6913,'-9'7'4732,"3"-1"-4522,-1 1-1,1 0 1,1 0 0,-10 15 0,10-10-100,0 0 1,1 0-1,0 1 1,1 0-1,0 0 1,1 0-1,0 0 0,1 14 1,1 111 241,1-128-266,0 0-1,1-1 1,0 0 0,1 1-1,0-1 1,0 0 0,6 10-1,34 60 25,-37-69-94,0-1 1,1 0-1,0-1 0,1 1 0,-1-2 0,2 1 0,-1-1 0,1 0 0,0-1 0,0 0 0,1 0 0,0-1 1,0 0-1,0-1 0,1 0 0,-1-1 0,1 0 0,0 0 0,0-2 0,0 1 0,0-1 0,20-1 0,-28 0-14,0-1 0,1 0-1,-1 0 1,0 0-1,0 0 1,0-1 0,0 1-1,0-1 1,0 1-1,0-1 1,0 0 0,-1 0-1,1-1 1,-1 1-1,4-5 1,-1 2 78,-1 0 0,0 0-1,0-1 1,-1 1 0,0-1 0,5-11-1,-4 1 103,-1 0-1,-1 0 1,0 0-1,-1 0 1,-2-22-1,1 15-125,-3 10-2,0 0 1,-1 1 0,0-1 0,-1 1-1,-1 0 1,0 0 0,-11-15 0,9 12 13,-2 0 0,0 1 0,0 1 0,-1 0 0,-1 0 0,0 1 0,-26-20 0,28 25-160,-1 1 0,1 1 0,-1-1 0,0 2 0,0 0 0,-1 0 0,1 1 0,-1 0 0,1 1 0,-1 0 0,0 1 0,-14 0 0,-7 1-4390,15 0-2376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6:29.6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93 6641,'0'0'2451,"0"37"-533,0-23-1346,0-10-470,0 0 0,0 0 0,0 0 1,0 0-1,1 0 0,-1 0 0,3 4 0,-2-6-88,0 0 0,0 0-1,0 0 1,1 0 0,-1-1 0,1 1-1,-1 0 1,1-1 0,0 1 0,0-1-1,0 0 1,0 1 0,0-1 0,0 0-1,3 1 1,1 1 86,1-1 0,0 0-1,0 0 1,0-1 0,0 1-1,0-2 1,0 1 0,0-1 0,0 0-1,0 0 1,0-1 0,0 0 0,0 0-1,0-1 1,0 1 0,0-2-1,-1 1 1,1-1 0,-1 0 0,1 0-1,-1-1 1,10-7 0,-15 9-50,1 0 0,-1 1 0,0-1 0,0 0 1,0 0-1,0 0 0,0 0 0,0 0 0,0 0 1,0 0-1,-1 0 0,0 0 0,1 0 0,-1-1 1,0-2-1,0-40-109,-2 24 195,2 17-91,-1 0 0,0 0-1,0-1 1,0 1 0,-1 0-1,1 0 1,-1 0 0,0 1-1,0-1 1,0 0 0,-1 1-1,1-1 1,-1 1 0,0 0 0,0 0-1,0 0 1,0 0 0,-5-3-1,2 4-41,0 0 0,-1 0 0,1 1 0,0-1-1,-1 1 1,1 1 0,-1-1 0,1 1 0,0 0 0,-1 1 0,1 0-1,-1 0 1,1 0 0,0 0 0,-1 1 0,1 0 0,0 1 0,0-1-1,1 1 1,-9 5 0,9-6 3,4-2-17,1 0 0,-1 0 0,1 0-1,-1 0 1,1 0 0,-1 1 0,1-1 0,0 0-1,-1 0 1,1 0 0,-1 1 0,1-1-1,0 0 1,-1 0 0,1 1 0,0-1 0,-1 0-1,1 0 1,0 1 0,0-1 0,-1 1-1,1-1 1,0 0 0,0 1 0,-1-1 0,1 0-1,0 1 1,0-1 0,0 1 0,0-1-1,0 1 1,0-1 0,0 0 0,0 1-1,-1 0-172,1 0 0,-1 0 0,1 0 0,-1 0-1,0-1 1,1 1 0,-1 0 0,0-1-1,1 1 1,-1 0 0,0-1 0,0 1 0,0-1-1,0 1 1,1-1 0,-1 0 0,0 1-1,0-1 1,0 0 0,-2 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3.1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416 181 6105,'0'9'3705,"0"6"-248,0-14-3416,0 0 0,1 0 0,-1-1 0,0 1 1,0 0-1,0 0 0,1 0 0,-1 0 0,1 0 1,-1 0-1,0-1 0,1 1 0,-1 0 0,1 0 0,0-1 1,-1 1-1,1 0 0,0-1 0,-1 1 0,1-1 1,0 1-1,0-1 0,-1 1 0,1-1 0,0 1 1,0-1-1,0 0 0,0 1 0,-1-1 0,1 0 0,2 0 1,41 20 217,-36-16-210,1 1 0,-1-1 0,1-1 0,13 4 0,0-1-26,-7-3 20,1 1 0,-1-2 0,1 0 0,26-1 0,-41-1-39,0 0 1,0 0 0,1-1-1,-1 1 1,0-1 0,0 1-1,0-1 1,0 1 0,0-1-1,0 0 1,0 1 0,0-1-1,-1 0 1,1 0 0,0 1-1,0-1 1,-1 0 0,1 0-1,0 0 1,0-2 0,8-8 46,-7 9-50,-1 1 1,1-1-1,-1 0 0,0 0 0,0 0 0,0 0 1,0 0-1,0 0 0,0-1 0,0 1 0,-1 0 1,1 0-1,-1-1 0,0 1 0,1 0 1,-1-3-1,-2-46-228,1 28 29,0 18 162,-1 0 0,0 1-1,-1-1 1,1 0 0,-1 1 0,0-1-1,0 1 1,0 0 0,-1 0 0,1 0-1,-1 1 1,-6-6 0,-7-7-19,9 6 19,-1 1 0,0 1 0,-1-1 0,-14-8 1,21 14 22,0 1 0,-1 0 0,1 1 0,0-1 1,-1 1-1,1-1 0,-1 1 0,0 0 0,1 0 1,-1 1-1,0-1 0,0 1 0,1 0 0,-1 0 0,0 0 1,0 0-1,0 0 0,-4 2 0,5 0 0,0 0 1,0 0-1,1 0 0,-1 1 0,1-1 0,-1 1 0,1 0 1,0-1-1,0 1 0,0 0 0,1 0 0,-3 5 0,2-5-9,0 2 26,0-2-8,0 1 0,0-1 0,0 1 0,1-1 0,-1 1 0,1 0 0,0 0 0,0 0 0,0 0 0,1 0 0,-1 4 0,-9 40 94,-2 20-165,5 3 153,5-65 28,0-1 0,0 1 0,-1-1 0,0 0 0,0 0 0,0 0-1,0 0 1,-1 0 0,-8 8 0,8-10-4,0 1-1,0-1 0,0 0 1,-1 0-1,1-1 1,-1 1-1,0-1 1,0 0-1,0 0 1,-10 1-1,-54 8 695,60-11-763,0 0 1,1-1-1,-1 0 0,0-1 1,1 0-1,-1 0 0,1 0 0,-1-1 1,1-1-1,0 1 0,1-2 1,-1 1-1,-11-9 0,-5-5-1245,1-1 0,-35-38-1,30 19-5005,27 30 4061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7.8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 7277,'0'0'5206,"47"-9"-5095,-45 9 11,0 0 0,0 1 0,0-1-1,0 1 1,0 0 0,0-1 0,-1 1-1,1 0 1,0 0 0,0 0 0,-1 0-1,1 1 1,0-1 0,-1 0 0,1 1-1,-1-1 1,0 1 0,1 0-1,-1-1 1,0 1 0,0 0 0,0 0-1,0-1 1,0 1 0,-1 0 0,1 0-1,0 0 1,-1 0 0,0 0 0,1 0-1,-1 0 1,0 0 0,0 4 0,-1-6-239,-1 0 0,1 1 0,0-1 0,0 0 0,0 0 0,-1 0 0,1-1 0,0 1 0,0 0 0,0 0 0,0-1 0,-1 1 0,1 0 0,0-1 0,0 1 0,0-1 0,0 0 0,-1 0 0,-2-17-5019,4 12 2722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4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414 116 6641,'4'-2'5917,"17"-6"-5749,58-7 569,37-7-915,99-39 308,-203 55-64,-12 4 30,-7 3-96,-9 4-4,0 0 0,0 1 0,0 1 0,1 0 0,0 1 0,1 1 0,-1 0 0,2 1 0,-1 0 0,2 1 0,-1 1 0,-12 15 0,21-22 9,1 1-1,-1-1 1,1 1-1,0-1 1,0 1-1,1 0 1,-3 8-1,-7 16 26,10-24-33,0-1 0,0 1-1,0 0 1,1 0 0,-1 9 0,-4 12-46,5-19 41,0 1-1,0-1 1,1 0 0,0 0 0,1 11 0,0 4 19,0-20-7,0-1-1,0 1 1,0-1-1,0 0 0,1 1 1,-1-1-1,1 0 1,-1 0-1,1 0 1,0 0-1,0 0 1,0 0-1,0-1 0,0 1 1,5 2-1,37 22 22,-38-24-26,0-1 0,0 1 0,0-1 1,0 0-1,0 0 0,1-1 1,-1 0-1,0 0 0,0 0 1,0-1-1,0 0 0,10-3 0,-11 3-18,0 0 0,-1-1-1,1 0 1,0 0 0,-1 0-1,1 0 1,-1-1 0,0 0-1,1 0 1,-1 0 0,-1 0-1,1-1 1,0 1 0,-1-1-1,4-5 1,-7 6-11,1 1-1,0-1 1,-1 0 0,0 0 0,1 0-1,-1 0 1,0 0 0,-1-6 0,0-2-139,-39 11 24,16 10 189,1 2 0,0 0 0,0 1-1,2 1 1,-37 31 0,22-17 253,-53 46 350,-26 18-170,107-87-503,-12 10 189,-2-2-1,-30 15 1,47-26-128,0 1 0,0-1 0,0-1 0,0 1 0,-1-1 0,1 1 0,-1-1 0,1-1 0,-1 1 0,0-1 0,1 0 0,-1-1 0,1 1 0,-1-1 0,1 0 0,-10-3 0,11 2-38,1 1 1,0-1 0,0 0 0,0-1-1,0 1 1,0 0 0,1-1 0,-1 0-1,1 1 1,-1-1 0,1 0 0,0 0-1,0-1 1,0 1 0,1 0 0,-1 0-1,0-5 1,1 4 2,1 0-1,-1 0 1,0 0-1,0 0 1,0-1-1,0 1 1,-4-6-1,3 6 1,0 0 0,0 0 0,1-1 0,0 1 0,0 0 0,0-1 0,-1-7-1,2 10-8,0 1 0,0 0 0,0-1 0,0 1 0,0 0 0,0-1 0,0 1 0,0 0 0,1 0 0,-1-1 0,0 1 0,1 0 0,-1 0 0,1-1 0,0 1 0,-1 0 0,1 0 0,0 0 0,-1 0 0,1 0 0,1-1-1,1 1 12,-1 0-1,0 1 1,0-1-1,1 1 1,-1-1-1,0 1 1,1 0-1,-1 0 0,0 0 1,4 1-1,9-1-120,-3 1 109,1 1-1,-1 1 1,0 0-1,0 0 1,13 6-1,12 3 46,-30-10-14,0 0-1,0 1 1,-1-1-1,1 1 1,-1 0-1,0 1 1,9 6-1,-13-8-1,1 0 0,-1 0 0,0 0 0,0 1 0,0-1 0,-1 0 0,1 1 0,-1 0 0,1-1 0,-1 1 0,0 0 0,0 0 0,0 0-1,0 0 1,0 0 0,-1 0 0,0 0 0,1 0 0,-1 3 0,0-1-16,0-2 2,1 0 0,-1-1 0,0 1 0,0 0 1,0 0-1,-1 0 0,1-1 0,0 1 0,-1 0 0,0 0 0,0-1 0,0 1 0,0-1 0,0 1 0,0 0 0,-1-1 0,1 0 0,-1 1 0,1-1 1,-1 0-1,0 0 0,0 0 0,-4 3 0,-19 16-475,-2 0 1,-39 23-1,13-15-3615,-93 38-1,117-56 2713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5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 1 7457,'0'0'-40,"0"1"98,0 0 54,0 0 1,1 0-1,-1 0 1,0 0-1,-1 0 0,1 0 1,0 1-1,0-1 1,0 0-1,-1 0 0,1 0 1,-1 1-1,-2 1-55,0-1 0,0 0 0,1 0 0,-1 1 0,1 0-1,-1-1 1,1 1 0,0 0 0,0 0 0,0 0 0,1 0 0,-1 1 0,1-1 0,-1 0-1,1 1 1,0-1 0,1 1 0,-2 5 0,0 10 160,1 0 0,1 28 0,0-23-181,0-22-26,0-1-1,0 1 1,1-1 0,-1 1-1,1-1 1,-1 1-1,1-1 1,-1 1 0,1-1-1,0 0 1,-1 0-1,1 1 1,0-1 0,0 0-1,0 0 1,0 0-1,0 0 1,0 0-1,3 2 1,0-1 25,0 1 0,0-1-1,1 1 1,-1-1 0,1 0 0,6 1 0,-3-1-20,-1 0 1,1-1 0,0 1-1,0-2 1,0 1-1,0-1 1,0 0 0,10-2-1,10-7 212,-1-1 0,-1-2-1,49-27 1,-69 32 312,-4 4 707,-1 11-631,-3-6-628,0 0 0,-1 0 1,1 0-1,-1 0 1,1 0-1,-1-1 1,0 1-1,0-1 0,-3 2 1,-8 5 36,-2 5-3,2 0 0,-1 1 0,2 1 0,0 0 1,1 1-1,1 1 0,-17 29 0,9 3 134,15-42-129,1 0 0,0 0-1,1 0 1,-1 1 0,2-1 0,-1 0 0,1 1 0,-1 10 0,3 69 467,0-40-105,-1-24-146,-1-16-183,1-1 1,-1 1-1,1-1 0,1 1 0,-1 0 0,1-1 0,1 1 0,-1-1 0,1 0 1,0 1-1,3 6 0,9 10 55,3 5 239,22 28 0,-31-47-246,0 0 1,1 0-1,0 0 1,0-1-1,1-1 1,14 9-1,-4-3-18,1-2 0,0-1 0,1-1 0,0 0 0,35 8 0,-42-14-41,0-1 0,0 0 1,0-2-1,0 1 1,1-2-1,-1 0 0,0 0 1,0-2-1,24-6 0,-10 0-995,-1-2 0,-1 0-1,0-2 1,-1-1-1,0-1 1,-1-1 0,-1-1-1,0-2 1,-1 0-1,-1-1 1,28-35-1,-34 34-1494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5.4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7965,'0'2'159,"1"-1"0,-1 0 1,1 0-1,-1 0 0,1 0 0,0-1 1,0 1-1,-1 0 0,1 0 0,0 0 1,0-1-1,0 1 0,0 0 0,0-1 1,0 1-1,0-1 0,0 1 1,0-1-1,0 1 0,0-1 0,1 0 1,0 1-1,27 5 2948,-23-6-2908,0 1 0,0 0 0,0 0 0,0 1-1,-1 0 1,10 4 0,-5-3-211,-8 0 486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6.1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6733,'24'1'10746,"-23"12"-10309,-2-9-404,0 1 1,0 0-1,0-1 1,-1 1-1,-4 8 0,-3 13 68,-5 19-119,-30 71 0,34-91 71,-41 79-721,33-70-971,17-33 1342,0 0 0,1 0 0,-1 0 0,0 0-1,0 0 1,1 0 0,-1 0 0,0 0-1,0 0 1,0-1 0,0 1 0,0 0-1,0-1 1,-1 1 0,1-1 0,0 1-1,0-1 1,0 1 0,0-1 0,-1 0-1,1 0 1,0 1 0,0-1 0,-1 0-1,1 0 1,0 0 0,-2-1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6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 9181,'0'-21'5921,"0"16"-7889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6.8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218 28 8241,'-37'38'2899,"-9"-8"956,46-30-3821,0 1 1,0-1-1,0 0 0,-1 0 0,1 0 0,0 0 0,0 1 0,0-1 0,-1 0 0,1 0 0,0 0 0,0 0 0,-1 0 0,1 0 0,0 0 1,0 0-1,-1 0 0,1 0 0,0 0 0,0 0 0,-1 0 0,1 0 0,0 0 0,0 0 0,0 0 0,-1 0 0,1 0 0,0 0 0,0 0 1,-1 0-1,1 0 0,0-1 0,0 1 0,0 0 0,-1 0 0,1 0 0,0 0 0,0-1 0,0 1 0,-1 0 0,-3-14 310,3-24-780,2 32 483,-1 2-95,-1 2 18,1 0-1,0 0 1,0 1 0,0-1 0,0 0-1,0 0 1,0 1 0,1-1 0,-1 0 0,1 0-1,-1 1 1,1-1 0,-1 0 0,2-1-1,0 2 17,0 1 0,0-1-1,0 0 1,0 0 0,0 1-1,0 0 1,0-1 0,0 1-1,0 0 1,1 0-1,-1 0 1,4 1 0,-2 0 20,0 0 0,1 1 1,-1 0-1,0 0 0,0 0 0,0 0 1,0 1-1,-1 0 0,1-1 0,-1 1 1,1 1-1,-1-1 0,0 0 1,4 7-1,-5-3 43,1 0 1,-2 0-1,1 1 1,-1-1 0,0 1-1,-1-1 1,1 1-1,-2-1 1,0 9-1,1 6-3,-1-17-56,0 0 0,0-1 0,0 1 0,0-1 0,-1 1 0,1-1 0,-1 0 0,0 1 0,-5 6 0,-30 40-656,25-36 287,-22 30-3677,-67 69 0,78-93 2135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7.1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8849,'8'-2'5582,"-8"2"-5455,19 9 1036,14 13-1260,-17-8 95,-1 0 1,0 1-1,-1 0 0,0 1 1,13 23-1,-24-34-446,0 1 0,-1 0 0,0-1 0,0 1 0,1 11 0,6 14-4409,-8-21 3025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7.6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1181 84 6821,'0'0'223,"1"15"5390,0-14-5480,1 1-1,-1-1 0,0 1 1,0-1-1,0 1 0,0 0 1,0 0-1,0-1 0,0 1 1,-1 0-1,1 0 0,-1 0 1,1 0-1,-1 0 0,0 0 1,0 0-1,0 0 1,0 0-1,0 2 0,0 0-126,0-1-1,0 0 0,0 0 0,-1 0 1,0 0-1,1 1 0,-1-1 1,0 0-1,0 0 0,-1 0 1,1 0-1,-3 4 0,-145 150 141,124-134 80,-1-1 1,-1-2-1,-1 0 1,-41 21-1,37-26 181,-1-1 0,0-2 0,-1-1-1,0-1 1,-1-2 0,0-1 0,0-2 0,0-2 0,-37 0 0,61-4-300,1 0 1,0-1 0,-1 0-1,1-1 1,0 0-1,0 0 1,0-1-1,1 0 1,-1-1 0,1 0-1,0-1 1,-13-10-1,0-2-89,0-1 0,2-1 0,-26-32 0,-90-122-361,111 137-1313,-26-53 0,41 54-1342,4 9-397,4 15 1187,2-1-29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07.9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0 109 8569,'2'3'218,"0"-1"1,0 0 0,0 0-1,0 0 1,0-1 0,1 1-1,-1 0 1,0-1 0,1 1-1,0-1 1,-1 0 0,1 0-1,-1 0 1,1 0-1,0-1 1,0 1 0,0-1-1,-1 1 1,1-1 0,0 0-1,0 0 1,0 0 0,0-1-1,-1 1 1,1-1 0,0 1-1,0-1 1,-1 0-1,1 0 1,2-1 0,27-13 652,-7 4-1294,35-22 1,-51 27-801,-1-1 0,0 1 0,0-2 0,8-7 0,-8 3-752,-6-2-252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2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6865,'0'2'8333,"0"7"-6417,0-6-1840,0-1 0,1 0 0,-1 0-1,1 1 1,0-1 0,0 0 0,0 0-1,0 0 1,0 0 0,0 0 0,0 0-1,1 0 1,-1 0 0,1 0 0,-1-1-1,1 1 1,2 1 0,36 25 24,-28-20 88,83 65 165,-33-24-386,-59-47-97,-1 0 0,1 0 0,-1 0 0,0 0 0,0 0 0,1 1 0,-1-1 0,-1 0 0,1 1 0,0 0 0,1 3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48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7689,'8'3'2504,"-2"-5"541,-3 1-3035,1 1 0,-1-1 0,1 1 0,0 0 0,-1 0 0,1 0 0,-1 0 1,1 0-1,-1 1 0,1 0 0,-1 0 0,0 0 0,1 0 0,-1 0 0,0 1 0,4 1 0,-6-2 126,0 0 1,0 0-1,0-1 0,0 1 0,0 0 0,0 1 0,0-1 0,-1 0 1,1 0-1,0 0 0,-1 0 0,1 0 0,0 1 0,-1-1 0,1 0 1,-1 1-1,0-1 0,1 0 0,-1 1 0,0-1 0,0 1 0,0-1 1,0 0-1,0 3 0,-3-4-112,1 0-1,-1 0 1,1 0-1,-1 0 1,1 0 0,-1-1-1,1 1 1,-1-1 0,1 0-1,-4-1 1,1-1-134,4 2 2,0 1 1,1-1-1,-1 1 1,0-1 0,0 1-1,0-1 1,0 0-1,1 1 1,-1-1 0,0 0-1,1 0 1,-1 1 0,0-1-1,1 0 1,-1 0-1,1 0 1,0 0 0,-1 0-1,1 0 1,0 0-1,-1-1 1,-8-8-6016,3 6 3851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3.8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1554 42 7413,'-4'-20'-523,"1"-2"5929,20 35-4028,88 47-166,-79-42-1072,1-2-1,1-1 0,1-2 0,45 16 1,-59-24-120,0-2 0,0 0 0,1 0 1,-1-2-1,0 0 0,1 0 0,22-4 1,-31 2-4,-1 0 0,1 0 0,0-1 0,-1 0 0,0-1 0,1 1 1,-1-1-1,0 0 0,0-1 0,0 0 0,-1 0 0,1 0 0,-1 0 1,0-1-1,0 0 0,-1 0 0,1 0 0,-1 0 0,4-8 0,-4 5 7,-1 0 0,0 0 0,-1 0 0,0-1-1,0 1 1,-1 0 0,0-1 0,-1 1-1,1-1 1,-2-8 0,1 17-52,0 1-55,0 1 74,0-1 0,0 1-1,-1 0 1,1-1 0,0 1 0,-1-1-1,1 1 1,-1 0 0,1-1-1,-2 3 1,-47 72-53,24-35 93,-42 55-1,58-85-169,0-1 0,-1 0 0,0-1 0,-1 0 0,0 0 0,0-1-1,-1 0 1,0-1 0,-19 9 0,26-14 37,-1-1-1,1 1 0,0-1 1,-1 0-1,1 0 1,-1 0-1,1-1 1,-1 1-1,1-2 1,-1 1-1,1 0 1,-10-3-1,6 0 35,-1 0-1,1-1 1,0 0-1,0-1 0,1 0 1,-9-6-1,16 10 53,1 1-1,-1-1 0,0 0 1,0 1-1,0-1 1,0 1-1,0-1 0,-1 1 1,1-1-1,0 1 1,0 0-1,0-1 0,0 1 1,0 0-1,0 0 1,-1 0-1,1 0 1,0 0-1,0 0 0,0 0 1,0 1-1,0-1 1,-1 0-1,1 1 0,0-1 1,0 1-1,0-1 1,0 1-1,0-1 0,0 1 1,0 0-1,0-1 1,0 1-1,1 0 0,-1 0 1,0 0-1,0-1 1,1 1-1,-1 0 0,-1 2 1,-2 5 41,1 0 0,-1 0 0,1 0 0,-3 15 0,2-11-81,0 0 441,0 0 0,-12 23 0,15-33-342,0-1 0,0 1 0,0-1 0,0 0-1,0 1 1,0-1 0,0 0 0,0 0 0,0 1 0,0-1-1,-1 0 1,1 0 0,-1 0 0,1-1 0,-1 1-1,1 0 1,-1 0 0,1-1 0,-1 1 0,1-1 0,-1 1-1,0-1 1,1 0 0,-1 0 0,0 0 0,1 0 0,-1 0-1,0 0 1,1 0 0,-1 0 0,0-1 0,1 1 0,-1-1-1,1 1 1,-1-1 0,0 0 0,-1-1 0,-33-13-86,22 10 61,0-1 1,1 0-1,0-1 1,-21-14-1,-173-142 54,205 162-84,0 0-1,1-1 0,-1 1 1,1 0-1,-1-1 1,1 1-1,0-1 1,0 1-1,-1-1 1,1 0-1,0 0 1,0 1-1,1-1 0,-1 0 1,0-2-1,1 4 27,-1 0-14,1 0-1,0 0 0,0 1 0,0-1 0,0 0 0,-1 0 0,1 1 1,0-1-1,0 0 0,0 0 0,0 1 0,0-1 0,0 0 0,0 0 1,0 1-1,0-1 0,0 0 0,0 0 0,0 1 0,0-1 0,0 0 1,0 1-1,0-1 0,0 0 0,0 0 0,0 1 0,0-1 0,0 0 1,1 0-1,-1 1 0,0-1 0,0 0 0,0 0 0,0 0 0,1 1 1,-1-1-1,0 0 0,0 0 0,0 0 0,1 1 0,-1-1 0,0 0 1,0 0-1,1 0 0,-1 0 0,0 0 0,0 0 0,1 0 1,10 8 7,15 7 18,-1 2 0,0 0 0,30 29 0,10 7-93,-57-47 64,0 0-1,0 1 1,-1 0-1,0 1 1,7 9-1,-11-13 12,0 0-1,-1 1 1,1-1-1,-1 1 1,0-1-1,-1 1 1,1-1-1,-1 1 1,0 0-1,0 0 1,-1 0-1,1 6 1,-1-9-4,0-1-1,0 0 1,0 0 0,0 0 0,-1 0-1,1 0 1,0 0 0,0 0 0,-1 0 0,1 0-1,-1 0 1,1 0 0,-1 0 0,0 0-1,1-1 1,-1 1 0,0 0 0,1 0 0,-1-1-1,0 1 1,0 0 0,0-1 0,0 1-1,1 0 1,-3 0 0,0 0-1,0 0-1,-1 0 1,1 0-1,-1 0 1,1-1-1,-1 1 1,1-1 0,-5 0-1,-3-1-8,-1 0 0,0 0-1,0-1 1,-12-4 0,-71-30-123,95 36 128,0-1 0,0 1 0,-1 0 0,1 0-1,-1 0 1,1-1 0,0 1 0,-1 0 0,1 0-1,0 0 1,-1 0 0,1 0 0,0 0 0,-1 0 0,1 0-1,-1 0 1,1 0 0,0 0 0,-1 0 0,1 0-1,0 0 1,-1 0 0,1 0 0,-1 1 0,1-1-1,0 0 1,-1 0 0,1 0 0,0 1 0,0-1 0,-1 0-1,1 0 1,0 0 0,-1 1 0,1-1 0,0 0-1,0 1 1,0-1 0,-1 0 0,1 1 0,0-1-1,0 0 1,0 1 0,0-1 0,-1 0 0,1 1-1,0-1 1,0 1 0,0-1 0,0 0 0,0 1 0,0-1-1,0 0 1,0 1 0,0-1 0,0 1 0,1-1-1,-1 0 1,0 1 0,0-1 0,0 0 0,0 1-1,1 0 1,11 24 91,-10-23-55,2 2-13,-1 0 0,0 0 1,0 0-1,0 0 0,-1 0 0,1 0 1,-1 1-1,0-1 0,0 1 0,-1 0 1,1-1-1,-1 1 0,1 10 0,6 49 1270,-9-60-1259,1 0 0,-1 1 0,-1-1 0,1 0 0,-1 0 0,1 0 0,-1 0 0,0 0 0,0 0 0,-1-1 0,1 1 0,-1-1 0,-5 6 0,-49 46 212,35-36-202,-26 21 206,-1-2 0,-62 36 0,30-21-156,-38 26-420,-3-5 0,-213 96 0,177-116-3061,-4-20-4220,132-30 5913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4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1 158 7185,'18'-9'886,"-12"6"-366,0 1-1,0-1 1,0 1-1,1 0 1,-1 0-1,0 1 1,1 0-1,-1 0 1,8 0 0,104 1-1489,-117 0 832,0-1 0,0 0 0,0 1-1,0-1 1,0 0 0,0 0 0,0 0-1,0 1 1,-1-1 0,1 0-1,0 0 1,-1 0 0,1 0 0,0 0-1,-1 0 1,1-1 0,-1 1 0,0 0-1,1-2 1,5-29-197,-6 30 387,0 1-1,0 0 1,0 0 0,0 0 0,0 0 0,0 0-1,0 0 1,0-1 0,1 1 0,-1 0 0,0 0-1,1 0 1,-1 0 0,1 0 0,-1 0-1,1 0 1,-1 0 0,1 0 0,0 0 0,-1 0-1,1 1 1,0-1 0,0 0 0,0 0 0,0 1-1,-1-1 1,3-1 0,17-5 1656,-11 5-1793,0-1-1,0-1 1,-1 0-1,16-9 1,-21 1-4709,5 7 3042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4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 7777,'0'0'1428,"8"-4"-1568,1 1-868,1 0 280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5.0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1 147 8057,'6'2'869,"1"0"1,0 0-1,0-1 1,0 1-1,0-2 1,9 1 0,11-4-680,40-9 158,-44 9-553,40-11 0,-61 12 128,0 1-1,0 0 1,-1-1 0,1 1-1,0-1 1,-1 1-1,1-1 1,-1 0 0,1 1-1,-1-1 1,0 0 0,0 0-1,0 0 1,0 0 0,0 0-1,0 0 1,-1-1-1,1 1 1,-1 0 0,1 0-1,-1 0 1,0-1 0,0 1-1,0 0 1,0 0 0,0-1-1,-1-1 1,1 2 64,1 0 0,0 1-1,-1-1 1,1 1 0,0-1 0,-1 1 0,1-1 0,0 1 0,0-1 0,0 1 0,1 0-1,-1 0 1,0-1 0,3-1 0,31-16 993,-33 17-1379,-1 1-1,1 0 1,0 0-1,-1-1 0,1 1 1,-1 0-1,0-1 1,0 0-1,1 1 1,-1-1-1,1-3 1,-2 1-1483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5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8289,'-10'2'140,"10"1"380,0 1 896,-8-4 584,26 0-6808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5.7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196 0 6777,'-5'8'-700,"3"13"9848,2-15-8222,-43 19-852,-27 28-590,20-22-2720,31-20-2987,13-8 4445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5.9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136 0 7641,'2'0'92,"0"1"1,0-1 0,-1 1-1,1 0 1,0 0-1,-1-1 1,1 1 0,0 0-1,-1 0 1,1 1-1,-1-1 1,1 0 0,-1 0-1,0 1 1,0-1-1,2 3 1,-2 0 574,0-1 0,0 1-1,0-1 1,-1 1 0,0-1 0,1 1-1,-2 6 1,1-6-591,0-2-50,-1 0 1,1-1 0,-1 1 0,0 0 0,0-1 0,1 1-1,-1-1 1,0 1 0,0-1 0,-1 0 0,1 1-1,0-1 1,0 0 0,-2 2 0,-28 21-290,13-9-118,-9 9-2904,-35 26 0,47-39 945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6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25 9133,'1'0'31,"-1"-1"0,0 1 0,0-1 1,0 1-1,-1-1 0,1 0 0,0 1 0,0-1 0,0 1 1,0-1-1,0 1 0,-1-1 0,1 1 0,0-1 0,0 1 1,-1-1-1,1 1 0,-1-1 0,1 1 0,0-1 0,-1 1 1,1 0-1,-1-1 0,0 0 0,-2-1 1361,3 1-1218,-1 1 0,1 0 0,0-1 0,-1 1 0,1-1 0,0 1 0,-1-7 2521,9 25-1829,26 9-343,-2 2 0,40 45 0,2 3-174,47 52-12,-101-107-350,-17-18-86,1 0 1,-1 1-1,1-1 1,-1 1-1,4 9 1,-3 3-4178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7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300 198 9325,'0'0'4440,"-3"0"-4040,-22 1-32,-1 2-1,-28 7 1,-14 1-289,59-10-91,1 0 0,-1 0-1,0-1 1,0 0 0,-12-2 0,19 1-54,-1 1 1,0-1-1,0 0 1,1 0-1,-1 0 0,1-1 1,-1 1-1,1-1 1,-1 1-1,1-1 1,0 0-1,0 0 0,0 0 1,0 0-1,0 0 1,0 0-1,0-1 0,1 1 1,-1 0-1,-1-5 1,1 3-25,1 0 0,-1-1 0,1 1 0,0 0 0,0-1 0,0 1 0,0-1 0,1 1 0,0-1 1,0 1-1,0-1 0,0 1 0,1-1 0,0 1 0,2-8 0,-1 5-20,1 1 0,0-1 0,0 1 0,1 0 0,0 0 0,0 0 0,0 1 0,1-1 0,7-6 0,-8 8 73,0 0 0,0 1 1,0 0-1,0-1 0,0 1 1,1 1-1,0-1 0,-1 1 0,1 0 1,0 0-1,0 0 0,0 1 1,0-1-1,1 1 0,-1 0 1,0 1-1,0-1 0,1 1 1,-1 0-1,0 1 0,1-1 1,-1 1-1,0 0 0,0 1 0,0-1 1,0 1-1,0 0 0,0 0 1,0 0-1,4 4 0,-2-1 94,-1 0-1,-1 0 1,1 0-1,-1 1 1,0 0-1,-1 1 1,1-1-1,-1 1 1,0-1-1,4 12 0,5 7 310,-10-16-213,1 0 1,-1 1-1,-1-1 1,0 0-1,0 1 1,0 17-1,4 15 154,4 45 352,-5-39-357,-5-40-284,1 1 0,-1-1 0,2 1 0,3 13 0,-2-15-17,0 0 0,0 0 1,1-1-1,0 1 1,0-1-1,1 0 1,-1 0-1,1 0 0,1 0 1,8 6-1,-11-9 4,1 0 0,-1-1-1,1 1 1,0-1 0,0 0-1,0 0 1,0 0-1,0-1 1,1 1 0,-1-1-1,0 0 1,1 0 0,-1-1-1,1 1 1,-1-1 0,0 0-1,1 0 1,-1 0 0,1-1-1,4-1 1,-3-1 14,1 0 1,-1-1 0,0 0-1,0 0 1,0 0-1,-1-1 1,0 0-1,1 0 1,-2 0 0,9-12-1,-10 14-17,0-3 9,-1 0-1,0 0 1,0 0 0,-1 0-1,1 0 1,-1 0-1,-1-1 1,1 1-1,-1 0 1,-1-11-1,1 12-3,1 0 8,-1 1 1,0-1-1,0 0 0,0 0 1,-1 0-1,1 0 1,-1 0-1,0 1 0,-1-1 1,1 0-1,-1 1 0,0-1 1,0 1-1,-1 0 1,1-1-1,-6-6 0,1 2-5,-1-1-1,1 1 1,-2 1-1,1 0 0,-1 0 1,0 0-1,-1 1 0,0 1 1,0 0-1,0 0 1,-1 1-1,0 0 0,0 1 1,0 0-1,-1 1 1,1 0-1,-1 1 0,1 0 1,-1 0-1,-17 1 1,25 2-348,0-1 0,0 1 1,0 0-1,0 0 0,0 1 0,0-1 1,0 1-1,0-1 0,1 1 1,-1 0-1,-5 5 0,8-6 20,0-1 1,0 1-1,0-1 0,0 1 0,1-1 0,-1 1 0,0-1 0,0 1 0,-1-1 1,1 0-1,0 1 0,0-1 0,0 0 0,0 0 0,0 0 0,-2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7.6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71 8333,'-1'17'4085,"0"-13"-3979,1 0-1,-1 0 1,1 0 0,0 0-1,0 1 1,0-1-1,1 0 1,-1 0-1,1 0 1,0 0-1,0 0 1,0-1-1,1 1 1,2 5-1,15 10 19,-6-6-54,0 0 1,27 20-1,-34-30-51,-1 1-1,1-1 1,0 0-1,0-1 1,0 1-1,0-1 1,0-1-1,0 1 1,1-1-1,-1 0 1,13 0-1,-17-1-1,1 0-1,-1 0 1,1 0-1,-1-1 1,0 1-1,1-1 1,-1 0 0,0 1-1,1-1 1,-1 0-1,0-1 1,0 1-1,0 0 1,0 0 0,0-1-1,0 1 1,0-1-1,-1 0 1,1 0-1,0 1 1,-1-1 0,0 0-1,1 0 1,-1 0-1,0-1 1,0 1-1,0 0 1,0 0 0,0-1-1,-1 1 1,1 0-1,-1-1 1,1-2-1,6-74 522,-7 74-498,-1 0 0,0 0 0,0 0 0,0 0-1,-1 0 1,1 0 0,-1 0 0,0 0 0,-1 1 0,1-1 0,-1 1 0,0 0 0,0-1 0,0 1 0,-1 1 0,0-1 0,1 0 0,-7-4 0,5 5-88,1-1 0,-1 1 1,0 0-1,0 0 1,0 0-1,0 1 1,-1-1-1,1 1 1,-1 1-1,1-1 1,-11-1-1,-5 1-2563,-40 1 1,39 1 5,10 1 875,-1 2-61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53.0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498 144 8897,'0'0'6176,"0"-30"-2784,0 25-3336,-1 1 0,1 0 0,0-1 1,-1 1-1,0 0 0,0 0 0,0-1 0,-1 1 0,1 0 0,-1 0 0,0 0 1,0 1-1,0-1 0,-1 0 0,1 1 0,-1-1 0,0 1 0,0 0 0,0 0 0,-1 0 1,-3-2-1,1 1-74,-1 0-1,1 1 1,-1 0 0,0 0 0,0 1-1,-1 0 1,1 0 0,0 0 0,-1 1 0,1 0-1,-13 1 1,1 1 7,0 0 1,1 2-1,-1 0 1,1 1-1,0 1 0,0 0 1,-21 10-1,12-2 4,0 1 0,0 2 0,-41 31 0,65-45 2,0 1 1,0 0-1,0-1 0,0 1 1,1 0-1,-1 1 1,1-1-1,0 0 0,0 1 1,0-1-1,0 1 1,1 0-1,-3 7 0,2-1 7,1 1 0,0 0-1,0 19 1,1-22 18,1-4-21,-1-1 0,1 1-1,0-1 1,0 0 0,1 1 0,-1-1 0,1 0 0,-1 0 0,1 0 0,0 0-1,0 0 1,1 0 0,-1 0 0,5 3 0,39 34-56,-41-37 62,1 1 0,-1-1-1,1 0 1,-1-1 0,1 1-1,0-1 1,0 0 0,0 0-1,1-1 1,-1 0 0,0 0-1,0 0 1,1-1-1,-1 0 1,0 0 0,1-1-1,-1 1 1,0-1 0,0-1-1,1 1 1,9-5 0,-7 2-13,0 0 1,0-1 0,-1 0-1,0 0 1,0-1 0,0 0-1,-1 0 1,1-1 0,-2 1-1,1-2 1,-1 1-1,0-1 1,8-13 0,-5 0-40,0 0 1,-2-1-1,0 0 0,-1 0 1,-1-1-1,3-44 1,-7 54 200,2-8 684,-2 39-302,-2 26 145,0-24-538,1-1 0,0 1 0,1 0 0,7 32 0,10 48 210,31 177 95,-39-62 538,-10-214-748,0-34-9502,0 10 3177,0 13 4152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8.6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214 48 7137,'11'16'9807,"-11"-14"-9510,0-1-198,0 0 0,0 0 0,0 0 1,0 0-1,0 0 0,0 0 0,0 0 0,-1 0 0,1 0 1,0 0-1,-1 0 0,1 0 0,-1 0 0,1 0 0,-1 0 0,1-1 1,-1 1-1,0 0 0,1 0 0,-1 0 0,-1 0 0,-7 4-96,1 1-1,0 0 0,0 0 1,0 0-1,-8 10 0,7-7 28,1-2 0,-1 1-1,-17 10 1,23-15-88,-1-1 0,0 1 0,0-1 0,0 0 0,0 0 0,0-1 0,-1 1 0,1-1 0,0 0 0,-1 0 0,1-1 0,-1 1 1,1-1-1,-1 0 0,1 0 0,-1 0 0,-4-2 0,7 1-1,1 0-1,-1 0 1,1 0 0,-1-1 0,1 1 0,0 0 0,-1-1 0,1 0 0,0 1 0,0-1-1,0 1 1,0-1 0,0 0 0,1 0 0,-1 0 0,0 1 0,1-1 0,-1 0 0,1 0 0,0-4-1,-4-43-22,4 47 78,0 0-1,-1 0 0,2-1 1,-1 1-1,0 0 1,0 0-1,1-1 0,-1 1 1,1 0-1,0 0 1,0 0-1,-1-1 0,1 1 1,1 0-1,-1 0 1,0 1-1,0-1 0,1 0 1,-1 0-1,3-1 1,0-2 48,1 0 0,-1 0 0,1 1 0,0 0 0,0 0 1,1 0-1,-1 1 0,1-1 0,0 1 0,0 1 1,0-1-1,0 1 0,8-2 0,4 1 352,0 0 0,0 1 0,31 1 0,-45 1-358,0 1 0,0-1 1,-1 1-1,1 0 0,0 0 0,0 1 1,-1-1-1,1 1 0,-1 0 1,1 0-1,-1 0 0,0 0 0,1 1 1,-1-1-1,0 1 0,-1 0 1,1 0-1,-1 0 0,1 0 0,-1 0 1,0 0-1,0 1 0,0-1 1,0 1-1,-1 0 0,1-1 0,-1 1 1,0 0-1,0 0 0,0 5 1,-1 6 56,1-2-140,-1 1 0,0-1-1,-1 1 1,0 0 0,-1-1 0,-1 0 0,0 1 0,-1-1 0,0 0 0,-7 12 0,-99 183-3876,-7-4-4594,97-172 6496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19.0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8569,'3'3'4941,"-1"13"-1984,-4 36-2430,-12 65 0,7-65-4074,-2 67 0,8-92 1311,-8-3-226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1.0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1 5925,'3'1'6548,"0"9"-3173,-2-3-4306,-1 258 1833,-7-222-974,7-41-78,0-1-1,0 0 0,0 1 1,0-1-1,-1 1 0,1-1 1,0 1-1,-1-1 0,1 0 1,-1 1-1,1-1 0,-1 0 1,0 1-1,1-1 0,-1 0 1,0 0-1,0 1 0,0-1 1,-2 1-1,-10-2-4344,1 0 1324,4 0 1411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1.2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13 7001,'0'-5'136,"-5"-3"3268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1.6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129 66 7869,'0'48'4347,"0"-48"-4324,0 0 0,0 1-1,-1-1 1,1 1 0,0-1 0,0 1-1,-1-1 1,1 0 0,0 1-1,-1-1 1,1 0 0,-1 1-1,1-1 1,0 0 0,-1 1-1,1-1 1,-1 0 0,1 0-1,-1 0 1,1 1 0,-1-1-1,1 0 1,-1 0 0,1 0-1,-1 0 1,1 0 0,-1 0-1,1 0 1,-1 0 0,1 0-1,-1 0 1,1 0 0,-1 0-1,1 0 1,0-1 0,-1 1-1,1 0 1,-1 0 0,1 0-1,-1-1 1,-20-8 430,19 5-536,0 0 0,0 0 0,1 0 0,-1 0 0,1 0 0,0 0 0,0-1 0,0 1-1,1 0 1,0-1 0,0 1 0,0 0 0,0 0 0,1-6 0,0-8-132,0 16 232,0 1 0,0 0 0,0 0 0,0 0 0,0 0 1,0 0-1,1 0 0,-1 0 0,0 0 0,1 0 0,-1 1 0,1-1 0,-1 0 1,1 1-1,-1-1 0,2 1 0,28-8-23,-29 8 34,0 0-1,0 0 1,-1 0 0,1 0-1,0 1 1,0-1-1,0 0 1,-1 1 0,1 0-1,0-1 1,0 1-1,-1 0 1,1 0 0,-1 0-1,1 0 1,-1 0-1,1 0 1,-1 0 0,0 1-1,1-1 1,-1 0-1,0 1 1,0-1 0,0 1-1,0-1 1,0 1-1,0 0 1,-1-1 0,1 1-1,0 0 1,0 2-1,0 6 69,1 0 0,-1-1 0,-1 1-1,-1 19 1,0-5-153,1-18-22,-1 1 0,0-1 0,-1 1 0,1-1 0,-1 0 0,-1 0 0,-4 11 0,-27 44-1439,23-44 954,-15 25-2379,-49 60 0,58-81 1619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2.0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8057,'0'0'5954,"25"11"-4788,0 5-1262,-1 2 1,0 0-1,29 30 1,-34-30-775,-3 8-3105,-8-11 161,-7-9 1786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2.4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457 95 8009,'1'0'93,"0"0"0,-1 0 0,1 0 0,0 0 0,0 0 0,0 0 0,-1 0 0,1 0 1,0 1-1,0-1 0,-1 0 0,1 0 0,0 1 0,0-1 0,-1 1 0,1-1 0,0 1 0,-1-1 0,1 1 1,-1-1-1,1 1 0,-1-1 0,1 1 0,-1 0 0,1-1 0,-1 1 0,1 0 0,-1-1 0,0 1 0,0 0 1,1 0-1,6 20 2846,-6-7-2080,-1-11-829,1 0 1,-1-1-1,0 1 0,0 0 1,0-1-1,0 1 0,-1 0 1,1-1-1,-1 1 0,1-1 0,-1 1 1,0-1-1,0 1 0,0-1 1,0 1-1,-4 3 0,-11 20 49,-2 2-139,0-7 200,14-16-4,0-1 0,1 0 0,-2 1 1,1-1-1,0-1 0,-1 1 0,-6 3 1,8-5 197,-1 1 0,0-1 1,0 0-1,0-1 1,0 1-1,0-1 1,0 1-1,-7 0 1,8-2-208,0-1 0,0 1 0,0-1 0,0 0 0,1 1 0,-1-1 1,0-1-1,1 1 0,-1 0 0,1 0 0,-1-1 0,1 0 0,-1 1 0,-2-5 1,-65-56-73,-116-132 0,179 186-67,-2-3-254,-15-13-4192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2.7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1 175 8617,'4'1'333,"0"1"-1,1-1 1,-1 0 0,1 0-1,-1 0 1,1-1 0,-1 0 0,1 0-1,0 0 1,-1 0 0,1-1-1,-1 1 1,1-1 0,-1 0 0,0-1-1,1 1 1,-1-1 0,0 0-1,0 0 1,0 0 0,0-1 0,4-2-1,7-7-602,0-1 0,-1 0 0,24-29 0,-24 26-620,-12 14 551,0 0-1,-1-1 1,1 1-1,0-1 1,-1 1-1,0-1 0,1 0 1,-1 1-1,0-1 1,-1 0-1,1 0 1,0 0-1,-1 0 1,1 0-1,-1 0 1,0 0-1,0-3 0,0-5-1778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6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543 204 7321,'6'0'7839,"-117"0"-7957,110 0 90,0 0 0,1 0 1,-1-1-1,0 1 0,1 0 0,-1 0 0,0-1 1,1 1-1,-1 0 0,0-1 0,1 1 0,-1-1 1,1 1-1,-1-1 0,1 1 0,-1-1 0,1 1 0,-1-1 1,1 0-1,0 1 0,-1-1 0,1 0 0,0 1 1,-1-1-1,1 0 0,0 1 0,0-1 0,0 0 1,0 1-1,0-2 0,-2-24-521,2 24 458,0 0 77,0 0-1,0 0 1,0 0 0,0 0-1,0 0 1,0 1 0,1-1-1,-1 0 1,1 0 0,0 0-1,-1 1 1,1-1 0,0 0-1,0 1 1,0-1 0,0 1-1,0-1 1,1 1 0,-1-1-1,2 0 1,-1 0 9,1 1 0,0-1 0,-1 1 0,1 0 0,0 0 0,0 0 0,0 1 0,0-1 0,0 1 0,0-1 0,0 1 0,5 0 1,-5 0 1,1 0 0,0-1 0,0 1 0,-1 1 0,1-1 1,0 1-1,-1-1 0,1 1 0,0 0 0,-1 0 1,1 1-1,-1-1 0,1 1 0,-1 0 0,0-1 1,0 2-1,0-1 0,0 0 0,0 1 0,0-1 1,0 1-1,-1 0 0,0-1 0,1 1 0,-1 1 0,0-1 1,2 6-1,3 0 59,-6-9-53,0 2 0,-1-1 1,1 0-1,0 0 0,0 0 0,-1 0 0,1 0 0,0 1 0,-1-1 0,0 0 0,1 1 0,-1-1 1,0 0-1,1 1 0,-1 1 0,7 67 233,-7-67-238,1 2 8,-1 0 1,0 0-1,0 0 0,0 0 0,-1 0 0,0 0 0,0 0 1,0 0-1,0 0 0,-1-1 0,0 1 0,0 0 0,0-1 0,-5 8 1,-7 7 39,5-4 340,-1-2 1,-1 1 0,0-1-1,-24 21 1,32-32-266,1-1 0,-1 1 0,0-1 0,0 0 0,0-1 0,0 1 0,0 0 0,0-1 0,0 1 0,0-1-1,0 0 1,0 0 0,-1 0 0,1-1 0,0 1 0,0-1 0,0 0 0,0 1 0,0-1 0,1-1 0,-1 1 0,0 0 0,0-1 0,-3-2 0,-10-5 166,1-1 0,-25-20 1,38 28-262,-49-45 87,2-3 1,2-2-1,-48-68 1,81 103-78,0-1-139,1 1 0,1-2-1,-12-22 1,16 31-1104,2 3-1720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6.9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1 125 8149,'6'0'621,"0"0"-1,0 0 1,0-1 0,0 0 0,0 0 0,0-1 0,0 0-1,9-4 1,-2-1-206,0-1-1,17-14 1,-30 22-419,73-61-4740,-66 53 3182,-6 2-439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0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1013 857 6461,'-16'9'1649,"14"-7"-1436,1-1 0,-1 0 0,1 0-1,-1-1 1,1 1 0,-1 0 0,0 0 0,1-1 0,-1 1 0,0-1 0,1 1 0,-1-1-1,0 0 1,0 0 0,0 0 0,-2 0 0,-25 1 301,-36-2 242,60 1-758,0-1-1,0 0 1,1 0 0,-1 0 0,0-1 0,1 1-1,-1-1 1,1 0 0,-1-1 0,-4-2 0,8 4-7,0-1 0,0 1-1,0 0 1,0 0 0,0-1 0,0 1 0,0-1 0,0 1 0,1 0 0,-1-1 0,1 0 0,-1 1 0,1-1 0,0 1 0,-1-1 0,1-2 0,0-31-118,1 19 71,1 10 54,1 0 1,0 0-1,1 0 1,-1 0-1,1 1 0,0-1 1,1 1-1,-1 0 1,1 1-1,7-7 0,-9 10 9,1-2-11,1 0 0,0 0 0,0 1-1,0 0 1,0 0 0,0 0 0,0 1 0,1-1 0,-1 1-1,0 1 1,10-1 0,-11 1 4,1 0 1,-1 0-1,0 1 0,1 0 0,-1-1 0,0 2 1,1-1-1,-1 0 0,0 1 0,0 0 0,0 0 1,-1 0-1,1 0 0,0 1 0,-1 0 0,1-1 1,-1 1-1,0 1 0,0-1 0,0 0 0,0 1 1,-1-1-1,1 1 0,-1 0 0,0 0 0,0 0 1,-1 0-1,1 0 0,-1 0 0,0 0 0,0 0 0,0 1 1,0-1-1,-1 1 0,0-1 0,0 7 0,10 39 690,-10 20 201,-1-67-852,1-1 0,-1 1 0,0-1 0,0 1 1,0-1-1,0 0 0,-1 1 0,1-1 0,-1 0 1,1 0-1,-1 0 0,0 0 0,0 0 0,0-1 1,0 1-1,-4 3 0,-43 26 565,40-25-513,-16 8 252,-1-1 0,0-1-1,-1-2 1,0 0 0,0-2-1,-36 6 1,20-7 107,0-2 0,0-2 0,-63-4 0,87 0-391,-1-1 1,1-1-1,0-1 0,0-1 1,1 0-1,-1-2 0,1 0 1,1-1-1,-1 0 0,1-2 1,1 0-1,-1-1 0,-15-14 1,12 7-74,1-1 1,1-1-1,1-1 1,0 0-1,2-1 1,0-1-1,2 0 0,-20-48 1,19 37-263,3-1-1,1 0 1,1-1 0,2 0 0,2-1-1,1 1 1,2-50 0,1 65-142,1 1 1,1-1-1,1 1 1,1-1-1,9-29 1,-2 19-908,1 1 0,2 1 1,0 0-1,3 1 0,30-44 1,-16 33-342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53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305 47 7093,'0'-11'827,"0"9"-374,0 0 1,0 0-1,0-1 0,0 1 0,0 0 1,0 0-1,0 0 0,-1 0 0,1 0 1,-1 0-1,-1-2 0,1 3-354,0 0-1,0 0 1,0 0-1,0 1 1,-1-1 0,1 0-1,0 1 1,-1-1-1,1 1 1,0-1-1,-1 1 1,1 0 0,0-1-1,-1 1 1,1 0-1,-1 0 1,1 0 0,0 0-1,-3 1 1,-5-1 83,0 1 0,0 0 0,0 0 1,0 1-1,0 0 0,0 1 0,0 0 1,1 1-1,-1-1 0,1 2 0,0-1 1,1 1-1,-1 0 0,-8 7 0,5-2-47,0 0-1,1 0 1,0 1-1,1 0 0,0 1 1,0 0-1,2 0 1,-1 1-1,2 0 1,-1 0-1,2 1 0,0 0 1,-4 17-1,1 7 179,3 0 0,0 0 0,2 69 0,4-100-287,0 0 1,1 0-1,0 0 1,0 0-1,0 0 0,1-1 1,-1 1-1,7 9 1,-1-3 38,0 1 0,20 22 0,-25-33-57,0 0-1,0-1 1,1 1-1,-1-1 0,1 0 1,-1 0-1,1 0 1,0 0-1,0-1 0,0 1 1,0-1-1,0 0 0,0 0 1,7 0-1,8 0 79,39-2 0,-25 0-54,-27 1-28,-1-1 0,0 0 0,0 0 0,0 0 1,0 0-1,0-1 0,0 0 0,0 0 0,0 0 0,-1-1 0,1 1 0,-1-1 0,1 0 0,-1-1 1,0 1-1,-1-1 0,1 1 0,0-1 0,-1 0 0,0-1 0,0 1 0,0 0 0,-1-1 0,1 0 1,-1 1-1,2-6 0,16-50-66,9-28-14,-21 52 105,-4 23-10,-1 0 0,-1-1 0,2-26 0,-4-82 11,-1 118-24,1 0 0,-1 0 0,0 0-1,-1 1 1,1-1 0,-1 0 0,1 0 0,-1 1 0,0-1-1,-1 1 1,-3-6 0,-13-22-24,17 27-43,0 1 0,0-1 0,-1 0 0,0 1 1,0 0-1,0 0 0,0-1 0,0 2 0,0-1 0,-1 0 0,1 1 0,-1-1 1,-6-2-1,-31-10-4013,40 10-1662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7.7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186 6 7365,'-3'-5'5066,"3"5"-4974,-6 8 274,-3 2-264,7-9-107,1 1 1,-1 0-1,1-1 1,-1 1-1,1 0 1,0 0-1,0-1 1,-1 1 0,1 0-1,1 0 1,-1 1-1,0-1 1,0 0-1,1 0 1,-1 0-1,1 4 1,-2 42-7,3-33-89,-2-13 103,1 1 0,0 0 0,0 0 0,0 0 0,0 0 1,0 0-1,1 0 0,-1 0 0,1 0 0,0 0 0,0-1 0,0 1 1,0 0-1,0-1 0,1 1 0,-1-1 0,1 1 0,0-1 0,-1 1 0,1-1 1,0 0-1,0 0 0,1 0 0,-1 0 0,0 0 0,1-1 0,-1 1 0,1-1 1,0 0-1,-1 1 0,1-1 0,0 0 0,0-1 0,-1 1 0,6 0 1,-1 0-38,0 0 0,0 0 0,0-1 0,0 0 0,0-1 0,0 0 0,0 0 0,0 0 0,0-1 1,0 0-1,-1 0 0,1-1 0,-1 0 0,1 0 0,7-5 0,2-3-117,0 0 0,0-1-1,-1-1 1,17-18 0,-21 13 453,-7 13-30,-3 23-245,-3-10 10,0 1 0,0 0 0,0-1 0,-1 1 0,-1-1 0,1 0 0,-1 0 0,-1 0 0,1-1 0,-1 0 0,-8 9 0,-4 9 278,6-7-130,2-2-8,-1-1 1,-1 0-1,0 0 1,-1-1-1,0 0 1,-20 15-1,29-26-146,-1-1 0,0 0-1,1 0 1,-1 0-1,0 0 1,0-1 0,-1 0-1,1 1 1,0-1-1,0-1 1,-1 1 0,1-1-1,0 0 1,-1 0 0,1 0-1,0 0 1,-1-1-1,1 0 1,0 0 0,0 0-1,-1 0 1,1-1-1,-7-3 1,-5-4-31,0-1 0,1 0-1,1-1 1,-20-19 0,-7-5 337,30 23-234,5 4-69,3 13-228,4-2 221,0-1 0,1 1 0,-1 0 0,0 0 0,1-1 0,0 1 0,0-1 0,0 1 0,0-1 0,0 0 0,0 1 0,0-1 1,1 0-1,-1-1 0,4 3 0,-2-1-12,-1 0 1,1 0-1,-1 0 1,1 1-1,-1-1 1,3 6-1,1 3-39,-5-9-46,0 1 1,0-1-1,-1 1 1,1 0-1,-1 0 0,0 0 1,0 0-1,0 0 1,0 0-1,-1 0 0,1 6 1,-1 3-601,0-8 46,1-1 0,-1 1 1,0 0-1,-1 0 0,1-1 1,-1 1-1,0 0 0,0-1 1,0 1-1,-1-1 0,-2 7 1,1-1-1268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8.3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357 10 7457,'0'-9'2431,"-1"10"-2133,1 1 0,0-1 0,0 0 0,-1 1 0,1-1 0,-1 0 0,1 0 0,-1 1-1,0-1 1,1 0 0,-1 0 0,0 0 0,0 0 0,-1 1 0,-4 2-251,0 1-1,0-1 0,0 1 0,0 0 1,1 0-1,0 0 0,0 1 0,0 0 1,1 0-1,-1 0 0,2 0 0,-1 1 0,-3 9 1,-1 4-70,6-14 9,-1 0 0,1 0-1,1 0 1,-1 0 0,1 0 0,0 1 0,0 8 0,0 19 20,0-15 3,3 36 1,-2-50-8,1-1 1,-1 0 0,1 1-1,1-1 1,-1 0-1,1 0 1,-1 0 0,1 0-1,0 0 1,0 0-1,1-1 1,-1 1-1,6 5 1,-2-4 16,0 0 0,0-1 0,1 1 0,0-1 0,0 0 0,0-1 0,14 5 0,-19-7-20,-1 0 0,1 0-1,0-1 1,0 1 0,0-1 0,0 1-1,0-1 1,0 0 0,0 0 0,0 0-1,0 0 1,0 0 0,0 0 0,0 0-1,0-1 1,0 1 0,0-1 0,-1 1-1,1-1 1,0 0 0,0 0 0,0 0 0,-1 0-1,1 0 1,0 0 0,-1 0 0,1-1-1,-1 1 1,0-1 0,1 1 0,-1-1-1,0 1 1,0-1 0,0 0 0,0 1-1,1-5 1,8-15 196,-8 17-126,0 1 0,0 0 0,-1-1-1,1 0 1,-1 1 0,0-1 0,0 0-1,-1 1 1,1-1 0,-1-7-1,0 0 52,1 6-75,-1 0 0,1-1 0,-1 1 0,-1 0 0,1-1 0,-1 1 0,0 0 1,0 0-1,-1 0 0,1 0 0,-1 0 0,0 0 0,-1 0 0,1 0 0,-1 1 0,-4-7 1,-1 1 16,0 1 1,-1 0-1,0 0 1,-19-14-1,23 20-66,-1 0-1,1 0 1,-1 1-1,0 0 0,0 0 1,0 0-1,0 0 1,0 1-1,-1 0 1,1 1-1,-11-1 1,6 3-158,0 0 1,1 0 0,-1 1 0,0 1 0,1 0-1,0 0 1,0 1 0,0 0 0,1 0 0,-15 12-1,-22 10-980,27-17 361,9-6-282,1 1-1,-1 1 1,1 0 0,-10 7 0,16-8-1085,-10-3 709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28.8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0 244 7049,'2'-1'215,"-1"-1"1,0 1-1,0 0 0,1-1 1,-1 1-1,1 0 1,-1 0-1,1 0 1,0 0-1,-1 0 0,1 0 1,0 1-1,-1-1 1,1 1-1,2-1 1,31-10 1263,-19 7-1487,0 2 1,0 0-1,0 1 0,19 1 1,-24 0 130,-9 0-113,-2-8-129,0 0 133,0 1 0,-1-1 1,1 0-1,-2 0 0,1 1 1,-1-1-1,0 1 0,-4-9 1,4 12 166,1-1-1,0 1 1,0-1 0,0 1 0,1-1-1,-1 0 1,1 1 0,1-7 0,-1 2-173,32-11-234,32-18-6853,-54 30 4865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0.6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14 6149,'1'-14'7091,"2"24"-4640,6 15-1661,1-11-686,-1 1-1,-1-1 1,0 1 0,-1 1 0,-1 0 0,7 24 0,-7-22-78,58 204 292,37 236 0,-94-425-264,27 216 546,-33-206-420,-2-35-172,1 1 0,0-1 0,0 0 1,1 0-1,3 15 0,-3-14-49,-1-8 49,0-1 0,0 0 0,0 1 0,0-1 0,0 0 0,0 1 0,0-1 0,0 1 0,0-1 0,0 0 0,0 1 0,0-1 0,0 0 0,0 1 0,0-1 0,0 0 0,0 1 0,1-1 0,-1 0 0,0 1-1,0-1 1,0 0 0,0 1 0,1-1 0,-1 0 0,0 0 0,0 1 0,1-1 0,-1 0 0,0 0 0,1 0 0,-1 1 0,1-1 53,0-1-68,-1-1 0,0 1-1,1 0 1,-1 0 0,1-1 0,0 1-1,-1 0 1,1 0 0,0 0-1,0 0 1,0 0 0,0 0-1,0 0 1,0 0 0,0 0-1,2-1 1,26-18 70,-5 4 37,49-51 236,-11 17-483,93-99-1,1-2 26,141-108 46,-296 258 132,0 0 0,0 0-1,0-1 1,0 1-1,0 0 1,0-1 0,0 1-1,-1 0 1,1-1-1,-1 1 1,1-1 0,-1 1-1,1-1 1,-1 1-1,0-1 1,0 1 0,1-1-1,-1 0 1,0 1-1,0-1 1,-1 1 0,1-1-1,0 1 1,-1-1-1,1 1 1,0-1-1,-1 1 1,0-1 0,0-1-1,-1-1 18,0 1-1,0-1 0,0 1 1,-1-1-1,1 1 0,-1 0 1,0 0-1,0 0 1,-6-4-1,-13-7 128,-1 1 1,0 2-1,-1 0 0,0 1 1,-35-8-1,-132-22-219,124 28-55,-215-30-323,30 6 426,59-5 59,187 38 123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1.1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112 0 6957,'1'1'178,"0"0"0,0 0 0,0 0 0,0 0 0,0 0 0,0 1 0,0-1 0,0 0 0,0 0 0,-1 1 0,1-1 0,0 0 0,-1 1 0,1-1 0,-1 1 0,0-1 0,1 1 0,-1-1 0,0 1 0,0-1 0,0 0 0,0 1 0,0-1 0,0 1 0,-1-1 0,1 1 0,0-1 0,-1 1 0,1-1 0,-2 3 0,-1 4 159,0-1 0,-1 0-1,1 1 1,-7 8 0,2-2-134,1 1 1,0 0 0,1 1-1,1 0 1,-5 26 0,3-16-134,-3 51-148,3 2-15,-13 15-2224,10-51-616,9-23 386,1-13 737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1.7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 5753,'0'0'12481,"30"0"-12429,120-12 1126,-60 3-1143,27 3-618,-115 6 49,-1 0-251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3.7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1493 80 7185,'0'0'-90,"15"16"7194,-13-15-6904,15 3 1657,28-5-2293,-30 1 959,12-1-461,0-1 0,43-9 1,-15-5 143,-55 15-298,1-1 0,-1 0 0,1 0 0,-1 0 0,0 0 0,0 0 0,0 0 0,0 0 0,-1 0 0,1 0 0,0 1 1,-1-1-1,0-3 0,-17-3-112,0 1 1,0 1 0,0 1-1,-1 0 1,0 2 0,0 0-1,0 1 1,0 0 0,-30 3-1,47 21 164,1-19 40,-1-1 1,1 1 0,-1-1 0,1 1-1,0 0 1,0 0 0,0 0-1,0-1 1,1 1 0,-1 0 0,1 0-1,0 0 1,0 0 0,0 0 0,0 0-1,1 4 1,-1-2 18,0 0-1,0 0 1,-1 1 0,0-1 0,0 0-1,-1 6 1,0-7 4,1-1-49,0 0 0,0 0 0,0-1-1,0 1 1,-1 0 0,0 0 0,1-1 0,-1 1 0,0-1 0,0 0 0,0 1 0,0-1 0,-1 0 0,1 0 0,-1 0 0,1-1 0,-4 2 0,-4 4-175,0-1 0,0 0-1,-1-1 1,0 0 0,1-1 0,-2 0 0,1-1 0,0 0 0,-1-1-1,1 0 1,-1-1 0,-18 0 0,-61-12 1174,87 15-770,1 0-1,-1 1 1,0 0-1,1 0 1,0 0-1,0 0 1,-2 8 0,-2 1 143,0 0 1,-1 0 0,-19 23 0,9-12-231,-157 213 536,-92 132-512,169-254-378,82-99 208,0-2 0,-1 0 0,-1-1 0,-33 20 0,46-31 23,0 0-1,0-1 1,-1 0 0,1 0-1,-1 0 1,1 0 0,-9 0-1,12-2-14,1 1 1,-1-1-1,0 0 0,1 0 0,-1-1 0,0 1 0,1 0 1,-1 0-1,1-1 0,-1 1 0,0-1 0,1 1 0,-1-1 1,1 0-1,-1 0 0,1 1 0,0-1 0,-1 0 0,1 0 1,0-1-1,0 1 0,-1 0 0,1 0 0,0-1 0,0 1 1,1 0-1,-3-3 0,-10-27-238,2-1 0,0 0 0,-8-50 1,16 62 91,1 0 0,0-1 0,2-23 0,1 19-49,-1 23 214,1 1-1,-1-1 1,1 1-1,-1-1 1,1 1-1,0 0 1,0-1-1,0 1 0,0 0 1,0-1-1,0 1 1,0 0-1,0 0 1,1 0-1,-1 0 1,0 0-1,1 0 0,-1 0 1,1 1-1,-1-1 1,1 0-1,1 0 1,2-1 6,-1 0 0,1 1 0,0-1 0,0 1 0,0 0 0,7 0 0,-10 1-19,1 1-1,-1-1 0,1 1 0,-1 0 0,0-1 0,1 1 0,-1 1 0,0-1 0,0 0 0,1 0 0,-1 1 0,0 0 0,-1-1 0,1 1 1,0 0-1,0 0 0,-1 0 0,3 2 0,-1 1 46,0 0-1,0-1 1,0 1 0,-1 0 0,1 1 0,-1-1-1,2 7 1,-2 7 175,0-1-1,-1 0 1,-2 27 0,1-12 211,-2-28-266,0 0 0,0 0 0,-1 0 1,0 0-1,0-1 0,0 1 1,0-1-1,0 0 0,-9 7 0,9-8-17,0-1-1,-1 1 1,1-1-1,-1 0 1,1-1-1,-1 1 1,0-1-1,0 1 1,1-1-1,-1 0 1,0 0-1,0-1 1,0 1-1,0-1 0,-5 0 1,0-1-6,0 0 0,0-1 0,1 0 1,-1 0-1,1 0 0,-14-7 0,-4-4-98,1-1 0,0-2 0,-32-26 0,37 28-68,-2-3-611,1 0 0,1-1 0,-33-36-1,50 50-236,-1 0-1,2 0 1,-1 0-1,0-1 0,1 1 1,0-1-1,0 1 0,0-1 1,-2-9-1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4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33 8197,'62'-33'4494,"-60"33"-4342,-1 1 0,1-1 0,-1 0 0,1 1 0,-1-1 0,1 1 0,-1 0 0,0-1-1,1 1 1,-1 0 0,0 0 0,0 0 0,1 0 0,-1 0 0,0 0 0,0 0 0,0 0 0,0 0 0,0 1 0,0 1-1,9 7 198,29 27 53,11 10-378,31 8-319,-24-26-2753,-39-19-2536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4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0 239 8149,'39'-27'4296,"-21"15"-4126,-2-2 0,0 0-1,0-1 1,-1 0 0,-1-1 0,15-23-1,18-19-4588,-38 38 1122,-2 12 1708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5.9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1693 0 6553,'1'11'6231,"7"-7"-6026,0 0 1,0 1-1,-1 0 1,11 8-1,-6-4 73,-6-5-223,0 1 0,0 0 1,0 1-1,-1-1 0,0 1 0,0 0 1,0 1-1,0-1 0,-1 1 1,0 0-1,-1 0 0,0 0 0,0 0 1,0 1-1,1 7 0,0 9-3,0 0 1,-2 1-1,-1 37 0,-1-60-54,-1 3-20,0-1-1,0 1 1,-1 0-1,1-1 1,-1 1-1,0 0 1,0-1 0,-1 0-1,1 0 1,-1 0-1,0 0 1,0 0-1,-6 6 1,-51 45-499,58-53 497,-5 4-30,0 0 0,-1-1-1,0 0 1,0 0 0,0 0 0,-1-1-1,1-1 1,-1 1 0,-15 2 0,21-5 31,-1 0 0,0-1 0,1 0 1,-1 0-1,0 0 0,0 0 0,1 0 1,-1-1-1,0 0 0,1 0 0,-1 0 1,1 0-1,-1 0 0,1-1 0,-1 0 1,1 0-1,0 0 0,0 0 0,0 0 1,0 0-1,0-1 0,1 1 1,-1-1-1,1 0 0,-1 0 0,-2-5 1,-2-4-75,1 0 1,0 1 0,1-2 0,1 1 0,0-1 0,1 1 0,0-1 0,0 0 0,2 0 0,0 0 0,0 0 0,2-18 0,0 31 100,1-1 0,-1 1 0,0-1 0,1 1 0,-1-1 0,0 1 0,1 0 0,-1 0 0,1 0 0,-1 0 0,0 0 0,1 0 0,-1 0 0,1 0 0,-1 0 0,2 1 0,1 1-20,0 0 0,0 0 1,-1 1-1,1-1 0,0 1 0,-1 0 0,0 0 0,1 0 0,-1 0 0,0 1 0,-1-1 0,1 1 0,-1 0 0,4 6 0,1 6 65,0 0 0,6 20 0,-12-33-50,1 7 9,-1 1 0,1-1 1,-2 1-1,0-1 0,0 1 0,-2 11 0,0 14 234,2-31-179,0 0 0,-1 0-1,0-1 1,0 1 0,0 0-1,-1 0 1,0-1 0,0 1-1,0-1 1,0 1 0,-1-1-1,0 0 1,0 0 0,0 0-1,0 0 1,0 0 0,-1-1-1,0 0 1,1 1-1,-1-2 1,0 1 0,-1 0-1,1-1 1,-1 1 0,1-1-1,-1-1 1,1 1 0,-1 0-1,0-1 1,0 0 0,0 0-1,-8 0 1,7-1-32,1 0 1,-1 0-1,0-1 1,0 0-1,1 0 1,-1 0-1,1-1 0,-1 1 1,1-1-1,-1-1 1,1 1-1,0-1 0,0 0 1,0 0-1,1 0 1,-1 0-1,1-1 1,0 0-1,0 0 0,0 0 1,0-1-1,-4-5 1,-64-87 187,71 96-214,1 0 0,-1 1 0,1-1 0,-1 0 0,0 1 0,1-1 0,-1 0 0,0 1 0,1-1 0,-1 1 0,0 0 0,0-1 0,0 1 0,1-1 0,-1 1 0,0 0 0,0 0 1,0-1-1,0 1 0,0 0 0,0 0 0,-1 0 0,0 1-17,1-1 0,-1 1 0,1 0 1,-1 0-1,1 0 0,0 0 0,-1 0 1,1 0-1,0 0 0,0 0 0,-2 3 1,-60 68 429,-3-3 1,-141 112-1,-114 36-191,-6 3-462,95-16 187,222-195 47,6-6-11,-1 1-1,1 0 0,0 0 1,1 0-1,-1 0 0,0 0 1,1 1-1,0 0 0,0 0 1,1 0-1,-1 0 0,1 0 1,0 0-1,1 0 0,-1 1 1,1-1-1,0 1 0,-1 9 1,7-11-5,0 0 0,0 0 1,0 0-1,0-1 0,1 0 1,-1 0-1,13 4 0,-17-7 43,13 6 9,-1-1 0,1-1 1,0-1-1,0 0 0,1 0 0,-1-2 1,0 1-1,1-2 0,-1 0 1,1-1-1,20-3 0,-9-2 127,0-1 0,-1 0 0,0-2 0,0-1 0,31-17 0,2-4 207,-1-2 0,64-49 1,-12 6-96,-20 15 432,-39 16-302,2-7 46,-34 37-454,-1-1-1,-1-1 1,0 0 0,-1-1 0,-1 0-1,-1-2 1,0 1 0,-2-2-1,17-38 1,-23 43-525,0 0 1,-1 0-1,3-24 0,-4-3-3810,-2-48 0,-1 49 1500,-2 29 1346,-6 2-49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54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34 8897,'1'3'627,"-1"-1"1,0 1-1,-1-1 1,1 1-1,0-1 1,-1 1 0,0-1-1,1 0 1,-1 1-1,0-1 1,0 0-1,0 0 1,-2 3-1,-1 2-1323,1 1 803,1 0 1,1 0-1,-1 0 0,1 1 0,0-1 0,1 0 1,0 0-1,0 1 0,2 7 0,0 14 82,-2-29-176,1 1-1,-1-1 1,1 0-1,0 1 1,-1-1 0,1 0-1,0 0 1,0 1 0,0-1-1,0 0 1,0 0-1,0 0 1,0 0 0,0 0-1,1-1 1,-1 1-1,0 0 1,1-1 0,-1 1-1,0 0 1,1-1 0,-1 1-1,0-1 1,3 0-1,37 8 224,-38-9-240,-1 1 0,1-1 0,-1 0 0,1 0 0,-1 0 0,0 0 0,1 0 0,-1 0 1,0-1-1,0 1 0,0-1 0,0 0 0,0 1 0,0-1 0,0 0 0,0 0 0,-1 0 0,1 0 1,-1-1-1,0 1 0,1 0 0,-1-1 0,1-3 0,1-1 11,0-1 1,-1 1-1,1 0 0,-2-1 1,1 0-1,-1 1 0,0-9 0,4-70 276,-5 84-285,0 1 0,-1 0-1,1-1 1,-1 1 0,1 0 0,-1-1-1,1 1 1,-1 0 0,0 0 0,0 0 0,0 0-1,1 0 1,-1 0 0,0 0 0,0 0-1,0 0 1,-1 0 0,1 0 0,0 1-1,0-1 1,0 0 0,-1 1 0,1-1 0,0 1-1,0-1 1,-1 1 0,1 0 0,0 0-1,-2-1 1,-42-3-161,13 9-453,20 3-1690,7 5-4351,5-10 4850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6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303 0 8149,'0'0'5232,"-2"26"-1008,-79 80-3902,-3 4-1201,70-95-231,0-1-1,-26 20 0,-15 6-6278,43-37 5254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6.7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0 191 6777,'31'3'10596,"-21"-14"-10853,16-14 759,-6 9-436,-9 5-107,14-15-191,25-33 0,-48 57-79,-1 0 1,1-1 0,-1 1-1,0-1 1,0 1-1,0-1 1,0 1-1,0-5 1,1-12-6781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7:37.5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7229,'3'1'578,"0"0"0,0 0 1,1 0-1,-1 0 0,0-1 0,1 1 1,-1-1-1,0 0 0,1 0 0,5-1 1,-8 1-618,90 0 1910,-91 14 244,0-9-376,0-13-821,0 8-947,-1-1 1,1 1-1,0-1 0,0 1 1,0 0-1,0-1 0,-1 1 1,1-1-1,0 1 1,0-1-1,-1 1 0,1 0 1,0-1-1,-1 1 0,1 0 1,0-1-1,-1 1 1,1 0-1,0-1 0,-1 1 1,1 0-1,-1 0 0,1-1 1,-1 1-1,1 0 1,-1 0-1,1 0 0,-1 0 1,1 0-1,0 0 0,-2 0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35.9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35 2104,'0'-34'11759,"0"47"-10085,25 26-1031,-11-14-344,-11-20-180,1 1 0,-1 0 0,0 0-1,-1 0 1,1 0 0,-1 0 0,0 0 0,1 11 0,-2-14-113,0 1-1,-1-1 1,1 0 0,1 0-1,-1 0 1,0 0 0,1 0-1,0 0 1,-1 0 0,3 2-1,11 23 587,-9-13-538,0-1 0,0 0 0,1 0 0,1 0 0,0-1-1,17 19 1,37 51 455,-47-61-336,1 0-1,0-2 1,28 27 0,-39-42-139,0 0 1,0-1-1,1 0 1,0 0-1,0 0 1,0-1-1,8 4 1,-4-5 9,-1 1 1,1-2 0,0 1-1,-1-1 1,19-1-1,-5-3 73,-1-1 0,1-1 0,42-16 0,-57 18-57,10-3-150,-1-2-1,21-12 1,3-2 32,6 1 25,-1-3-1,78-52 1,-43 15 96,-65 47-63,0 1-1,-2-2 1,0 0 0,0 0-1,12-21 1,-12 17-88,-11 15 128,0-1 1,-1 1 0,0-1-1,0 0 1,0 0 0,0 0 0,-1 0-1,0 0 1,0-1 0,0-6 0,6-19-627,-3 24 157,-2 23 232,-3-3 179,-1 0-1,0 0 1,0 0-1,-1-1 1,-1 1-1,0-1 0,-7 13 1,-2 3-62,-32 49 1,23-43-36,-1-2 0,-2-1 0,-1-1 0,-1-1 0,-50 41 0,65-60 195,4-5-1154,6-26 54,2 17 984,1 0 0,0 1 0,0-1 0,0 0 0,0 1 0,0-1 0,1 1 1,0-1-1,0 1 0,2-4 0,29-37-203,-18 26 112,21-26 61,56-52-1,-60 63 55,-27 25-42,-1 1-22,-2 11 212,-4-1-141,0 0 1,0 0-1,-1-1 0,1 1 0,-1-1 1,1 0-1,-1 0 0,0 1 0,1-2 1,-1 1-1,-5 2 0,-8 7 77,-232 169 30,242-173-198,-1-1 51,7-6 39,0 0-1,0 0 0,0 0 1,0 0-1,0 0 0,-1 0 0,1 0 1,0 0-1,0 0 0,0 0 0,0 0 1,0 0-1,0 0 0,0 0 1,0 0-1,-1 0 0,1 0 0,0 0 1,0 0-1,0 0 0,0 0 1,0-1-1,0 1 0,0 0 0,0 0 1,-1 0-1,1 0 0,0 0 1,0 0-1,0 0 0,0 0 0,0 0 1,0 0-1,0-1 0,0 1 1,0 0-1,0 0 0,0 0 0,0 0 1,0 0-1,0 0 0,0 0 1,0-1-1,0 1 0,0 0 0,0 0 1,0 0-1,0 0 0,0 0 1,0 0-1,0 0 0,0 0 0,0-1 1,0 1-1,0 0 0,0 0 0,0 0 1,0 0-1,3-3-1,-1 0-1,1 0 1,0 0 0,0 0-1,0 1 1,0-1 0,4-2-1,6-5-42,151-180-1064,-102 113 852,-60 75 317,0 0 0,-1-1 0,0 1 0,1 0 0,-1-1 0,0 1 0,0-1 0,0 1 0,-1-1 1,1 1-1,0-4 165,-6 6-222,1 1 1,-1 1-1,1-1 1,0 1-1,-1 0 0,1 0 1,0 0-1,0 0 1,0 1-1,-5 4 0,-5 2 41,-214 139 521,196-132-482,16-11-1235,37-19 658,44-24 0,15-9-25,38-38 569,-183 129 91,23-17 72,-42 36 0,82-61-206,0-1-1,1 1 0,-1-1 1,1 1-1,0-1 0,-1 1 1,1 0-1,0 0 1,0-1-1,0 1 0,0 0 1,0 0-1,0 3 1,1-5-10,0 1 1,0-1-1,0 0 1,0 0-1,0 0 1,0 0-1,0 0 1,0 0 0,-1 1-1,1-1 1,0 0-1,0 0 1,0 0-1,0 0 1,0 0 0,0 0-1,0 0 1,0 1-1,0-1 1,0 0-1,-1 0 1,1 0 0,0 0-1,0 0 1,0 0-1,0 0 1,0 0-1,0 0 1,-1 0-1,1 0 1,0 0 0,0 0-1,0 0 1,0 0-1,0 0 1,0 0-1,-1 0 1,1 0 0,0 0-1,0 0 1,0 0-1,0 0 1,0 0-1,0 0 1,-1 0 0,1 0-1,0 0 1,0 0-1,0 0 1,0 0-1,0 0 1,0-1-1,0 1 1,0 0 0,-1 0-1,1 0 1,0 0 3,0-1 0,0 1 1,0 0-1,0-1 0,0 1 1,0 0-1,0-1 0,0 1 0,0 0 1,0-1-1,0 1 0,0 0 1,0-1-1,0 1 0,0 0 1,0 0-1,0-1 0,0 1 1,0 0-1,0-1 0,0 1 0,1 0 1,-1 0-1,0-1 0,0 1 1,0 0-1,1 0 0,-1-1 1,0 1-1,0 0 0,1 0 0,-1 0 1,0-1-1,0 1 0,1 0 1,-1 0-1,0 0 0,1 0 1,-1 0-1,0 0 0,1 0 1,-1-1-1,25-14 191,35-29 0,-12 7-280,-46 35 141,17-10-152,-1-2 0,24-22 0,-60 51 804,0 0 0,-22 13 0,-46 36-227,-67 66-330,144-117-138,4-7-713,4-19 348,4 10 350,0 0 1,1 0-1,0 0 0,0 0 1,0 1-1,5-3 1,0 0-44,47-37-420,57-52 0,-19 13 445,-80 70 249,-20 14-21,-27 20 33,23-16-237,-267 191 69,258-179-75,11-10-106,4-8-562,6-5 677,1 0-1,-1 0 1,1 1-1,0-1 1,0 1-1,0 0 0,1 0 1,-1 0-1,5-3 1,5-5-262,44-43-520,96-72 0,-149 122 886,6-5 379,-9 8-78,-3 5 117,-4 3-405,-2 0 0,1 0 0,-1 0 0,-16 9 0,0 2 93,-129 86 174,48-36-431,96-64 1,9-8-87,10-11-3,14-3-171,-1-1 0,37-42 0,15-11 57,-61 52 686,-25 28-309,1 0 0,-2 0 0,-22 10 0,4-1 1,-5 4 136,-67 37-97,94-51-117,1-4-267,5-14 119,32-11-303,-24 17 299,0 1 1,0-1 0,0-1 0,-1 1 0,0-1 0,7-9 0,-6 9 92,-5 8 75,-1-1-59,-1 0 1,1 0-1,0 0 0,-1-1 0,1 1 0,-1 0 1,1 0-1,-1-1 0,0 1 0,1 0 0,-1-1 0,0 1 1,1-1-1,-1 1 0,0-1 0,-1 1 0,-44 23 177,-66 45 0,75-45 1,29-17-94,1-2-439,4-16 527,43-21-695,59-63-983,-82 79 1436,-16 13 75,-12 7-7,-37 21 540,-3 1 235,-65 25 0,103-48-700,10-6-103,13-17 312,21-8-789,-26 25 477,-1-1 0,0 1 0,1-1-1,-2 1 1,1-1 0,0 0 0,-1-1 0,0 1-1,5-8 1,4-10 6,-10 20 34,-1 0 0,1-1-1,-1 1 1,0-1 0,1 1 0,-1-1 0,0 1 0,-1-1 0,1 0 0,0 0 0,-1 1 0,1-1 0,-1-5 0,-2 7-30,1 0 0,0 1 0,-1-1 0,0 0-1,1 0 1,-1 1 0,1-1 0,-1 1 0,0 0 0,1-1 0,-1 1 0,0 0-1,1 0 1,-1 0 0,-3 1 0,-33 1 502,2 7-414,21-5 69,-1 0 0,1-1 1,-1-1-1,-17 1 0,34-26-155,10 9-31,-8 11 48,0-1-1,0 0 0,0 0 1,0-1-1,-1 1 0,1 0 1,-1-1-1,0 0 0,2-7 1,-3 5 171,-2 4 351,-7 3-445,6 0-162,-5 0 114,0 2 0,1-1 0,-1 1 0,0 0 0,-7 3 0,-12 4 201,14-5-216,1 0 75,11-4-100,-1 0 0,1 0 0,0 0 0,0 0 0,-1-1 0,1 1 0,0 0 0,0 0 0,-1 0 0,1 0 0,0 0 0,0-1 1,0 1-1,-1 0 0,1 0 0,0 0 0,0-1 0,0 1 0,0 0 0,0 0 0,-1-1 0,1 1 0,0 0 0,0 0 0,0-1 0,0 1 0,0 0 0,0 0 0,0-1 0,0 1 0,0 0 0,0-1 0,0 1 0,0 0 0,0 0 0,0-1 0,0 1 0,1-1 3,0 0 1,0 1-1,-1-1 0,1 1 1,0-1-1,0 1 0,0-1 0,0 1 1,0 0-1,0-1 0,0 1 1,0 0-1,0 0 0,-1 0 1,1 0-1,0-1 0,0 1 0,0 1 1,0-1-1,0 0 0,0 0 1,0 0-1,0 0 0,0 1 1,0-1-1,0 0 0,0 1 0,0-1 1,0 1-1,0-1 0,-1 1 1,3 1-1,18 29 86,-18-27-83,0-1 0,0 1 0,0 0 0,-1-1 0,1 1 0,-1 1 0,0-1 0,3 7 0,39 197-1,-43-205 0,0 1-1,0-1 1,0 1 0,0-1-1,1 0 1,0 1-1,-1-1 1,1 0-1,0 0 1,0 0 0,1-1-1,-1 1 1,1 0-1,-1-1 1,1 1-1,0-1 1,3 2 0,-1-1 10,0-1 0,0 0 0,1 0 1,-1-1-1,0 1 0,1-1 0,-1 0 0,1-1 1,-1 1-1,8-1 0,11-2 30,1-1 0,-1-1-1,0-1 1,26-10-1,-30 10-47,36-13 97,68-30-1,-108 41-111,27-11-69,0-2 0,73-47 0,-37 6-151,-75 57 223,0 1 0,-1-1 0,1 1 0,-1-1 0,1 0 1,-1 0-1,0-1 0,-1 1 0,1 0 0,-1-1 0,0 0 1,0 0-1,0 0 0,-1 1 0,2-8 0,-2 9 9,0 0 1,1 1-1,-1-1 0,1 1 0,0-1 0,0 1 0,0 0 0,3-3 0,6-7 497,-10 9-502,0 0 0,0 0 1,0 0-1,-1 0 0,1 0 1,-1 0-1,1 0 0,-1 0 1,0-1-1,-1-2 0,1 2 89,0 3 7,-27 1-21,20 2-74,0-1 1,1 1-1,-1 1 0,1-1 1,0 1-1,-10 5 0,0 1 91,-16 7-286,25-7-486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37.5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461 1 4788,'0'0'7480,"-2"13"-7050,-24 9-193,10-10-55,0 1 0,1 0 1,1 1-1,0 1 1,1 1-1,-20 29 0,23-25-142,0 0-1,1 0 0,1 1 0,1 1 1,-8 42-1,9-21-47,2 0 0,2 47 0,-6-27 109,8-61-88,0 1 0,0 0 0,-1-1 0,1 1 0,-1-1 0,1 1 0,-1-1 0,0 1 0,0-1 0,0 0 0,-1 1 0,-1 2 0,-5-9 64,0 0 0,1 0 0,-1 0 0,1-1 0,-11-9 0,11 8-58,-70-61-4,68 59 0,1-1 1,0 0-1,0 0 1,1-1-1,1 0 1,-8-15-1,-1 2-48,9 17 47,9 15-62,4 1 120,1 0 0,0 0 0,11 11 0,3 2 19,11 18 56,40 44 74,-40-38 340,-31-45-537,1 1 0,0-1 0,0 0 0,0 0 0,0 0 0,0 0 0,0-1 0,0 1 0,0-1 0,1 0 0,-1 0 0,1 0 0,-1 0 0,1 0 1,-1-1-1,1 0 0,-1 0 0,1 0 0,5-1 0,-4 0-68,-1-1 1,0 1-1,0-1 1,0 0-1,0-1 0,0 1 1,5-6-1,3 0-635,51-35-6094,-49 33 3972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38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17 4876,'3'-13'6898,"-2"12"-6817,0 1 0,0-1-1,0 1 1,0 0-1,1-1 1,-1 1-1,0 0 1,0 0-1,0 0 1,0-1-1,0 1 1,0 0-1,0 1 1,1-1-1,0 0 1,9 1 315,-1-2-332,1 2 1,0-1 0,0 2 0,0-1 0,0 1 0,-1 1 0,1 0 0,-1 1 0,0 0 0,0 0-1,0 1 1,0 0 0,-1 1 0,15 12 0,-22-15-63,0 0 0,0 0 0,-1 1 0,1-1 1,-1 1-1,0-1 0,0 1 0,0 0 0,0-1 0,-1 1 0,1 0 0,-1 0 0,0 0 0,0-1 1,0 1-1,-1 0 0,0 0 0,1-1 0,-1 1 0,0 0 0,-1-1 0,1 1 0,-1-1 1,-3 7-1,-6 2-151,0-1 1,0 0 0,-2-1-1,1 0 1,-20 11 0,25-17-22,-7 3-186,13-7 243,3-13-267,1 12 412,1-1 0,0 1 0,-1 0-1,1 0 1,0 1 0,0-1-1,-1 1 1,1-1 0,0 1-1,0 1 1,0-1 0,0 0-1,-1 1 1,1 0 0,0 0 0,0 0-1,-1 0 1,1 1 0,-1-1-1,1 1 1,-1 0 0,0 0-1,0 0 1,1 1 0,-2-1-1,1 1 1,4 4 0,-2-2 81,-1 0-1,0 1 1,0 0 0,-1-1-1,1 1 1,-1 1 0,-1-1 0,1 0-1,-1 1 1,0 0 0,-1-1 0,1 1-1,-1 0 1,0 10 0,-1-12-85,0 0 1,0 0-1,0 0 0,-1 0 1,0 0-1,0 0 1,0 0-1,-1-1 0,1 1 1,-1-1-1,0 1 1,-1-1-1,1 1 0,-1-1 1,0 0-1,0 0 1,0-1-1,0 1 0,-1 0 1,1-1-1,-1 0 1,0 0-1,0 0 0,-8 4 1,-9 7-3,-37 19 0,50-29-275,0-1 1,-1 0-1,1 0 0,-1-1 1,0 0-1,0-1 0,0 1 1,-10-1-1,17-1 50,1-1 0,-1 1-1,1-1 1,-1 1 0,1-1-1,-1 1 1,1-1 0,0 0 0,-1 0-1,1 1 1,0-1 0,0 0-1,-1 0 1,1 0 0,0 0-1,0-1 1,0 1 0,0 0 0,0 0-1,1-1 1,-1 1 0,0 0-1,0-3 1,-8-10-2325,-1 4 404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39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126 0 5444,'-3'4'4761,"-14"13"-3982,7-7-450,1 1 0,-1 0 0,2 1 0,0 0 0,0 0 1,1 1-1,0-1 0,1 2 0,1-1 0,0 1 0,1-1 1,-4 28-1,-1 147-22,11-181-300,-1 0-1,1-1 1,1 1-1,-1-1 1,1 0-1,0 0 1,0 0-1,1 0 1,0 0-1,0-1 1,0 0 0,1 0-1,0 0 1,7 6-1,-8-9-17,0-1 0,0 1-1,0-1 1,1 0 0,-1 0 0,1-1 0,-1 1-1,0-1 1,1 0 0,-1 0 0,1 0-1,-1-1 1,0 0 0,1 0 0,-1 0 0,0 0-1,0-1 1,0 1 0,0-1 0,0 0 0,0 0-1,7-6 1,-8 5 4,1 0 1,-1-1-1,-1 1 0,1-1 1,-1 0-1,1 0 0,-1 0 1,0 0-1,0 0 0,-1 0 0,1-1 1,1-7-1,-1-2-24,-1 1 0,-1-28 1,0 19-29,-1 19 56,0 1 1,1-1-1,-1 0 0,0 1 1,-1-1-1,1 1 1,0-1-1,-1 1 0,1 0 1,-1-1-1,0 1 0,0 0 1,0 0-1,0 0 0,0 1 1,0-1-1,-1 0 0,-2-1 1,-46-25-271,42 25 158,0 0 0,-1 1 0,1 0-1,-1 1 1,1 0 0,-1 0 0,-17 2-1,10-1-843,15 0 651,0 1-135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39.6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20 7869,'0'0'49,"-10"17"1299,3 32 2233,-1 33-2142,8-54-1345,-1-21-86,0 0 0,0-1 0,1 1 0,0 0 0,1 0 0,0-1 0,0 1 0,0 0 0,1-1 0,0 1 0,0-1 0,0 0 1,1 1-1,5 7 0,-1-5 2,0 0 0,0-1 1,1 0-1,0 0 0,11 7 1,-16-12 1,1-1 1,0 0-1,-1-1 0,1 1 1,0-1-1,0 0 1,-1 0-1,1 0 0,0 0 1,0 0-1,0-1 1,0 0-1,0 0 0,1 0 1,-1 0-1,0-1 1,7-1-1,1-3 4,0 1-1,-1-2 0,1 0 1,-1 0-1,0-1 1,-1 0-1,0-1 1,11-9-1,-17 13-5,-1 0 0,1-1 0,0 1-1,-1 0 1,0-1 0,0 0 0,0 0 0,-1 0-1,1 0 1,-1 0 0,-1 0 0,3-11-1,-1-1 52,-2 0 0,0-33 0,-1 30-42,0 16 7,-1 1-1,1-1 1,-1 0 0,0 1-1,0-1 1,-1 0-1,1 1 1,-1 0 0,0-1-1,1 1 1,-4-4 0,-28-33 328,31 37-327,-1 0-44,-1-1-1,0 1 0,0 0 0,0 0 0,0 0 0,0 0 0,-1 1 1,1-1-1,-1 1 0,0 0 0,1 1 0,-1-1 0,-6 0 0,-27-3-2715,-3 5-5173,35 0 6044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0.0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 5925,'0'0'484,"0"34"3801,0 34-2290,1-66-1984,-1 0 0,0 0 0,1 0 0,0 0 0,0 1 0,-1-1 1,1 0-1,0 0 0,1 0 0,-1-1 0,0 1 0,0 0 0,1 0 0,-1-1 0,1 1 0,0-1 0,-1 1 0,1-1 0,3 2 0,-2-1 3,0 0 0,0 0-1,0 0 1,1-1 0,-1 1 0,1-1-1,-1 0 1,1 0 0,-1 0-1,6 0 1,-6-1-16,0 0 0,0 0 0,0-1-1,0 1 1,0-1 0,0 0 0,0 1 0,0-1 0,0-1-1,0 1 1,0 0 0,0-1 0,-1 1 0,1-1 0,-1 0-1,1 0 1,-1 0 0,0 0 0,3-4 0,12-9 10,-16 14-6,0-1 0,0 1 0,0-1 1,0 0-1,0 1 0,0-1 0,0 0 0,-1 1 0,1-1 1,-1 0-1,1 0 0,-1 0 0,0 1 0,0-1 1,0-4-1,-1-36 45,0 23 128,-1 16-234,0 0 1,-1-1 0,1 1-1,-1 0 1,1 0 0,-1 1-1,0-1 1,-1 0 0,1 1-1,0 0 1,0 0 0,-8-3-1,-12 2-1381,8 3-3819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0.5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42 8521,'-6'17'5510,"16"-14"-3584,-1-3-1679,0 0 0,-1 0 0,1-1 0,-1 0 0,1-1 0,-1 0 0,1 0 0,15-7 0,93-35-160,-110 44-310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2:59.7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473 227 7229,'0'-79'7101,"-3"72"-6881,0 0 0,-1 1 1,0-1-1,0 1 0,0 0 0,-1 0 1,0 1-1,-8-8 0,5 5-121,-1 0 0,0 1-1,0 1 1,-1-1 0,1 1 0,-2 1-1,1 0 1,0 0 0,-13-3 0,6 3-66,-1 1 0,1 0 0,0 1 0,-1 1 1,-21 0-1,34 3-42,-1-1 0,1 1 0,0 1 1,0-1-1,0 1 0,0-1 0,0 2 0,0-1 1,0 0-1,-6 5 0,-2 2 12,1 0 0,-16 15 1,21-17 37,0 0 1,1 1-1,0 0 1,0 0-1,0 1 1,1 0-1,0 0 1,1 0-1,0 0 1,1 1-1,0-1 1,-3 13 0,2 6 39,0 2 1,2 56 0,2-83-76,1 1 0,0 0 0,0 0 0,0-1 0,1 1 0,-1 0 0,1-1 0,0 1 0,0-1 0,0 0 0,0 0 0,0 0 0,1 0 0,0 0 0,4 4 0,-2-2-6,1-1 1,-1 1-1,1-1 1,0 0-1,0 0 1,1-1-1,12 5 0,-12-6 6,0 0-1,0-1 1,0 1 0,1-1-1,-1-1 1,1 0-1,-1 0 1,1 0-1,-1-1 1,0 0 0,1-1-1,-1 1 1,0-1-1,0-1 1,0 1-1,0-1 1,-1 0 0,1-1-1,-1 0 1,0 0-1,0 0 1,0-1-1,0 0 1,-1 0 0,0 0-1,0-1 1,6-8-1,3-9 25,-2-1 0,-1 0-1,0-1 1,-2 0 0,9-42-1,-11 42-37,0-12 143,0 3 324,-5 29 48,-1 17 266,9 142 239,0 2-221,0 100 34,-7-166 336,-2-67-3576,0-9-4779,-1-33 1317,0 10 3503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1.2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 7001,'0'-4'6763,"1"11"-6530,-1 0 0,1 0-1,0 0 1,1-1-1,2 10 1,0-8-130,0 0 0,-1 0 0,0 1-1,-1 0 1,0-1 0,0 1 0,-1 0 0,1 13 0,2 9 78,2 29 458,-3 107 0,-4-88-3245,4-1-6012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1.8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97 23 6105,'22'-23'6658,"-20"40"-4326,-3-12-2190,0-1 0,-1 1-1,0-1 1,0 0 0,0 0 0,0 0-1,-6 7 1,-4 9 218,-5 18-86,2 0-1,2 0 1,1 1 0,-12 74 0,16 21-177,8-131-98,1-1 0,-1 0 1,1 0-1,0 1 0,0-1 0,0 0 1,0 0-1,0 0 0,0 0 0,0 0 0,1 0 1,-1 0-1,1-1 0,-1 1 0,1 0 0,0-1 1,0 1-1,0-1 0,0 0 0,0 1 1,0-1-1,4 1 0,-1 1-24,0-1 0,1 0-1,0 0 1,-1 0 0,1-1 0,0 1 0,12 0 0,-14-3-1,0 1 0,1 0 0,-1-1 0,0 0 0,1 0 0,-1-1 1,0 1-1,0-1 0,0 1 0,0-1 0,0-1 0,0 1 0,-1 0 0,1-1 1,-1 0-1,0 0 0,1 0 0,-1 0 0,-1-1 0,1 1 0,0-1 0,-1 1 1,0-1-1,0 0 0,2-5 0,0-3-94,-2-1-1,1 1 1,-2-1 0,0 0 0,0-23 0,-1 23 85,0 9 34,0 0-1,1 0 0,-1-1 1,-1 1-1,1 0 0,-1-1 0,0 1 1,0 0-1,0 0 0,0 0 1,-4-7-1,-5-11-65,9 19 56,1 1 0,-1-1 0,0 1 0,0 0 0,0 0 0,-1-1 0,1 1 0,0 0 0,-1 0 0,1 0 0,-5-3 0,1 1-188,-1 0 0,0 0 0,0 0 0,0 1 0,0 0 1,-1 0-1,1 1 0,-1 0 0,0 0 0,1 0 0,-1 1 0,0 0 0,0 0 0,0 1 0,-10 0 0,-5 5-2484,21-4 2446,0-1 0,1 1 0,-5 5-2370,5-6 2370,0 1 0,0 0 0,-1-1 0,1 1 0,0 0 0,0-1 0,0 1 0,0 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2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82 40 8009,'0'0'2037,"-2"18"333,-1-16-2210,-1 3 96,-1-1-1,1 1 1,0 0-1,0 0 0,-4 9 1,1-3-94,0 1 1,2 0 0,-1 0-1,2 0 1,-1 1 0,2-1-1,-1 1 1,2 0 0,0 0-1,0 0 1,1 14 0,1 55-311,1-81 152,-1 1 1,0-1-1,1 1 1,-1-1-1,1 0 1,0 1-1,-1-1 1,1 0 0,0 1-1,0-1 1,0 0-1,0 0 1,0 0-1,0 0 1,0 0-1,0 0 1,1 0-1,-1 0 1,0 0-1,0-1 1,1 1-1,-1 0 1,1-1-1,-1 1 1,0-1-1,1 0 1,-1 1 0,1-1-1,2 0 1,47 4-229,-49-4 227,2 0-10,0 0 0,0-1 0,0 0 0,0 0 0,0 0 0,0 0 0,0 0 0,0-1 0,0 0 0,-1 0 0,1 0 0,-1 0 0,5-3 0,2-4 28,0 0 0,14-17 0,-18 19 9,-2 1-54,0 0-1,0-1 0,-1 1 1,1-1-1,1-7 0,-2 7 9,0-5 32,-1-1 0,0 1 0,0-1-1,-1 1 1,-1-1 0,0 1-1,-2-19 1,0-11 180,2 39-201,1 0-1,-1 0 0,0 1 1,0-1-1,0 0 0,-1 0 1,1 1-1,-1-1 0,1 0 1,-1 1-1,0-1 0,0 0 1,0 1-1,0-1 0,-1 1 1,1 0-1,-1-1 0,1 1 1,-1 0-1,0 0 0,-4-4 1,-1 2-490,0 1-1,-1-1 1,0 1 0,1 1 0,-10-3 0,-14-3-6658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2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56 6685,'0'0'2987,"-2"21"-924,1-18-1962,-1-1 1,1 1-1,0 0 1,-1 0-1,1 0 0,1 0 1,-1 0-1,0 0 1,1 0-1,-1 1 0,1-1 1,0 3-1,2 51 304,-1-27-361,-1-29-49,0 0 0,0 0 0,0-1 0,1 1 1,-1 0-1,0 0 0,0-1 0,1 1 0,-1 0 0,0-1 0,1 1 0,-1 0 1,1-1-1,-1 1 0,1 0 0,-1-1 0,1 1 0,-1-1 0,1 1 1,-1-1-1,1 1 0,0-1 0,-1 0 0,1 1 0,1-1 0,24 6 19,-22-6-7,0 0 0,0 0 0,0 0 0,0-1 0,0 0 0,0 1 0,0-1 0,0-1 0,0 1 0,7-4 0,-7 2-11,0 0-1,1-1 1,-1 0 0,-1 0-1,1 0 1,-1 0-1,1-1 1,-1 1 0,0-1-1,3-8 1,-4 5 47,1 0 0,-2 0 0,1 0-1,-1 0 1,-1-1 0,0-11 0,0 13-65,0 1 1,0-1-1,-1 0 1,1 1-1,-3-7 1,2 11-54,0-1 0,0 1 0,0 0 0,0 1 0,0-1 0,-1 0 0,1 0 0,-1 0 0,1 1 0,-1-1 0,1 1 0,-1-1 0,0 1 0,0 0 0,-4-2 0,-22-17-6798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3.5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8381,'0'0'466,"24"0"4132,-4-1-4414,0-1 0,-1 0 1,1-2-1,-1 0 0,27-10 0,-29 6-116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3.8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7641,'0'9'134,"0"-6"281,-1-1-1,1 0 1,0 0 0,1 0-1,-1 0 1,0 0-1,1 1 1,-1-1-1,2 4 1,-1-5-317,0-1-1,-1 1 1,1 0-1,0 0 1,0 0 0,0-1-1,0 1 1,0 0-1,0-1 1,0 1 0,0-1-1,0 1 1,1-1-1,-1 0 1,0 0 0,0 1-1,0-1 1,0 0 0,1 0-1,-1 0 1,0 0-1,2 0 1,7-1-133,-1 1 0,0-1 0,0-1-1,0 0 1,0 0 0,0-1 0,-1 0 0,17-8 0,34-26-7760,-51 30 5820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4.8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0 106 7277,'0'-80'3596,"1"79"-3583,-1 0 1,0 1-1,0-1 1,1 0-1,-1 0 0,0 1 1,1-1-1,-1 0 1,1 1-1,-1-1 1,1 1-1,-1-1 0,1 1 1,0-1-1,-1 1 1,1-1-1,0 1 0,-1-1 1,1 1-1,0 0 1,-1-1-1,1 1 0,0 0 1,0 0-1,1-1 1,26-5 457,-14 3-12,-12 3-391,0-1-1,1 0 1,-1 1 0,0 0 0,1-1 0,-1 1 0,0 0-1,1 0 1,-1 1 0,0-1 0,1 0 0,-1 1 0,0-1-1,1 1 1,-1 0 0,0 0 0,0 0 0,4 2-1,-2 0-17,0 0 0,1 1 0,-1-1 0,-1 1 0,1 0-1,-1 0 1,1 0 0,2 6 0,1 1-24,-1 2 1,0-1-1,0 1 0,-1-1 1,5 25-1,-3 0-101,-3 0 0,1 65-1,-7-93 46,0 0 0,-1 0-1,0 0 1,0 0-1,-1 0 1,0-1 0,-1 0-1,-10 14 1,2 1-81,-11 21-115,-15 24-650,34-59 725,5-8 135,0-1 0,0 1-1,0-1 1,-1 1-1,1-1 1,0 1-1,0-1 1,-1 1-1,1-1 1,0 1-1,-1-1 1,1 0-1,0 1 1,-1-1 0,1 0-1,-1 1 1,1-1-1,-1 0 1,1 1-1,-1-1 1,1 0-1,-1 0 1,1 1-1,-1-1 1,0 0-1,0 0-177,0-20-203,1-24 417,0 43-36,1-1 0,-1 1 0,0-1 0,1 1 0,-1-1 0,1 1 0,-1-1 0,1 1 0,-1 0 0,1-1 0,0 1 0,0 0 0,0-1 0,0 1 0,0 0 0,0 0 0,0 0 0,0 0 0,0 0 1,1 0-1,-1 0 0,2 0 0,1-1 81,0 0 0,0 0 0,0 0 0,0 0 1,1 1-1,-1 0 0,1 0 0,-1 0 0,1 1 0,-1-1 1,1 1-1,-1 0 0,1 1 0,-1-1 0,1 1 1,-1 0-1,1 0 0,-1 0 0,0 0 0,7 4 0,-8-4-22,63 34 819,-58-32-895,-1 0 0,0 0 0,1-1 0,0 0 0,-1 0 0,1-1 0,8 1 0,-12-20-5521,-2 15 5038,-1 3 418,-1-1-1,1 1 1,-1 0 0,1-1-1,-1 1 1,0-1-1,1 1 1,-1 0 0,0-1-1,0 1 1,1-1 0,-1 1-1,0-1 1,0 0 0,0 1-1,1-1 1,-1 1 0,0-1-1,0 1 1,0-1-1,0 0 1,0-7-1359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5.3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 19 8009,'-9'5'3148,"8"-4"-3007,1 4 188,-1 1-1,0 0 1,-1-1 0,1 1 0,-5 9 0,3-8-53,0 8-58,0 1 0,0 0 1,2 0-1,0 1 1,0-1-1,4 24 0,-2 7-228,0-46 8,-1 1 1,1 0 0,0-1-1,0 1 1,0 0 0,0-1-1,0 1 1,0-1 0,0 0-1,0 1 1,0-1 0,1 0-1,-1 1 1,1-1 0,-1 0-1,1 0 1,-1 0 0,1-1-1,-1 1 1,4 1 0,36 13-7,-33-13 3,-1 0-1,0-1 1,1 0-1,-1 0 1,10 0-1,-14-1 9,0-1 0,-1 1 0,1 0 0,-1-1 0,1 1-1,-1-1 1,1 0 0,-1 0 0,1 0 0,-1 0 0,0 0 0,1 0 0,-1-1 0,0 1 0,0-1 0,0 0 0,0 1-1,2-3 1,4-6-53,-6 8 57,0 0 0,-1 0 0,1 0 1,0 0-1,-1 0 0,1-1 1,-1 1-1,0 0 0,0-1 1,0 1-1,0-1 0,0 1 0,0-1 1,-1 1-1,1-5 0,7-56-102,-8-48 78,-1 109 3,1-1 0,-1 1 0,1-1 0,-1 1 1,0-1-1,0 1 0,0 0 0,0-1 0,0 1 1,0 0-1,-1 0 0,1 0 0,-1 0 0,1 0 1,-1 0-1,0 0 0,0 0 0,0 1 0,0-1 0,-2 0 1,-57-14-6448,47 15 2495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5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89 7049,'7'5'4048,"-7"-1"-3822,0 0 0,-1 0 0,0 0 0,0-1 0,0 1 0,0 0 0,0-1 0,-1 1 0,-2 3 0,2-3-187,0-1 0,1 1 0,-1-1 0,1 1 0,0-1 0,0 1 1,0 0-1,1 0 0,-1 4 0,-7 74 262,8-78-303,0-1-1,0 0 1,0 0-1,0 0 1,1 1-1,-1-1 0,1 0 1,0 0-1,0 0 1,0 0-1,0 0 1,1 0-1,-1 0 1,5 5-1,-4-6 3,0-1 0,1 1 1,-1 0-1,1-1 0,-1 1 0,1-1 0,0 0 1,-1 0-1,1 0 0,0 0 0,0-1 0,0 1 1,0-1-1,0 1 0,0-1 0,0 0 0,3 0 1,-2 0 8,-1 0 1,1-1 0,-1 1 0,1-1 0,-1 1 0,1-1-1,-1 0 1,0 0 0,0 0 0,1-1 0,-1 1-1,0-1 1,0 0 0,0 0 0,4-3 0,-1-1 5,-1-1 0,0 1 0,0-1 0,8-14 1,-8 12-21,-2 0 15,0 0 0,0 0 1,-1 0-1,0-1 0,-1 1 1,0-1-1,0 1 0,-1-1 1,-2-17-1,1-4 32,1 27-107,0 0 1,-1 0 0,1 0-1,-1 0 1,0 0-1,0 0 1,0 0-1,0 0 1,-1 0-1,0 1 1,0-1-1,0 0 1,0 1-1,0-1 1,-1 1-1,1 0 1,-1 0-1,0 0 1,0 0-1,0 1 1,0-1-1,-1 1 1,1 0-1,-7-3 1,-39-13-6911,37 15 5254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6.4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19 7917,'0'0'29,"-1"-1"1,1 1 0,0 0 0,0 0 0,0 0-1,0-1 1,0 1 0,0 0 0,-1 0-1,1 0 1,0-1 0,0 1 0,0 0-1,0 0 1,-1 0 0,1 0 0,0 0-1,0 0 1,0-1 0,-1 1 0,1 0-1,0 0 1,0 0 0,-1 0 0,1 0-1,0 0 1,0 0 0,0 0 0,-1 0-1,1 0 1,0 0 0,0 0 0,-1 0-1,1 0 1,0 0 0,0 0 0,0 0-1,-1 1 1,1-1 0,0 0 0,0 0-1,-1 0 1,1 0 0,0 0 0,0 0-1,0 1 1,0-1 0,-1 0 0,1 0 0,0 1-1,-12 6 2213,12-7-2256,-3 4 240,2-4-186,1 1 0,0-1 0,-1 0 1,1 1-1,0-1 0,-1 1 0,1-1 1,0 0-1,-1 1 0,1-1 0,0 1 1,0-1-1,-1 1 0,1-1 0,0 1 1,0-1-1,0 1 0,0-1 0,0 1 1,0 0-1,0 0 0,-10 28 934,10-22-930,0-1 0,1 0-1,0 0 1,0 0 0,0 0 0,1 0-1,4 12 1,-5-16-40,1 1 1,-1 0-1,1-1 0,-1 1 0,1-1 1,0 0-1,0 0 0,0 0 0,0 0 1,1 0-1,-1 0 0,0 0 0,1-1 0,-1 1 1,1-1-1,0 0 0,-1 1 0,1-1 1,5 1-1,-5-1-6,1-1 1,-1 1-1,0 0 0,0-1 0,1 0 1,-1 0-1,0 0 0,1 0 0,-1-1 1,0 1-1,0-1 0,1 0 0,-1 0 1,0 0-1,0 0 0,0-1 1,0 1-1,0-1 0,-1 0 0,1 1 1,0-1-1,-1-1 0,1 1 0,-1 0 1,0-1-1,4-4 0,-2 1 7,-1 0-1,0-1 0,0 1 1,-1-1-1,0 0 1,0 0-1,0 1 0,-1-1 1,0 0-1,0-1 1,-1-9-1,0 11 4,1 5-1,-1 0 0,0 0 0,0 0 0,0 0 1,0 0-1,0-1 0,0 1 0,0 0 0,0 0 0,0 0 0,0 0 0,-1 0 0,1 0 0,0 0 0,-1 0 0,1 0 0,-1 0 1,1 0-1,-1 0 0,1 0 0,-1 0 0,0 0 0,1 1 0,-1-1 0,0 0 0,0 0 0,0 1 0,0-1 0,0 0 0,1 1 1,-1-1-1,0 1 0,0-1 0,0 1 0,0 0 0,-3-1 0,-1-1 14,-1 0 0,-1 1 0,1-1 0,0 1 0,0 1 0,-8-1 0,11 1-128,1 0 0,-1 0 0,0 1 0,0-1 1,0 0-1,0 1 0,0 0 0,1 0 0,-1 0 1,0 0-1,1 0 0,-1 1 0,1-1 0,-5 4 1,-15 10-6044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0.3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251 33 7049,'0'-1'252,"0"0"1,0 0 0,0-1 0,0 1-1,0 0 1,0 0 0,0-1 0,0 1 0,-1 0-1,1 0 1,0-1 0,-1 1 0,1 0-1,-1 0 1,1 0 0,-1 0 0,0 0-1,1 0 1,-1 0 0,0 0 0,0 0 0,-1-2-1,-1 2 6,0 1 0,0-1 0,0 0 0,0 1 0,0-1 0,0 1 1,0 0-1,-6 0 0,7 0-300,-3 1 225,0-1 0,0 1-1,1 0 1,-1 0-1,1 1 1,-1-1-1,1 1 1,-1 0-1,1 0 1,0 1 0,-7 4-1,2 0 41,-1 1-1,2-1 1,-14 17-1,11-11-71,2 0-1,0 1 0,0 0 1,1 1-1,1 0 1,1 0-1,0 1 0,1-1 1,-6 33-1,4-3 227,3 0 1,1 62-1,3-101-329,1 0-1,0 0 1,1 0-1,-1 0 1,1 0 0,0 0-1,1 0 1,-1-1-1,1 1 1,0-1 0,8 9-1,-4-4 8,1-1-1,0 0 0,0 0 1,1-1-1,12 9 0,-15-14-35,0 0 0,1 0 0,-1 0 0,0-1 0,1 0 0,0 0 0,-1-1-1,1 0 1,0 0 0,0 0 0,0-1 0,0 0 0,11-2 0,-5 1 43,0-1 0,0-1 0,0 0 0,-1-1 0,1 0 0,15-8 0,-19 7-48,-1 0 0,1 0-1,-1-1 1,-1 0 0,1 0 0,-1-1-1,0 0 1,-1 0 0,1-1 0,-1 1-1,-1-2 1,0 1 0,0 0 0,0-1-1,-1 0 1,0 0 0,-1 0 0,4-16-1,-2-8-20,0-1 1,-2 1-1,-2-1 0,-2-35 0,0 11-211,0 53 202,0 0 1,0 1-1,0-1 1,-1 0 0,1 0-1,-1 1 1,0-1-1,0 1 1,-1-1-1,0 1 1,1 0 0,-1 0-1,-1 0 1,-4-4-1,0-1-252,-1 1-1,0 0 1,0 1 0,-19-12-1,-1 8-2396,7 3-4238,21 3 2923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7.3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315 32 2388,'13'-32'10374,"-15"36"-10307,1 0 0,-1 0 0,1 0 1,-1 0-1,-1 0 0,1-1 0,0 1 0,-1-1 0,0 0 1,-3 4-1,-7 9 101,-39 53 29,-84 86 1,63-75-436,72-79-89,-17 21 739,11-9-2055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7.5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282 0 7825,'1'13'-231,"-1"-9"448,0 0 1,1 0 0,-1-1 0,0 1 0,-1 0 0,1 0 0,-1-1 0,0 1 0,0 0 0,0-1 0,0 1 0,0-1 0,-1 1 0,0-1 0,-3 5 0,-34 38 1310,-149 166-822,177-201-1058,-12 13-1880,16-6-3032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7.8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302 1 6505,'1'9'337,"-1"-7"-187,0 0 0,1 0-1,-1 0 1,0 0 0,0 0 0,0 0-1,-1 0 1,1 0 0,0 0 0,-1 0 0,1 0-1,-1 0 1,0 0 0,1 0 0,-1 0-1,0 0 1,0-1 0,0 1 0,-1 0-1,1-1 1,0 1 0,-1-1 0,1 1 0,-2 1-1,-12 8 382,1 1-1,1 1 0,-13 15 0,-16 15-151,10-14-545,-52 49 249,33-23-3730,50-53 3444,0 0 0,0-1 0,0 1-1,0-1 1,0 1 0,1 0 0,-1-1 0,1 1-1,-1 0 1,1 0 0,0 0 0,-1-1-1,1 1 1,0 0 0,0 0 0,1 2 0,-1 1-662,0 0-276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8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238 1 6237,'-22'29'961,"-15"3"-91,3 2 0,-52 64-1,60-66-1092,24-29 28,-1 0 0,1 0 0,0 0 0,1 1 0,-1-1 0,1 1 0,-1-1 0,0 7 0,-8 15-2994,4-19 2225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8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283 1 6373,'-3'3'-9,"0"0"0,1-1-1,-1 1 1,0-1 0,0 1 0,-1-1 0,1 0 0,0 0 0,-1 0 0,1-1 0,-5 2 0,-12 8 448,-19 19 734,-51 51 0,8-6-1567,82-74 251,-1-1 1,0 1 0,0 0 0,1-1-1,-1 1 1,0 0 0,1 0-1,-1 0 1,1-1 0,-1 1-1,1 0 1,-1 0 0,1 0-1,0 0 1,-1 0 0,1 0-1,0 0 1,0 0 0,-1 0-1,1 0 1,0 0 0,0 0-1,1 2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8.5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161 0 5753,'-9'7'404,"0"0"0,0 1 0,1 0 1,0 0-1,0 1 0,1 0 1,-7 10-1,-15 19 230,20-27-596,0 0 0,1 0 1,-7 14-1,-3 15-2762,17-30 1141,1-6 316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8.7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0 4016,'-6'5'460,"0"0"0,1 1 0,-1 0 0,-4 7 0,-9 9 135,-52 67 360,24-27-2126,37-44-755,0-10 293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8.9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137 0 2760,'-13'14'560,"-1"-3"88,-1 3-44,2 3 48,1-5-952,0 2-140,-1 0 516,1-1-540,2-4 820,10 3 28,-12-1-384,12-3 332,0 0-1236,-10-2-252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9.1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1 7137,'-29'23'595,"-44"45"1,-4 5 596,38-41-1394,-75 60-1527,102-83 829,9-1-765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9.4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336 0 11465,'-279'173'2138,"260"-162"-2379,13-8-346,0 0-1,1 1 1,-1 0 0,-8 7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0.9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9 9705,'-4'0'6248,"4"0"-6144,0 0 1,0 0-1,0 0 0,0 0 0,0 0 0,0 0 0,0-1 0,0 1 1,0 0-1,-10 11 296,-3 2 234,11-11-571,0 0 1,1 1-1,-1-1 0,0 1 0,1-1 1,0 1-1,-1-1 0,1 1 1,0 0-1,0-1 0,1 1 1,-1 0-1,0 3 0,-1 42 273,2-35-345,1-11 8,-1 0 0,1-1 0,-1 1-1,1 0 1,0-1 0,0 1-1,0-1 1,-1 1 0,2-1 0,-1 0-1,0 1 1,0-1 0,0 0-1,0 0 1,1 0 0,-1 0 0,1 0-1,-1 0 1,1 0 0,-1 0-1,1 0 1,-1-1 0,1 1 0,0-1-1,-1 1 1,3-1 0,4 3 21,0-2 1,0 1 0,0-1-1,10 0 1,-15-1-10,0 0 0,-1 0 1,1 0-1,-1-1 0,1 1 0,-1-1 0,1 1 0,-1-1 0,1 0 1,-1 0-1,0 0 0,1-1 0,-1 1 0,0 0 0,0-1 0,0 1 1,0-1-1,0 0 0,0 0 0,-1 0 0,1 0 0,-1 0 1,1 0-1,-1 0 0,0 0 0,1-1 0,-1 1 0,1-5 0,1-4-16,-1 0 0,0 0-1,0 1 1,-1-1 0,-1-17-1,-1 26 9,0 0 0,0 0 0,1 0 0,-1 0 0,-1 1 0,1-1-1,0 0 1,0 0 0,-1 1 0,1-1 0,-1 1 0,1-1-1,-1 1 1,0 0 0,1 0 0,-1 0 0,0 0 0,0 0-1,-2-1 1,-1-1 6,1 1 0,-1 0 0,0 0 0,0 1 0,0-1 0,0 1 0,-6-1 0,5 2-320,-24 1-3529,30-1 3715,-1 0 1,0 0-1,0 0 1,1 0-1,-1 0 1,0 0-1,0 0 1,1 0-1,-1 0 0,0 1 1,1-1-1,-1 0 1,0 1-1,1-1 1,-1 0-1,0 1 1,1-1-1,-1 1 1,1-1-1,-1 1 1,1-1-1,-1 1 1,1-1-1,-1 1 0,1-1 1,0 1-1,-1 0 1,1-1-1,-1 2 1,-7-1-3922,6-1 2189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9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712 1 9705,'-87'52'3198,"-56"29"-550,-134 46-1730,90-51-3174,170-66 667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49.9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704 0 9897,'-139'73'5587,"-4"-7"-4066,-106 55-1470,173-81-359,17-10-1658,22-10-2348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0.2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460 0 10873,'-356'238'4494,"354"-237"-4501,-56 45-724,53-42 130,1 0 0,-1 1 0,1-1 0,0 1 0,-4 8 1,5 1-4191,-8-12 2758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0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368 1 8101,'-2'4'107,"0"1"1,0 0 0,0-1 0,0 1-1,-1-1 1,1 0 0,-1 0-1,0 0 1,-1 0 0,-6 6 0,-7 9 950,-125 206 2444,7-12-3797,102-156-2167,27-49-433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0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438 1 10285,'-21'14'573,"1"1"0,0 0 0,1 2 0,1 0 0,0 1 1,-19 27-1,7-6-177,-14 20-63,-77 79 0,93-114-537,20-18-447,0 1-1,0 0 1,1 0-1,-12 15 1,7-16-3931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0.9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569 0 10333,'-14'20'1108,"0"-1"-1,-34 34 1,10-11 147,-57 74 516,-42 49-830,112-140-1735,-1 0 1,0-2-1,-2-1 1,-33 21-1,57-41 71,0 1-1,0-1 0,0 0 1,0 0-1,-1 0 1,1 0-1,-1-1 0,1 0 1,-7 1-1,3-2-1019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1.1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361 0 9657,'-1'4'228,"0"1"0,0-1 1,-1 0-1,0 0 0,1 0 1,-2 0-1,1 0 0,0-1 0,-1 1 1,0-1-1,0 1 0,0-1 1,0 0-1,-5 4 0,-11 13 1007,-196 253 2223,181-237-3728,22-24-709,0 1 1,-15 20 0,24-30 993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1.4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641 1 9513,'-125'130'5580,"2"-3"-3637,121-125-1944,-152 135 583,128-116-1549,-2-1-1,0-2 1,-1 0-1,-35 13 1,59-28 179,0-1 0,-1 0 0,0 0 0,1-1 0,-1 0 0,-10 1 0,3-2-1500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1.6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597 1 10821,'-379'331'5966,"376"-328"-5989,-93 73 82,83-66-959,-1-2 1,0 1 0,0-2 0,-1 0 0,-22 8 0,37-15 816,-1 0 1,1 0-1,0 0 1,0 1 0,-1-1-1,1 0 1,0 0-1,-1 0 1,1 0 0,0 0-1,-1 0 1,1 0-1,0 0 1,0 0 0,-1 0-1,1 0 1,0 0-1,-1 0 1,1 0-1,0 0 1,-1 0 0,1 0-1,0 0 1,-1 0-1,1 0 1,0 0 0,0-1-1,-1 1 1,1 0-1,0 0 1,0 0 0,-1-1-1,1 1 1,0 0-1,0 0 1,0-1-1,-1 1 1,1 0 0,0 0-1,0-1 1,0 1-1,0 0 1,0 0 0,-1-1-1,1 1 1,0 0-1,0-1 1,0 1 0,0 0-1,0-1 1,0 1-1,0 0 1,0-1-1,0 1 1,0 0 0,0-11-1210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1.8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419 0 8897,'-28'23'1502,"-1"-1"-1,-34 18 1,-20 14-96,-38 29-670,101-71-2091,-1-1-1,-23 8 1,35-18-787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4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1 6913,'0'28'9302,"1"23"-5253,-2-8-4151,-5 49 0,2-60 264,3 54 0,1-53 71,-5 50 0,-1-50-370,0 8 150,4-27-3748,2 1-3356,8-15 3787,-6 0 1384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2.0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686 0 8381,'-276'176'7359,"202"-134"-7464,-145 58-1,206-94-650,-1-2 0,1 1 0,-1-2-1,0 0 1,-24 2 0,38-5 635,-1-1 0,0 1-1,1 0 1,-1-1 0,1 1-1,-1 0 1,1-1 0,-1 1-1,1-1 1,-1 1 0,1-1-1,-1 1 1,1-1 0,-1 1-1,1-1 1,0 0 0,-1 1-1,1-1 1,0 1 0,0-1-1,-1 0 1,1 1 0,0-1-1,0 0 1,0 1 0,0-1-1,0 0 1,0 1 0,0-1-1,0 0 1,0 0-1,0 1 1,0-1 0,1 0-1,-1 1 1,0-1 0,1 0-1,-1-7-634,0-7-329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2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469 1 8101,'-67'43'3565,"-105"51"0,95-53-3289,56-30-371,8-3-185,-1 0 0,0-1 0,0-1-1,0 0 1,-1-1 0,-24 5 0,38-10 157,1 0-1,0 0 1,0 0-1,-1 0 1,1 0-1,0 0 1,-1 0-1,1 0 1,0-1-1,-1 1 1,1 0-1,-4-22-4635,4 13 3284,0-4-100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2.5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728 0 7457,'-72'53'2158,"-79"55"2260,119-88-4042,-192 112 1532,185-112-2806,0-1 0,-2-3 1,-79 22-1,120-38 798,-1 0 0,1 0 0,0 0 1,-1 0-1,1 0 0,0 0 0,-1 0 1,1 0-1,0 0 0,-1 0 0,1 0 1,0 0-1,-1 0 0,1 0 0,0 0 0,0 0 1,-1 0-1,1 0 0,0-1 0,-1 1 1,1 0-1,0 0 0,0 0 0,-1-1 0,1 1 1,0 0-1,0 0 0,-1-1 0,1 1 1,0 0-1,0-1 0,0 1 0,0 0 0,0 0 1,-1-1-1,1 1 0,0 0 0,0-1 1,0 1-1,0-1 0,0-16-1493,1 11 970,-1-7-940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2.7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349 1 6865,'-157'78'6485,"-35"18"-4750,194-127-12470,6 17 8945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3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478 0 8009,'-77'52'3789,"-127"64"1,9-23-4396,193-92-95,2-25-5347,3 14 4398,11-2-41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3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462 0 8241,'-194'89'6315,"-3"-8"-6136,191-79-924,-1 0 0,1 0 0,-1-1-1,0 0 1,1 0 0,-1 0 0,-9-1-1,16 0 685,0 0 0,-1 0-1,1 0 1,0 0 0,-1 0-1,1 0 1,0 0-1,0 0 1,-1 0 0,1 0-1,0 0 1,-1 0 0,1-1-1,0 1 1,0 0-1,-1 0 1,1 0 0,0 0-1,0 0 1,-1-1 0,1 1-1,0 0 1,0 0-1,-1 0 1,1-1 0,0 1-1,0 0 1,0 0-1,0-1 1,-1 1 0,1 0-1,0 0 1,0-1 0,0 1-1,0 0 1,0-1-1,0 1 1,0 0 0,0-1-1,0 1 1,0 0 0,0 0-1,0-1 1,0 1-1,0 0 1,0-1 0,0 1-1,0-1 1,0 1 51,0-8-1682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3.4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595 1 7093,'-301'130'5616,"95"-61"-5416,159-58-1752,13-8-2291,34-3 3797,0 0-1,-1 0 1,1 0-1,0 0 1,0 0 0,-1 0-1,1 0 1,0 0 0,0-1-1,-1 1 1,1 0-1,0 0 1,0 0 0,0 0-1,-1 0 1,1 0-1,0 0 1,0 0 0,0-1-1,-1 1 1,1 0-1,0 0 1,0 0 0,0 0-1,0-1 1,-1 1 0,1 0-1,0 0 1,0 0-1,0-1 1,0 1 0,0 0-1,0 0 1,0-1-1,0 1 1,0 0 0,0 0-1,0 0 1,0-1 0,0 1-1,0 0 1,0 0-1,0-1 1,0 1 0,0 0-1,0-1 1,0-7-1412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3.7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414 0 5881,'-237'92'6614,"135"-57"-6426,101-35-219,-37 11-1231,12-8-2677,22-7 2254,3 1 1055,-3-3-866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3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518 0 5661,'-322'166'7170,"205"-118"-7023,48-20-1987,64-26 30,5-2 1719,0 0 1,0-1-1,0 1 1,-1 0-1,1 0 1,0 0-1,0 0 1,-1 0-1,1 0 1,-2-14-4137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4.1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317 0 6237,'-91'50'1764,"58"-30"-1109,-1-1 0,-2-2 0,-56 19 0,63-32-2645,28-19-715,1 7 1079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5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496 192 5797,'1'0'193,"0"-1"0,0 1 0,-1-1 1,1 1-1,0-1 0,0 1 0,0-1 1,-1 0-1,1 1 0,0-1 0,-1 0 0,1 0 1,-1 0-1,1 0 0,-1 1 0,1-1 1,-1 0-1,0 0 0,1-2 0,-1 3 50,-1 0-1,1-1 0,-1 1 1,1 0-1,-1-1 0,1 1 1,-1 0-1,1-1 0,-1 1 1,1 0-1,-1 0 0,1 0 0,-1-1 1,1 1-1,-1 0 0,0 0 1,1 0-1,-1 0 0,1 0 1,-1 0-1,1 0 0,-2 1 1,-29 2 4086,14 1-5493,-16 6 1205,0 2 0,1 1 0,1 2 0,-55 34 1,55-31 4,1 2 1,-36 32-1,55-42-25,0 0 1,0 1-1,1 0 1,1 0-1,0 1 0,0 1 1,1-1-1,-9 20 1,15-27-15,1-1 0,-1 1 0,1 0 0,0-1 0,0 1 0,0 0 0,0 0 0,1 0 0,0 0 1,0-1-1,0 1 0,1 0 0,-1 0 0,1 0 0,1-1 0,-1 1 0,0 0 0,5 8 0,-3-10-6,-1 1 0,1-1 0,-1 0 0,1 0 0,0 0 0,0 0 0,1-1 0,-1 1 0,0-1 0,1 0 0,0 0 0,-1 0 0,1 0 0,0-1 0,0 0 0,0 1 0,0-1 0,0-1 0,0 1 0,0-1 0,0 1-1,7-2 1,-2 1 29,0 0-1,-1-1 0,1 0 0,0-1 0,-1 0 0,1 0 0,14-7 1,-19 7-36,-1 1 1,0-1-1,0 0 1,0 0 0,0 0-1,0 0 1,0-1-1,0 1 1,-1-1-1,1 0 1,-1 1 0,0-1-1,0 0 1,0-1-1,0 1 1,0 0-1,-1 0 1,1-1 0,-1 1-1,0-1 1,1-5-1,-1 3-25,0 0-1,-1 0 0,0 0 0,0 0 0,0 0 0,-1-1 1,1 1-1,-1 0 0,-1 0 0,1 1 0,-1-1 0,0 0 1,-1 0-1,1 1 0,-1-1 0,0 1 0,-1 0 1,-6-8-1,-5-6 37,-1 1 0,-1 0 0,-1 2 0,-35-27 0,23 11 246,25 29-291,1 0 1,-1 0 0,1-1-1,0 0 1,0 0 0,0 0-1,0 0 1,1-1-1,-4-4 1,6 6 36,-1-1-1,1 1 0,0 0 1,0 0-1,0-1 1,0 1-1,0-1 1,1 1-1,-1-1 1,1 1-1,0-1 0,0 1 1,1-1-1,-1 1 1,1-1-1,0-2 1,1 1-7,0 0 0,0 0 1,1 0-1,-1 1 0,1 0 1,0-1-1,0 1 0,1 0 0,-1 0 1,7-5-1,44-33-39,-48 38 40,12-8 41,1 1-1,1 1 1,0 1 0,0 1-1,1 0 1,0 2 0,0 0-1,1 2 1,-1 0-1,1 1 1,0 1 0,33 2-1,-53 1-25,0-1 0,0 1-1,1-1 1,-1 1 0,0 0 0,-1 0-1,1-1 1,0 2 0,0-1-1,0 0 1,0 0 0,-1 0 0,1 1-1,-1-1 1,1 1 0,-1 0-1,1-1 1,-1 1 0,0 0-1,0 0 1,0-1 0,1 4 0,10 27-1339,-10-13-3161,5-16-80,-6 0 1904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4.4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329 1 6821,'-48'24'-19,"-1"2"724,0-2 1,-1-3-1,-68 19 1,118-39-787,0-1 0,-1 0 1,1 0-1,0 0 1,-1 1-1,1-1 1,0 0-1,-1 0 1,1 0-1,-1 0 1,1 0-1,-1 0 1,1 0-1,0 1 1,-1-1-1,1-1 1,-1 1-1,1 0 1,0 0-1,-1 0 1,1 0-1,-1 0 0,1 0 1,0 0-1,-1 0 1,1-1-1,-1 1 1,1 0-1,0 0 1,-1-1-1,1 1 1,0 0-1,0 0 1,-1-1-1,1 1 1,0 0-1,-1-1 1,1 1-1,0 0 1,0-1-1,0 1 0,0-1 1,-1 1-1,1-1 1,0-5-1212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4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1 7825,'-155'68'1199,"126"-58"-989,0 0-1,-1-2 0,-43 7 0,57-15-1370,16-1 979,-1 1 0,1-1 0,-1 1 0,1-1 0,0 1 0,-1-1 0,1 1 0,0-1 0,-1 1 0,1-1 0,0 1 0,0-1 0,0 1 0,-1-1 0,1 0 0,0 1 0,0-1 0,0 1 0,0-1 0,0 0 0,0 1 0,0-1 0,0 0 0,0-6-1074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4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408 1 6237,'-47'22'1680,"0"-1"1,-2-2 0,-55 12-1,13-2-1214,79-25-600,3-1-351,0 0 0,0 0 0,0-1 0,-12 1 0,20-16-4810,1 4 3600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5.1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391 0 7549,'-83'36'2932,"-105"29"1,70-39-4485,116-48-6926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5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1 6329,'-61'26'1896,"-2"-2"0,-97 24 1,151-45-2379,0-1 1,0-1 0,-19 2-1,28-4 339,-1 1 0,0-1-1,1 1 1,-1-1 0,1 0-1,-1 1 1,1-1 0,-1 1-1,1-1 1,-1 0 0,1 0 0,0 1-1,-1-1 1,1 0 0,0 0-1,0 1 1,0-1 0,-1 0-1,1 0 1,0 0 0,0 0-1,0 1 1,0-1 0,0 0 0,0 0-1,1-1 1,-1 2-170,0-8-1229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5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352 1 6417,'-8'6'307,"0"0"1,0 0 0,-1-1 0,0 0 0,0 0-1,-15 5 1,-64 16 2605,21-8-1903,43-9-1140,-35 10 804,21-13-5169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5.7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 1 6329,'-8'7'312,"0"1"0,0-1 0,0-1 1,-1 0-1,0 0 0,-18 8 1,-65 23 2370,58-24-1817,-58 19-1644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5.9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480 0 8101,'-32'23'1163,"-1"-2"0,-1-2 0,-62 26 0,-117 27 595,199-68-2180,-22 6-333,15-7-5294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7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 12669,'0'-11'2424,"0"13"-2323,0 0 0,1 0 1,0 0-1,-1 0 0,1 0 0,0 0 1,0 0-1,0-1 0,0 1 1,1 0-1,-1-1 0,0 1 0,1 0 1,-1-1-1,3 2 0,32 26 859,-13-11-530,187 147 885,-204-160-2118,24 16 1812,-24-18-3386,-4-32-9966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7.5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6 10625,'-20'-6'7139,"28"14"-6273,2 1-796,1 0 0,0 0 1,0-1-1,1 0 0,0-1 1,1 0-1,0-1 0,0-1 1,0 0-1,0 0 0,1-2 1,0 1-1,-1-2 0,1 0 0,1-1 1,17 0-1,-23-1-510,-1 0 0,1-1 0,0 0 1,12-3-1,-20 4 138,1-1 0,0 1 1,-1-1-1,1 1 0,-1-1 0,1 0 1,-1 1-1,0-1 0,1 0 1,-1 0-1,0 0 0,0 0 0,1 0 1,-1 0-1,0 0 0,0 0 0,0-1 1,0 1-1,0 0 0,-1-1 1,1 1-1,0-1 0,-1 1 0,1-1 1,-1 1-1,1-1 0,-1 1 1,0-1-1,1-1 0,-1-4-1895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6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398 0 7001,'0'0'3322,"-13"9"-1121,-13-1-1573,1 1-1,-1 2 1,2 0-1,-1 1 0,2 1 1,0 2-1,-36 29 0,44-32-537,1 1 0,0 1 0,1 0-1,1 1 1,0 1 0,1 0-1,1 0 1,1 1 0,0 0-1,1 1 1,-10 29 0,15-31-59,1 0 0,0 0 1,1 0-1,1 28 0,1-13 314,0-26-349,0 0 0,0 0-1,1 0 1,-1 0 0,1 0-1,0-1 1,1 1 0,-1-1 0,1 1-1,0-1 1,0 0 0,0 0 0,1 0-1,6 6 1,-5-5-1,1 0 0,-1 0 0,1-1 0,0 0 0,0 0 0,0 0 0,1-1 0,-1 0 0,1 0 0,8 2 0,-2-3 8,-1-1-1,1-1 1,-1 0-1,1-1 0,-1 0 1,1-1-1,-1 0 1,0-1-1,0 0 0,0-1 1,0 0-1,0-1 1,-1-1-1,0 0 0,0 0 1,-1-1-1,1 0 1,-1-1-1,-1 0 0,0-1 1,0 1-1,-1-2 1,0 0-1,0 0 1,-1 0-1,0-1 0,6-15 1,-3-1-11,-1 0 0,-2-1 0,0 0 1,-2 0-1,-2-1 0,0 1 0,-2-49 1,-1 73 1,-1 1 1,1 0 0,0-1-1,-1 1 1,0 0-1,0 0 1,0 0 0,0-1-1,0 1 1,0 0 0,-1 0-1,0 0 1,1 1-1,-1-1 1,0 0 0,-1 1-1,1-1 1,0 1 0,-1 0-1,1 0 1,-1 0-1,0 0 1,1 0 0,-1 0-1,0 1 1,0-1-1,-5-1 1,-1 0-615,1 1 1,0 0-1,-17-3 1,-24 3-7785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7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11017,'5'1'420,"-1"-1"0,0 1 0,0 1 0,0-1 0,0 1 1,0-1-1,0 1 0,-1 0 0,1 1 0,0-1 0,-1 0 0,0 1 0,1 0 0,-1 0 0,0 0 0,4 6 1,-3-4-363,0-1 1,0 0 0,0 0-1,0 0 1,1 0 0,0-1-1,0 0 1,0 0 0,0 0 0,0 0-1,0-1 1,12 3 0,-12-4-53,36 3-2550,-39-4 2003,0 0-1,0 0 0,1 0 0,-1-1 0,0 1 0,0-1 0,0 1 0,0-1 0,0 0 0,0 0 1,-1 0-1,1 0 0,0 0 0,0-1 0,2-1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8:58.0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12617,'1'4'194,"1"0"0,0 0 0,1 0 0,-1-1 0,1 1 0,0 0 0,0-1 0,0 0 0,5 5 0,9 10 1520,-11-10-1465,1-1-1,0 1 1,0-2-1,1 1 0,0-1 1,0 0-1,1 0 0,-1-1 1,12 4-1,-4-1-355,1-1 0,0-2 0,0 1 0,22 3 0,-31-8-424,15 2-587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0.0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854 0 6821,'0'0'4118,"0"37"-638,1-36-3438,-1 0 0,0 0 1,0 0-1,0 0 0,0 0 0,0 0 1,0 0-1,0 0 0,-1 0 1,1 0-1,0 0 0,0 0 1,-1 0-1,1 0 0,-1-1 0,1 1 1,0 0-1,-1 0 0,0 0 1,1 0-1,-1-1 0,0 1 1,1 0-1,-1-1 0,0 1 0,-1 0 1,-3 10 226,5-11-254,0 1-1,0 0 1,0 0 0,0-1-1,-1 1 1,1 0 0,0-1-1,0 1 1,-1 0 0,1-1-1,0 1 1,-1-1 0,1 1-1,-1-1 1,1 1 0,-1-1-1,1 1 1,-1 0 0,-8 6 165,1 1 1,0 0-1,-12 17 1,16-20-166,-9 20 156,5-17-110,-1 0 1,0-1-1,-1 0 1,0 0-1,0-1 1,0-1-1,-1 1 1,-20 6-1,-5 4-59,-6 3 143,0-2 0,-1-2 0,-1-2 0,-57 10-1,30-14 49,-138-2 0,191-7-85,16 0-82,-4-1 40,4 0-43,-1 0 0,1 0 0,0 0 0,-1 0 0,0 1 0,1-1 1,-1 1-1,1-1 0,-1 1 0,1 0 0,-1 0 0,-4 1 0,2-1-50,-1-3 570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1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4372 46 7137,'0'0'7528,"-27"0"-5454,-32-1-486,-75-13 0,-72-5-1091,-246 7 0,357 15-395,-119 19 1,-91 33 325,-277 107 106,445-118-669,-92 32 422,4 10-1,-351 190 1,182-71-162,125-67-82,133-67 142,-161 87 484,287-152-492,-7 3-237,17-9 70,0 0 1,0 1-1,0-1 0,-1 0 1,1 0-1,0 0 0,0 0 1,0 0-1,0 0 0,-1 1 1,1-1-1,0 0 0,0 0 1,0 0-1,0 0 0,-1 0 1,1 0-1,0 0 0,0 0 1,0 0-1,-1 0 0,1 0 1,0 0-1,0 0 0,0 0 0,-1 0 1,1 0-1,0 0 0,0 0 1,0 0-1,0 0 0,-1-1 1,1 1-1,0 0 0,0 0 1,0 0-1,0 0 0,-1 0 1,1 0-1,0-1 0,0 1 1,0 0-1,0 0 0,0 0 1,0 0-1,0 0 0,-1-1 1,1 1-1,0 0 0,0 0 1,0-1-1,1-11-18,0-1 0,1 1 1,0-1-1,1 1 0,8-24 0,31-60 81,-5 16-195,-26 56 193,-8 19-43,-1 1 0,0 0 0,0 0 0,0-1 0,-1 1 0,0-1 0,0 0 0,1-6 0,-2 44-178,-15 65 263,15-89-99,-1-1 0,-1 0 0,1 0 1,-6 14-1,-3 20-296,3-7 231,4-24 64,1 0 0,0 0-1,0 15 1,-3 78 585,9-101-616,-1-1 0,0 1 1,1-1-1,-1 0 0,1 0 1,0 0-1,-1 0 0,9 2 1,-10-3 42,67 31 79,-7-4-64,-31-17-1029,-19-8-2545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3.0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4960,'7'11'11120,"21"21"-11334,-21-25 1166,8 12-824,0 0 1,-2 0-1,0 1 1,-1 1-1,-1 0 1,-1 1-1,-1 0 1,-1 0-1,-1 1 1,8 40-1,-12-28-565,-1 49 0,-2-76 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3.3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628 1 7917,'5'15'264,"0"4"3622,-5-13-3284,0-1 1,0 1-1,-1-1 0,0 1 0,0-1 1,-3 8-1,1-7-394,0 0 0,0 0 1,-1 0-1,0-1 0,0 1 0,-1-1 1,-9 9-1,-14 10 71,0-2-1,-1-1 1,-1-1 0,-37 17-1,-6 5-229,17-8-437,-1-2 0,-2-3 1,-92 32-1,138-62-1869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4.0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0 136 7869,'10'13'5866,"-10"-14"-5775,1-30 631,-2 21-697,3 4-30,0 1-1,0-1 0,0 0 1,1 1-1,0-1 0,0 1 1,1 0-1,-1 0 0,1 0 1,0 1-1,6-6 0,-10 9 8,4-2-7,-1-1-1,1 1 0,0 0 0,0 1 1,0-1-1,1 1 0,-1-1 0,1 1 1,-1 1-1,1-1 0,0 1 0,-1-1 0,7 0 1,7 0-4,0 0 1,22 2-1,-37 0 7,0 0 0,1 1 0,-1-1 0,0 1-1,0 0 1,0 0 0,0 0 0,0 0 0,0 1-1,0-1 1,0 1 0,0 0 0,-1 0 0,1 0-1,-1 0 1,1 0 0,-1 0 0,0 1 0,0-1-1,0 1 1,0 0 0,0-1 0,2 7 0,0-2 40,-1 0 1,0 1 0,-1-1-1,0 1 1,0 0 0,-1-1-1,1 1 1,-1 14 0,-1 90 320,-2-104-321,1-1-1,-1 1 1,-1-1 0,0 1 0,0-1-1,0 0 1,-1 0 0,0 0 0,0-1-1,-1 1 1,-10 10 0,0 4 85,4-7-47,0 0 1,-1-1-1,0 0 0,-1-1 0,-1 0 0,0-1 1,0-1-1,-1-1 0,-22 12 0,34-19-64,-10 2 109,12-5-131,0 1 1,1 0-1,-1-1 1,1 1-1,-1-1 1,1 1-1,0-1 1,-1 1-1,1-1 1,-1 1-1,1-1 1,0 0-1,0 1 1,-1-1-1,1 0 1,0 1-1,0-1 1,0 1-1,-1-1 1,1 0-1,0 0 1,0 1-1,0-1 1,0 0-1,1-1 1,-1-24-36,0 22 133,1 2-89,-1 0 0,1 1-1,0-1 1,0 0-1,0 1 1,0-1-1,0 1 1,0 0-1,0-1 1,0 1-1,1 0 1,-1 0-1,1-1 1,-1 1-1,0 0 1,1 1-1,0-1 1,-1 0-1,1 0 1,2 0-1,37-14 21,47-15 218,-48 15 154,1 2 0,70-13 0,-102 25 376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4.4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 7 5312,'-5'-7'5649,"-6"26"-3325,7-11-2067,2-1 0,-1 1 0,1-1-1,0 1 1,-1 11 0,-5 136 1915,8-134-2060,-1-11-39,1 1 0,0-1-1,1 1 1,0-1 0,1 0 0,0 0 0,6 20-1,16 24 201,1 0-1,39 57 1,-54-96-324,1 1 0,0-2 0,1 1 0,1-2 0,0 0 0,1 0 0,1-1 1,0-1-1,0 0 0,1-2 0,20 10 0,-29-15-500,1-1-1,1-1 1,-1 1-1,11 1 1,-17-4 218,0 0 0,0 1 0,0-1-1,0 0 1,0 0 0,0 0 0,0 0 0,1-1-1,-1 1 1,0 0 0,-1-1 0,1 0 0,0 1-1,0-1 1,0 0 0,0 0 0,0 0 0,-1 0-1,1 0 1,0 0 0,-1-1 0,3-2 0,-2-2-2234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5.0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11 238 8617,'-2'-3'109,"1"0"0,-1 0 0,1 0 0,0 0 0,0 0-1,0 0 1,1-1 0,-1 1 0,1 0 0,0 0 0,-1 0 0,2-5 0,3-41 2109,-2 42-2084,1 0 0,0 0 1,1 0-1,0 0 0,0 0 0,0 1 0,1 0 0,0 0 0,6-7 1,-1 3-88,0 1 0,1 0 1,-1 1-1,19-10 0,-25 15-7,1 1 0,0 0 0,0 0 0,0 0-1,0 0 1,1 1 0,-1 0 0,0 0 0,8 0-1,-11 1-6,1 0 0,0 0-1,0 1 1,-1-1-1,1 1 1,0-1 0,-1 1-1,1 0 1,0 0-1,-1 0 1,1 0 0,-1 0-1,0 1 1,1-1-1,-1 1 1,0 0 0,0 0-1,4 3 1,-1 1-2,-1 1 1,1 0-1,-1 0 1,0 0-1,0 0 1,-1 0-1,0 1 1,-1-1-1,1 1 1,-2 0-1,1 0 1,-1 0-1,0 0 1,0 0-1,-1 0 1,-1 12-1,1-19-30,0 10-4,1 1 0,-2-1 0,0 1 1,0 0-1,-1-1 0,0 0 0,-1 1 0,-8 20 0,1-11 33,-1-1 0,0-1 0,-2 1 0,0-2 0,-24 26 0,36-43-36,-11 10 35,9-30-89,3 18 62,1-1 0,0 0-1,0 0 1,0 1 0,0-1-1,0 0 1,0 1 0,1-1 0,-1 1-1,0-1 1,1 1 0,-1 0-1,1 0 1,-1 0 0,4-2 0,28-16 188,-23 15-150,-1 0-1,2 1 1,-1 0 0,0 1-1,0 0 1,20-2 0,69 5 407,-43 0-613,-54-1 73,0 0 1,0 0 0,0 0-1,0-1 1,0 1-1,0-1 1,0 1-1,0-1 1,0 0-1,0 0 1,0 0 0,-1 0-1,4-2 1,-3 1-567,1-1 0,0 1 0,-1-1 1,0 0-1,0 0 0,0 0 0,0-1 0,0 1 1,-1 0-1,3-5 0,-3-3-1412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5.4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 2 8101,'-4'0'253,"0"0"1,0 0 0,0 1 0,-1-1-1,1 1 1,0 0 0,1 0 0,-1 1-1,0-1 1,0 1 0,0 0-1,1 0 1,-1 0 0,1 0 0,0 1-1,-1-1 1,1 1 0,0 0 0,1 0-1,-1 0 1,0 0 0,1 0-1,0 1 1,0-1 0,0 1 0,0 0-1,0-1 1,1 1 0,0 0-1,-2 4 1,-1 12 186,0 1 0,1-1 0,2 1 0,0 35 0,1-48-460,0-6 26,1 1 0,-1 0 0,1 0 0,0 0 1,0-1-1,0 1 0,0 0 0,1-1 0,-1 1 0,1-1 1,-1 1-1,1-1 0,0 0 0,0 0 0,0 0 1,0 0-1,0 0 0,0 0 0,1 0 0,-1-1 0,1 1 1,3 1-1,0 0-23,1 0 0,0 0 1,0 0-1,0-1 0,0 0 1,0 0-1,15 1 0,-16-4-78,1 1 0,-1 0 0,1-1 0,-1-1-1,1 1 1,-1-1 0,1 0 0,-1 0 0,0-1-1,0 0 1,9-5 0,-6 2-57,0-1 0,0 0 0,0 0 1,-1-1-1,14-17 0,-19 20 77,-1-1 0,1 1-1,-1-1 1,-1 1 0,1-1 0,-1 1 0,0-1 0,-1 0 0,1 0 0,-1 0 0,0 1 0,0-1-1,-1 0 1,0 0 0,0 1 0,0-1 0,-1 0 0,0 1 0,-2-6 0,-4-1 115,-1 1 1,0 0-1,0 1 1,-13-10-1,18 16-299,0 1 1,0 0-1,-1 0 0,1 1 0,-1-1 1,1 1-1,-1 0 0,0 1 1,0-1-1,0 1 0,0 0 0,0 0 1,-10-1-1,14 2 143,1 0 0,0 0 0,-1 0-1,1 0 1,-1 0 0,1 0 0,-1 1 0,1-1-1,0 0 1,-1 0 0,1 0 0,-1 0 0,1 0 0,0 1-1,-1-1 1,1 0 0,0 0 0,-1 1 0,1-1 0,0 0-1,-1 1 1,1-1 0,0 0 0,0 1 0,-1-1-1,1 0 1,0 1 0,-9 3-3554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06.7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70 8521,'0'0'960,"-1"-8"4556,-2 8-5296,1 1 0,-1 0 0,1 0 1,0 0-1,-1 0 0,1 0 0,0 0 0,0 1 1,0-1-1,0 1 0,0 0 0,0-1 1,1 1-1,-1 0 0,0 0 0,1 0 0,0 0 1,-2 4-1,-1-1-154,1 0 0,1 0-1,-1 0 1,1 1 0,0-1 0,0 1 0,-2 8 0,4-10-59,-1-1 0,1 1 0,0-1 0,-1 1 0,2-1-1,-1 1 1,0-1 0,1 1 0,-1-1 0,1 1 0,0-1 0,0 1 0,1-1 0,-1 0 0,1 0 0,0 0 0,-1 0 0,1 0 0,1 0 0,-1 0 0,0 0 0,1-1 0,-1 1-1,1-1 1,0 0 0,-1 0 0,1 0 0,0 0 0,1 0 0,-1-1 0,0 1 0,0-1 0,1 0 0,-1 0 0,1 0 0,-1 0 0,1-1 0,-1 1 0,1-1 0,6 0-1,-3-1 6,0 1-1,-1-1 0,1-1 0,-1 1 1,1-1-1,-1 0 0,0 0 0,1-1 1,-1 0-1,-1 0 0,1-1 0,0 1 1,-1-1-1,1 0 0,-1-1 0,-1 1 1,1-1-1,0 0 0,-1 0 0,0-1 1,0 1-1,-1-1 0,0 0 0,0 0 0,0 0 1,0 0-1,-1 0 0,0-1 0,-1 1 1,1-1-1,-1 1 0,0-1 0,-1 0 1,0-9-1,0 13-8,0 0 0,0 0 0,-1 0 1,1 0-1,-1 0 0,0 0 0,0 0 0,0 0 1,0 0-1,0 0 0,0 0 0,-1 1 0,0-1 1,1 1-1,-1-1 0,0 1 0,0-1 0,0 1 1,-1 0-1,1 0 0,-4-2 0,2 1-86,-1 0 0,-1 1-1,1 0 1,0 0 0,0 0 0,-1 0-1,1 1 1,-1 0 0,1 0 0,-1 1-1,-8-1 1,11 2-139,1 0-1,0-1 0,0 1 1,0 0-1,-1 0 1,1 0-1,0 0 1,0 0-1,1 1 1,-1-1-1,0 1 1,-3 2-1,-9 12-7562,14-12 5259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5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147 13 7733,'-37'16'2441,"36"-16"-2263,-1 1 1,1 0 0,-1 0-1,1 0 1,0 0 0,-1 0 0,1 0-1,0 0 1,0 0 0,0 0-1,0 1 1,0-1 0,0 1 0,0-1-1,0 0 1,0 1 0,1-1-1,-1 1 1,0 0 0,0 2 0,-9 36 1681,10 34-999,1-72-856,0 1-1,0-1 1,0 0 0,0 1 0,0-1 0,0 0 0,1 0 0,-1 0 0,1 0 0,-1 0 0,1 0 0,0 0 0,0-1 0,0 1 0,0 0 0,0-1 0,0 0 0,0 1 0,1-1 0,-1 0 0,3 1 0,2 1 4,-1 0-1,0-1 1,1 0-1,0 0 1,-1 0-1,1-1 1,7 1 0,-7-3-56,1 0 1,0 0 0,-1-1 0,1 0 0,-1 0 0,0-1 0,1 0 0,-1 0 0,12-8 0,-9 4-40,1 0 1,-1 0 0,-1-1-1,1 0 1,10-14 0,-17 18 66,-1 0 0,0-1 0,0 1 1,0-1-1,0 0 0,-1 0 0,1 0 0,-1 0 1,0 0-1,-1 0 0,1 0 0,-1 0 1,0 0-1,-1-6 0,1 2 27,-1 7-8,0 1-1,0-1 1,1 0-1,-1 0 1,0 1 0,-1-1-1,1 0 1,0 1-1,0 0 1,-1-1-1,1 1 1,-1 0-1,1-1 1,-1 1-1,1 0 1,-1 0-1,0 0 1,0 0-1,-3-1 1,-37-14-23,20 13-318,1 0 0,-1 1 0,0 2 0,0 0 0,0 1 0,1 1 0,-25 6 0,7-3-2394,9-3-1159,20-1 2320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6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37 6821,'-8'16'684,"7"-14"-585,0-1-1,0 0 1,1 0 0,-1 0 0,0 1 0,0-1-1,1 0 1,-1 1 0,1-1 0,-1 1 0,1-1 0,-1 0-1,1 4 1,-10 33 1769,10 2-10,3-39-1873,0 0-1,1 0 1,-1 0 0,0-1 0,0 0 0,1 1-1,-1-1 1,0-1 0,4 1 0,-3 0 55,1-1-27,0 0 1,0 0 0,0 0-1,0-1 1,0 1-1,-1-1 1,1 0-1,-1 0 1,1-1 0,7-5-1,0-1-31,-1 0-1,16-16 1,-24 21 36,-1 0 1,0 0 0,0 0-1,0 0 1,0 0-1,-1 0 1,1 0-1,-1 0 1,0-1 0,-1 1-1,1 0 1,-1-1-1,1 1 1,-1-1-1,-1 1 1,0-5 0,1-3 76,-45 11-480,38 1-172,0 1 0,0 1 0,-1-1 0,-8 4 0,-12 2-3288,20-5 2849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6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6237,'3'0'348,"47"-3"4241,-37 1-4091,0 1 1,1 0 0,-1 1 0,0 1-1,1 0 1,16 3 0,-3 4-233,-1 0 1,0 2-1,0 0 1,-1 2-1,-1 1 1,0 1-1,-1 1 1,0 1 0,-1 1-1,-1 1 1,-1 0-1,28 33 1,-28-25-223,-1 1 1,-1 1 0,-1 0 0,-2 1-1,-1 1 1,-1 0 0,-1 1 0,-2 0 0,-1 1-1,-2 0 1,-1 1 0,-1-1 0,0 66-1,-5-94-42,1 19-259,-1 0 1,-1 1-1,-1-1 1,-1 0 0,-1 0-1,-12 37 1,-21 21-6283,30-67 4288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7.1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1 164 7185,'4'13'7663,"-3"-13"-7415,14-5 4883,-3-1-6080,69-34 1045,89-58 0,-169 97-280,24-17-845,-20 10-1748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7.3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0 166 7825,'0'0'82,"0"1"0,0-1 0,0 0 0,0 1 0,0-1 0,1 1 1,-1-1-1,0 0 0,0 1 0,0-1 0,0 0 0,1 1 0,-1-1 1,0 0-1,0 1 0,1-1 0,-1 0 0,0 1 0,0-1 0,1 0 0,-1 0 1,0 0-1,1 1 0,-1-1 0,0 0 0,1 0 0,-1 0 0,1 0 0,-1 1 1,0-1-1,1 0 0,0 0 0,19-1 3017,18-11-426,16-18-2149,48-28-577,-86 47-1892,29-25 1,-32 18-1726,-3 9 1216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7.8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0 5444,'-10'5'9136,"10"-2"-8821,0 1 0,1-1 0,0 0 0,-1 0-1,1 0 1,0 0 0,0 0 0,1-1 0,-1 1 0,1 0 0,-1 0 0,4 4 0,31 30 489,-16-17-271,83 83 632,16 17-226,-116-116-1068,0-1-1,-1 1 1,1 0 0,-1 0 0,0 0 0,0 0 0,0 0 0,-1 1-1,0-1 1,1 0 0,-2 1 0,2 7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8.3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38 9897,'0'0'324,"-19"4"6051,12 0-6394,0 6 169,1 1 0,1-1 0,-1 1 0,2 0 0,-1 0 0,1 1 0,1-1 0,0 1 0,1 0 0,0 0 0,1 0 0,0 0 0,1 13 0,0-21-148,0 0-1,0 0 1,0 0 0,1 0-1,-1 0 1,1-1 0,0 1-1,0 0 1,0 0 0,1 0-1,-1-1 1,1 1 0,0 0-1,0-1 1,0 0 0,0 1-1,1-1 1,0 0 0,-1 0-1,1 0 1,0-1-1,0 1 1,0-1 0,1 0-1,-1 1 1,1-2 0,-1 1-1,5 2 1,-1-2-15,0 0 1,-1 0-1,1-1 0,0 1 1,0-1-1,0-1 0,0 0 1,0 0-1,0 0 0,0-1 1,0 0-1,0 0 0,0 0 1,0-1-1,0 0 0,-1-1 1,10-4-1,-7 3-34,-1 0 1,0-1 0,0 0-1,0-1 1,-1 1-1,0-1 1,0-1 0,0 1-1,-1-1 1,0 0-1,0-1 1,8-15 0,-12 17-3,0-1 1,0 1-1,-1 0 1,0-1-1,-1 0 1,0 1 0,0-1-1,-1-12 1,0-5 40,0 20 11,0-1-1,0 1 1,-1 0-1,1 0 1,-1-1 0,0 1-1,0 0 1,0 0-1,-1 1 1,0-1-1,1 0 1,-1 1-1,0-1 1,-6-4-1,1 1-17,1 0 0,-1 1-1,-1 0 1,1 1 0,-17-9-1,21 12-28,-1 1 0,0 0-1,0 0 1,0 0 0,1 0-1,-1 1 1,0 0 0,-9 0 0,11 1-370,-1-1 0,1 1 1,-1 0-1,1-1 1,0 2-1,-1-1 1,-3 2-1,-9 3-6167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8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110 63 8897,'0'0'362,"-1"20"4851,-3-15-4908,-3 1-50,1 1 1,0 0-1,0 0 1,1 0-1,0 0 1,1 1-1,-1 0 1,1 0-1,1 0 0,0 1 1,-4 11-1,4 2 18,0-1 1,1 30-1,3-47-274,0-1 0,0 0 0,0 1 0,0-1 0,1 0 0,-1 0 0,1 0 0,0 0 0,0 0 0,0 0 0,0-1 0,5 5 0,33 30 27,-33-32-21,0-1 0,0 0 1,1 0-1,-1-1 0,1 1 0,0-2 0,0 1 1,0-1-1,0 0 0,0-1 0,1 0 1,-1 0-1,0-1 0,17-1 0,-18 0 3,0 1 1,0-1-1,-1-1 0,1 0 1,0 0-1,0 0 0,-1-1 0,0 1 1,1-2-1,-1 1 0,0-1 0,-1 0 1,1 0-1,-1 0 0,1-1 1,-1 0-1,-1 0 0,6-7 0,-7 8-1,-1 1 0,-1-1 0,1 1 0,0-1 0,-1 0 0,0 1 0,1-1 0,-2 0 0,1 0 0,0 0 0,-1 0 0,0 0 0,1 0 0,-2 0 0,1 0 0,0 0 0,-1 0 0,0 0 0,0 0 0,-1-3 0,-2-2 15,0 0 1,0 1 0,-1 0 0,0 0-1,0 1 1,-1-1 0,-9-9-1,-7-5 6,-1 0-1,-1 2 0,-1 0 0,-1 2 0,-1 1 0,0 1 0,-52-22 0,74 37-689,-1 0 0,1 0 0,-1 0 0,1 1 0,-1 0 0,1 0 0,-7 1 0,-2 0-4119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09.2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77 20 8521,'-1'0'202,"-1"-1"0,1 1 0,-1-1 0,1 1 1,-1 0-1,1 0 0,-1 0 0,1 0 0,-1 0 0,0 0 1,1 0-1,-1 0 0,1 0 0,-1 1 0,1-1 1,-1 1-1,1-1 0,-1 1 0,1 0 0,0-1 0,-1 1 1,1 0-1,0 0 0,-1 0 0,1 0 0,0 0 0,0 0 1,0 1-1,0-1 0,0 0 0,0 0 0,-1 3 0,0 3 53,1-1-1,0 1 0,0-1 1,0 1-1,1-1 0,0 13 1,0-5-48,1-12-192,0 1 0,-1 0 0,1 0 0,0-1-1,0 1 1,1-1 0,-1 1 0,1-1 0,-1 1 0,1-1-1,0 0 1,-1 0 0,1 0 0,0 0 0,0 0 0,1 0 0,-1 0-1,0-1 1,1 1 0,-1-1 0,6 3 0,-1-1-4,0 0 0,0 0 0,1 0 0,-1-1 0,1 0 0,-1 0 0,10 0 1,-10-2-7,0 0 0,0-1 1,0 1-1,0-2 1,0 1-1,0-1 1,-1 0-1,10-4 0,-12 5-2,-1-1 1,1 0-1,-1 1 0,0-1 0,0-1 0,0 1 0,0 0 0,0-1 0,0 1 0,-1-1 0,1 0 0,-1 0 0,0 0 0,0 0 0,0 0 0,0-1 1,2-5-1,-3 2 31,0 1 0,0-1 0,-1 0 0,0 0-1,-1-9 1,0-3-8,0 17-32,1 0-1,-1 0 1,0 0-1,0 0 1,0 0 0,0 1-1,0-1 1,0 0-1,-1 1 1,1-1 0,-1 1-1,1-1 1,-1 1 0,1-1-1,-1 1 1,0 0-1,0 0 1,1 0 0,-1 0-1,0 0 1,0 1-1,0-1 1,0 0 0,-3 0-1,-4-1 4,1-1 0,-1 1 0,0 1-1,-13-1 1,10 2-390,-1 0-1,1 2 1,0-1-1,-1 1 1,-17 6 0,20-4-965,1 0 0,-1 0 1,1 1-1,-10 7 0,7-4-1273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1.3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1877 123 8945,'-26'11'3151,"4"-2"-2061,12-4-918,0 0 1,0-1-1,-1 0 0,0-1 0,0 0 1,0 0-1,0-2 0,0 1 1,0-1-1,-15-1 0,25 0-172,1 0-1,-1 0 0,0 0 0,0 0 1,0-1-1,0 1 0,0 0 0,0-1 1,1 1-1,-1 0 0,0-1 0,0 1 1,1-1-1,-1 1 0,0-1 0,1 1 1,-1-1-1,0 0 0,1 1 0,-1-1 1,1 0-1,-1 0 0,1 1 0,-1-1 1,0-1-1,0-2-4,0 1-1,0 0 1,0 0-1,1-1 1,-1 1-1,1 0 1,0-6-1,0 5 0,0-1 0,0 0 0,1 1 0,-1-1 0,1 1 0,0-1 0,1 1 0,-1-1 0,1 1 0,0 0-1,2-5 1,3 1-29,1-1 0,0 2 0,0-1-1,1 1 1,0 0 0,17-9 0,-23 15 24,-1-1 1,1 1 0,0 0 0,-1 0 0,1 0-1,0 1 1,0-1 0,0 1 0,0-1-1,0 1 1,0 0 0,0 0 0,0 0 0,-1 1-1,1-1 1,0 1 0,0-1 0,0 1 0,0 0-1,-1 0 1,1 0 0,0 1 0,-1-1-1,1 1 1,-1-1 0,1 1 0,-1 0 0,0 0-1,0 0 1,3 4 0,-1-1 21,0 0 0,-1 0 0,1 0 0,-1 1 0,0-1 0,-1 1 0,0 0 0,0 0 0,0 0 0,0 0 0,0 10 0,0 6 14,-1 0 0,-2 23 0,0-7-48,0-28 20,-1-1-1,0 1 1,0-1-1,-1 0 1,0 1 0,-1-1-1,0 0 1,-1-1-1,0 1 1,-10 12 0,-12 25-144,25-37-574,3-22 415,0 12 287,-1-1-1,1 1 1,-1-1 0,1 1-1,0-1 1,0 1-1,0 0 1,0-1 0,0 1-1,0 0 1,0 0-1,0-1 1,0 1 0,3-2-1,26-19-286,-16 12 212,3-3 166,1 1-1,0 1 1,1 0-1,23-9 1,-33 16-83,0 0 0,0 1 1,0 1-1,0 0 1,1 0-1,-1 1 0,1 0 1,-1 0-1,1 1 1,-1 0-1,1 1 0,9 2 1,-16-3 69,0 1 0,0 0 1,1 0-1,-1 0 0,0 1 1,0-1-1,0 1 0,0 0 0,0-1 1,-1 1-1,1 1 0,0-1 1,-1 0-1,0 1 0,1-1 0,-1 1 1,0-1-1,0 1 0,-1 0 0,1 0 1,0 0-1,1 7 0,0 1 91,-1 0-1,0 1 1,-1-1-1,0 1 1,-1 15-1,0-25-126,-1 2-12,1-1-1,-1 1 0,0-1 0,0 0 1,-1 1-1,1-1 0,-1 0 1,1 0-1,-1 0 0,0 0 0,0 0 1,-4 3-1,-35 38 32,29-32-24,-5 5-41,-1-1 0,0-1-1,-1 0 1,-1-1 0,0-1-1,-1-1 1,-1-1 0,1-1-1,-30 9 1,48-17 1,-1-1-1,0 0 0,0 0 1,0-1-1,0 1 1,0-1-1,1 0 1,-1 0-1,0 0 1,0 0-1,0-1 1,0 1-1,0-1 1,0 0-1,0 0 0,1-1 1,-1 1-1,0-1 1,1 0-1,-1 0 1,1 0-1,0 0 1,0-1-1,-6-4 1,9 6 30,-1 1 1,0-1 0,1 1-1,-1-1 1,0 1 0,0-1-1,1 1 1,-1-1 0,0 1-1,0 0 1,0-1 0,0 1-1,0 0 1,1 0 0,-1 0-1,0 0 1,0 0 0,0 0-1,0 0 1,0 0 0,0 0 0,1 0-1,-1 0 1,0 1 0,0-1-1,0 0 1,0 1 0,1-1-1,-1 0 1,0 1 0,0-1-1,1 1 1,-1-1 0,0 1-1,1 0 1,-1-1 0,0 1-1,1 0 1,-1-1 0,1 1-1,-2 1 1,-24 39 1,21-34 108,-23 41 25,-3-1 1,-2-2-1,-1-1 1,-3-2-1,-1-1 1,-2-2 0,-2-2-1,-1-2 1,-87 54-1,119-83-110,1-1 0,-1 0-1,0 0 1,-1-1 0,1 0 0,-1-1-1,-16 2 1,24-4-29,0-1 0,0 0-1,0 0 1,0 0 0,1 0 0,-1-1-1,0 0 1,0 0 0,1 0 0,-1 0 0,0 0-1,1-1 1,-1 1 0,1-1 0,0 0 0,-1 0-1,1 0 1,0-1 0,0 1 0,0-1-1,1 0 1,-1 0 0,1 0 0,-1 0 0,1 0-1,-3-6 1,-11-24-233,-17-54-1,15 37 211,12 34 1,0 0 0,2 0 0,0-1 0,0 0 0,2 0 0,0 0 0,0-18-1,2 29 6,0 1-1,0-1 0,0 0 1,1 1-1,2-10 0,-2 12 17,1 0 0,0 0 0,-1 1 1,1-1-1,1 0 0,-1 1 0,0-1 0,0 1 0,1 0 0,3-3 0,-4 3-13,0 0-1,1 0 1,0 0-1,-1 1 1,1-1-1,0 0 1,0 1-1,-1 0 1,1 0-1,0 0 1,0 0-1,1 0 0,-1 1 1,0-1-1,0 1 1,0 0-1,0 0 1,0 0-1,1 0 1,-1 1-1,0-1 1,0 1-1,0 0 1,0 0-1,0 0 0,0 0 1,0 0-1,3 3 1,1 0 17,-1 1 0,0-1 0,-1 1 0,1 1 0,-1-1 1,0 1-1,0 0 0,-1 0 0,0 0 0,7 14 0,-9-14 3,0 1-1,-1-1 0,1 1 1,-1-1-1,-1 1 1,1 0-1,-1 0 0,-1-1 1,0 8-1,0 10-37,0-20 14,1 0-1,-1 0 1,0 0-1,-1 0 1,1 0-1,-1-1 1,0 1-1,0 0 1,0-1-1,0 0 1,-1 1 0,1-1-1,-4 3 1,-42 42-492,44-44 463,-10 7-107,0 0 0,0-1 0,-1 0 0,0-1 0,-1 0 0,0-2 0,-23 9 0,27-12 95,1-1 0,-1 0 1,1-1-1,-1-1 0,0 1 0,0-2 0,0 0 1,1 0-1,-1-1 0,0 0 0,-22-6 0,30 5 54,0 1 0,1 0 0,-1-1 0,1 1 0,0-1 0,0 0 0,-1 0 0,1 0 0,0-1 0,1 1 0,-1-1 0,0 1 0,1-1 1,-1 0-1,1 0 0,-2-4 0,5 18-19,0 0 1,0-1-1,6 19 1,-4-19 57,-1 1 0,0 0 1,1 19-1,-3-23 0,1-3 1,-1 0-1,0 0 1,0 0-1,0 0 1,0 0 0,-1-1-1,1 1 1,-1 0-1,0 0 1,0 0-1,-1 0 1,1-1-1,-1 1 1,0-1 0,1 1-1,-2-1 1,1 0-1,0 0 1,-4 5-1,0-2 19,0 0 0,0-1-1,-1 1 1,0-1 0,0 0 0,0-1-1,-9 5 1,13-8-36,1 0 0,-1 0 0,0 0 0,1 0 0,-1 0 0,0-1 0,0 0 0,0 1 0,0-1 0,1 0 0,-1 0 0,0 0 0,0-1 0,0 1 0,0-1 0,1 0 0,-1 1 0,0-1 0,0-1 0,1 1 0,-1 0 0,1 0 0,-5-4 0,-5-6-11,1-1 0,0 0 0,1-1-1,0 0 1,1-1 0,-9-18 0,-22-29 311,29 46-212,0 1 0,-2 0 1,1 1-1,-1 0 0,-1 1 0,-1 1 1,-22-15-1,31 23-105,-1-1 1,0 1-1,0 1 1,0-1-1,0 1 0,0 1 1,-1-1-1,1 1 1,0 0-1,-1 1 0,1 0 1,-1 0-1,1 0 1,-1 1-1,1 0 0,0 1 1,0-1-1,-1 2 1,1-1-1,-13 7 1,6-2 7,0 1 0,1 0 1,0 1-1,0 1 1,1 0-1,0 0 1,-11 14-1,17-18 35,1 1 1,0 0-1,0 0 1,0 0-1,1 1 1,0-1-1,0 1 1,1 0-1,0 0 1,1 0-1,-1 1 1,2-1-1,-1 1 0,0 12 1,2-14-26,0-1 21,0 0-1,0-1 1,0 1-1,1 0 0,0-1 1,2 8-1,-2-10-25,0-1-1,1 0 1,-1 1-1,1-1 1,0 0 0,-1 0-1,1 0 1,0 0 0,0 0-1,0 0 1,0-1-1,1 1 1,-1-1 0,0 0-1,1 1 1,2 0-1,5 2-4,0 0 0,-1 0 0,1-1 0,1-1 0,-1 0-1,0 0 1,1-1 0,-1 0 0,1-1 0,16-1 0,-12-1 39,0-1 1,0 0 0,0-1 0,0-1-1,-1 0 1,23-13 0,-13 5-381,-2-1 0,0-1 0,0-2 0,-1 0 0,-1-1 0,-1-1 0,-1 0 0,16-23 0,-27 33-536,0-1 0,-1 1 0,0-1 0,0 0-1,-1-1 1,6-18 0,-9 7-1036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0.1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10 10625,'0'0'175,"0"-1"0,0 1 0,0 0 0,0-1 0,0 1 0,0 0 0,0-1 1,0 1-1,0 0 0,0-1 0,0 1 0,0 0 0,0-1 0,0 1 0,0 0 0,0 0 0,0-1 0,-1 1 0,1 0 0,0-1 0,0 1 0,0 0 1,-1 0-1,1-1 0,0 1 0,0 0 0,0 0 0,-1 0 0,1-1 0,0 1 0,-1 0 0,1 0 0,0 0 0,0 0 0,-1 0 0,1-1 0,0 1 1,-1 0-1,1 0 0,0 0 0,-1 0 0,1 0 0,0 0 0,-1 0 0,0 0-20,1 1 0,-1-1 0,1 0 0,-1 0 0,1 1 0,-1-1 0,1 0 1,-1 1-1,1-1 0,-1 1 0,1-1 0,-1 0 0,1 1 0,0-1 0,-1 1 0,1-1 0,0 1 0,-1-1 0,1 1 0,0 0 1,0-1-1,0 1 0,-1 0 0,-7 58 797,3 0 1,3 104-1,3-89-992,-1-108-12902,0 23 10589,0-1 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1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9417,'0'0'5819,"12"13"-3641,-5-9-2103,135 103-687,-53-28-7872,-72-62 5600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1.9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0 227 10873,'0'1'91,"1"1"-1,-1-1 1,0 0-1,0 0 1,1 0-1,-1 0 1,1 0-1,-1 0 1,1-1-1,-1 1 1,1 0 0,-1 0-1,1 0 1,0 0-1,0-1 1,-1 1-1,1 0 1,0 0-1,0-1 1,0 1-1,0-1 1,0 1 0,0-1-1,0 1 1,0-1-1,0 0 1,0 1-1,0-1 1,1 0-1,0 1 68,-1-1-1,1 0 1,-1 0-1,1 1 1,0-1-1,-1 0 1,1 0-1,-1-1 1,1 1-1,0 0 1,-1 0-1,1-1 1,-1 1-1,1-1 1,-1 0-1,1 1 1,-1-1 0,1 0-1,1-1 1,35-31 128,57-39 1,11-8-3401,-61 41-660,-25 21 1590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2.1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1 157 12365,'12'0'504,"-2"0"-28,2 0 240,-2-4 68,3-4-480,-1 1 68,0-1-276,1-2-96,-1-3-40,3 1 0,0-2-56,0 1-208,-3-1-264,3 1-480,-5-1-452,2 0-352,-2 1-804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2.7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392 48 7917,'12'-9'171,"18"-16"2268,-29 24-2045,-1 0-1,1 0 1,-1 0-1,1 0 1,-1 0-1,1 0 1,-1 0 0,1-4 1810,-17 26-906,-77 54-539,-31 25-1278,17-12-2488,31-34-3093,54-39 3113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3.6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204 163 10821,'-1'2'166,"0"1"-1,0-1 1,0 0 0,0 0-1,-1 0 1,1 0-1,-1-1 1,1 1 0,-1 0-1,0 0 1,1-1 0,-1 1-1,0-1 1,0 0 0,0 1-1,0-1 1,-1 0-1,1 0 1,-4 1 0,-51 18 703,46-18-744,-1 0 0,0-1-1,0 0 1,-17-1 0,14 0-175,14 0 44,0-1 0,0 1-1,0-1 1,0 1 0,0-1 0,0 1 0,0-1 0,0 0 0,0 1 0,1-1 0,-1 0 0,0 0-1,0 0 1,1 1 0,-1-1 0,0 0 0,1 0 0,-1 0 0,1 0 0,0 0 0,-1 0 0,1 0-1,0-1 1,-1 1 0,1 0 0,0 0 0,0 0 0,0 0 0,0 0 0,0-2 0,0-47 29,0 36-45,1 8 17,0 0 0,0-1 0,1 1 1,-1 0-1,1 0 0,1 0 0,-1 0 0,1 1 0,0-1 0,0 1 0,1-1 0,0 1 0,0 0 0,0 0 0,0 1 0,1-1 0,-1 1 0,1 0 0,0 1 0,1-1 0,-1 1 0,1 0 0,-1 0 0,1 0 0,6-1 0,-9 3 12,-1 0 0,0 0-1,1 1 1,-1-1 0,0 1 0,1 0-1,-1 0 1,0 0 0,1 0 0,-1 0-1,1 0 1,-1 0 0,0 1 0,1-1-1,-1 1 1,0 0 0,0 0 0,1 0-1,3 2 1,-4-1 10,0 0 1,1 0-1,-1 1 0,0-1 0,0 1 1,-1-1-1,1 1 0,0 0 0,-1 0 0,1-1 1,-1 1-1,0 0 0,1 4 0,1 10 33,0 0-1,-1 1 1,-1-1 0,-1 26-1,0-28-102,-1 1-182,-1 1-1,0-1 1,-1 1 0,-1-1 0,0 0 0,-1 0-1,-1-1 1,-14 27 0,-4 1-2796,-51 67 0,50-77 751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4.1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166 239 8289,'-8'-1'207,"1"-1"1,0 0 0,-1-1-1,1 1 1,0-1 0,1-1-1,-1 0 1,0 0 0,1 0-1,0 0 1,-11-11 0,8 5-19,0 1 0,0-1 0,1-1 0,1 0 1,0 0-1,-7-14 0,12 19-187,0 0 0,1 0 0,-1 0-1,1 0 1,1-1 0,-1 1 0,1 0 0,1-13 0,0 0 319,-1 18-334,1 0 0,0 0 1,-1 0-1,1 0 0,0 0 0,0 0 0,0 0 1,0 0-1,0 0 0,0 1 0,0-1 0,0 0 0,0 1 1,1-1-1,-1 1 0,0-1 0,0 1 0,1 0 0,-1-1 1,0 1-1,0 0 0,1 0 0,-1 0 0,0 0 1,2 0-1,2-1 34,1 1 0,-1 0-1,0 0 1,0 0 0,9 2 0,-10-1-19,-1 0 0,1 0-1,-1 1 1,0 0 0,1 0-1,-1 0 1,0 0 0,0 0 0,0 0-1,-1 1 1,1-1 0,-1 1-1,1 0 1,-1 0 0,0 0 0,0 0-1,0 0 1,0 1 0,-1-1 0,1 0-1,-1 1 1,1 4 0,1 5-2,-1 1 1,0 1 0,-1-1 0,-1 21 0,0-16 60,-1-13-62,0 0-1,0 1 1,-1-1-1,0 0 0,0 0 1,0 1-1,-1-2 0,1 1 1,-6 8-1,-38 53 141,36-54-61,2-2-8,4-6-31,-1 1-1,1-1 0,0 1 1,0 0-1,1 0 0,0 0 1,0 1-1,0-1 0,1 1 1,0-1-1,0 1 0,0 0 1,1 0-1,0 0 0,0 9 1,4-13 35,0 0 1,0 0 0,0 0 0,0-1 0,1 1 0,-1-1-1,1 0 1,6 3 0,-6-3-18,1 1 37,0 1-1,0 0 1,0 0 0,-1 0 0,1 0 0,-1 0 0,0 1 0,0 0 0,-1 0 0,0 0 0,1 0 0,3 11-1,-6-13-96,1 0 0,-1 0 0,0 1 1,0-1-1,0 1 0,-1-1 0,1 1 0,-1-1 0,0 1 0,0 0 0,0-1 0,-1 1 0,1-1 0,-1 1 0,0-1 0,0 1 0,0-1 0,0 0 0,0 1 0,-1-1 0,0 0 0,1 0 0,-3 3 0,-10 11-481,5-5-905,-1 0 1,0 0 0,-1-1-1,-15 12 1,9-13-890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4.6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57 130 8805,'-39'-82'4266,"37"79"-4013,0 0 0,0-1 0,1 0 0,0 1 0,0-1 1,0 0-1,0 1 0,0-1 0,1 0 0,-1-7 0,1 11-252,0 0 0,0 0 0,0 0 0,0 0 0,0 0 0,0 1 0,0-1 0,0 0 0,0 0 0,0 0 0,-1 0 0,1 0 0,0 0 0,0 0 0,0 0 0,0 0 0,0 0 0,0 0 0,0 0 0,0 0 0,-1 0 0,1 0 0,0 1 0,0-1 0,0 0 0,0 0 0,0 0 0,0 0 0,-1 0 0,1-1 0,0 1 0,0 0 0,0 0 0,0 0 0,0 0 0,0 0 0,0 0 0,0 0 0,-1 0 0,1 0 0,0 0 0,0 0 0,0 0 0,0 0 0,0 0 0,0 0 0,0 0 0,0-1 0,0 1 0,0 0 0,-1 0 0,1 0 0,0 0 0,0 0 0,1 4 13,0 0 0,-1 0 1,1 0-1,1 0 0,-1 0 0,1 0 0,-1 0 1,1 0-1,0 0 0,5 6 0,32 39 41,-23-31 7,-10-10-89,8 9 35,21 34 0,-31-45-57,-1 0-1,0 1 0,0-1 0,-1 1 0,0-1 0,0 1 0,0 0 0,-1-1 0,0 1 0,0 8 0,-1-12-6,-1 1 1,1 0-1,-1 0 1,0-1-1,0 1 1,0 0-1,0-1 0,0 1 1,-1-1-1,0 0 1,0 1-1,0-1 1,0 0-1,0 0 1,0 0-1,-1-1 1,0 1-1,1 0 0,-6 3 1,-5 7 25,8-9-34,-20 26 33,25-29 45,-1-1 1,1 1-1,0 0 1,-1 0-1,1-1 1,0 1-1,-1 0 1,1 0-1,0 0 1,0 0-1,0 0 1,0 0-1,0-1 1,0 1-1,0 0 1,0 0-1,0 0 1,0 0-1,0 0 1,0 0-1,1-1 1,-1 1-1,0 0 1,1 0-1,-1 0 1,1 0-1,-1-1 1,1 1-1,-1 0 1,1-1-1,-1 1 1,1 0-1,0-1 1,-1 1 0,1-1-1,0 1 1,1 0-1,10 7 262,-1 0 0,1 1 0,-1 1 0,-1 0 0,0 0 0,15 21 0,-23-27-330,0 0-1,0 0 1,-1 0-1,1 0 1,-1 1-1,0-1 1,-1 0-1,1 1 1,-1-1-1,0 1 1,0-1-1,0 1 1,0-1-1,-1 0 1,0 1-1,1-1 1,-2 0-1,1 1 0,-1-1 1,1 0-1,-1 0 1,0 0-1,0 0 1,-5 5-1,-12 15-1228,12-15 260,0 1-1,-1-2 1,-1 1 0,1-1-1,-14 10 1,3-6-1004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5.0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1061 8569,'0'-5'879,"1"0"0,-1 0 0,1 0 0,0 0 0,1 0 0,2-6 0,28-52 1506,-11 25-1759,121-221 528,-10 18-1065,-95 167-103,106-223-3134,-129 256-2312,-12 35 3071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5.3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74 14641,'2'-2'136,"-1"1"0,1 0 0,-1 0-1,0 0 1,1-1 0,-1 1-1,0-1 1,0 1 0,0-1 0,0 1-1,0-1 1,-1 0 0,1 1 0,0-1-1,-1 0 1,1 0 0,-1 0 0,0 1-1,0-1 1,1 0 0,-1 0 0,-1-2-1,1-17-2242,0 7-3507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6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1360 0 10673,'2'19'3408,"13"-6"-2757,-9-7-572,0 0 0,0 0-1,0 1 1,-1-1 0,9 14 0,-8-8-57,-2-7-29,0 1 0,-1 0 0,0 0 0,0 0 0,-1 0 0,0 0 0,0 1 0,0-1 0,-1 1 0,1 7 0,6 93-51,-9-105 54,0 0 1,1 0-1,-1 0 1,0 0-1,0 0 1,0 0-1,-1 0 1,1 0-1,0 0 0,-1-1 1,1 1-1,-1-1 1,1 1-1,-1-1 1,0 1-1,0-1 0,1 0 1,-1 0-1,0 0 1,0 0-1,0 0 1,-5 1-1,3 0 12,0-1 0,0 1 0,0-1-1,-1 0 1,1 0 0,0-1 0,-1 1 0,1-1 0,-1 0-1,1 0 1,-5-1 0,2-2 11,1 0 0,-1-1 0,1 0 0,1 0 0,-1-1 0,0 1 0,-8-11 0,-4-2-20,-35-31-217,34 28 501,-1 1 0,-1 2 1,0 0-1,-2 1 0,-30-16 0,50 31-266,-1 0 1,1 0-1,0 0 0,-1 0 1,1 1-1,-1 0 0,1-1 0,-1 1 1,1 1-1,-1-1 0,1 0 1,-1 1-1,1 0 0,-1 0 0,1 0 1,0 0-1,-1 0 0,-3 3 0,-9 5-55,1 0 0,-21 17-1,13-10 46,-361 222-902,220-140 607,118-70 209,-124 81 128,149-92-52,0 0 0,1 0 0,1 2 0,1 1 0,-23 31 0,38-45 49,0 0-1,0 0 1,1 0 0,0 0 0,0 0-1,1 0 1,0 0 0,0 1 0,0-1-1,1 1 1,0-1 0,1 10 0,-1-5 126,0-9-166,1-1 1,0 1-1,-1 0 0,1-1 0,0 1 0,0-1 1,0 1-1,0-1 0,0 0 0,0 1 0,0-1 1,1 0-1,-1 0 0,0 0 0,1 0 1,-1 0-1,1 0 0,-1 0 0,1 0 0,2 0 1,39 17 104,-40-17-81,15 4 37,-1 0-1,1-2 0,0 0 1,0-1-1,22 0 0,90-8 862,-108 3-840,0-1 1,0-1-1,-1-1 0,0-1 0,0-1 0,-1 0 0,20-12 1,-11 4-25,-1-2 0,-1-1 1,0 0-1,24-25 1,-17 9 13,-1-2 1,37-52 0,46-89-35,-109 166-388,0 0 0,-2 0-1,1-1 1,-1 1-1,-1-1 1,0-1 0,-1 1-1,-1 0 1,0-1-1,0 0 1,-2-24-1,0-28-5127,0 46 3364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0.8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46 5881,'-1'1'845,"-1"-5"616,0-8-849,1 11-607,1 0 1,0 0-1,0 0 0,0 1 1,0-1-1,0 0 1,0 0-1,0 0 0,0 0 1,0 1-1,1-1 1,-1 0-1,0 0 0,1 0 1,-1 1-1,0-1 1,1 0-1,-1 1 0,1-1 1,-1 0-1,1 1 1,-1-1-1,1 0 0,-1 1 1,1-1-1,0 1 1,-1-1-1,1 1 0,0-1 1,-1 1-1,1 0 1,0-1-1,0 1 0,0 0 1,-1 0-1,1-1 1,0 1-1,0 0 0,0 0 1,-1 0-1,1 0 1,0 0-1,0 0 1,0 0-1,0 0 0,-1 0 1,1 1-1,2-1 0,5 21 124,-8-9 2826,-1-16-2857,-6-20-4878,2 17 3421,3 1-411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0.6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111 0 8197,'-5'4'852,"-1"-1"-1,0 1 1,1 1 0,0-1 0,0 1 0,1 0-1,-9 10 1,9-9-669,0 0 0,0 1-1,1-1 1,0 1 0,0 0 0,1 0-1,-1 0 1,1 0 0,1 0 0,0 0-1,0 1 1,0 7 0,1-14-171,1 0 1,0 0-1,0 0 1,-1 1-1,1-1 0,0 0 1,0 0-1,0 0 1,0 0-1,0 0 0,1-1 1,-1 1-1,0 0 1,0 0-1,3 0 1,25 14 46,-23-12-32,44 22 35,-50-25-58,0 0-1,1 1 1,-1-1-1,0 0 0,0 0 1,0 1-1,0-1 1,1 0-1,-1 1 0,0-1 1,0 1-1,0-1 1,0 0-1,0 1 0,0-1 1,0 0-1,0 1 1,0-1-1,0 0 0,0 1 1,0-1-1,0 0 1,0 1-1,0-1 0,-1 1 1,1-1-1,0 0 1,0 0-1,0 1 0,0-1 1,-1 0-1,1 1 1,0-1-1,0 0 0,-1 0 1,1 1-1,0-1 1,0 0-1,-1 0 0,1 1 1,0-1-1,-1 0 1,1 0-1,0 0 0,-1 0 1,0 1-1,-20 10-501,15-9 46,-81 56-10135,73-50 8170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6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235 1 8757,'-10'4'200,"3"1"180,0 0 652,-3-1 112,0 3-32,2-2-348,-2 2-636,1 2-140,-6 0-132,2 1 92,-2 3 80,-2-1-196,2 1-672,-4 1-300,1 0-492,1-2 80,0 1-248,-1-1-205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6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0 206 10773,'8'4'232,"-8"-1"552,10-3 40,0 0 276,-1-6-220,1-1-512,3-3-48,-1-1-292,3-1-28,2-5-16,1 0 16,-1 0 0,0-1-172,3 0-264,0-3-456,0 2-692,-1-1-612,4 1-576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7.8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418 0 8289,'1'1'158,"0"0"1,-1 0-1,1 0 1,-1 1 0,1-1-1,-1 0 1,1 0-1,-1 0 1,1 0-1,-1 1 1,0-1-1,0 0 1,0 0-1,0 1 1,0-1 0,0 0-1,0 0 1,0 2-1,-2 28 1638,-1-14-1228,1-1-1,0 1 0,2 34 1,1-23-552,-1-25-14,0 0 0,1-1 0,-1 1 1,1 0-1,0-1 0,0 1 0,0-1 1,0 1-1,0-1 0,1 1 0,-1-1 1,1 0-1,-1 0 0,1 0 0,0 0 1,0 0-1,0 0 0,0 0 0,0 0 1,0-1-1,0 1 0,1-1 0,-1 0 1,1 0-1,3 2 0,-1-1-22,-1-1 1,1 1-1,0-1 0,0 0 1,0 0-1,-1 0 0,1-1 1,0 0-1,0 0 0,0 0 0,0 0 1,0-1-1,8-2 0,6-5-181,-1-2-1,0 0 0,-1-1 1,0 0-1,-1-1 0,28-27 1,6-4-223,-1-3-162,-50 60 532,-73 59 105,36-27 316,-2-1 0,-3-3 0,-67 54 0,103-90-321,0-2 1,0 1 0,-1-1-1,1 0 1,-1 0 0,0-1-1,-15 4 1,19-6-50,0-1 1,0 1-1,0-1 1,0 1 0,0-1-1,1-1 1,-1 1-1,0 0 1,0-1-1,0 0 1,0 0-1,0 0 1,1 0-1,-1-1 1,0 0-1,1 1 1,-1-1-1,-5-5 1,-25-24-223,1-1 1,-41-52 0,-31-31 187,98 108 60,4 4 1,0 0-1,-1 0 1,1 0 0,0 1 0,-1-1 0,0 1 0,-5-3 0,8 5 29,1 0-51,0 10 21,-1 0 1,2 0 0,-1-1 0,1 1-1,1 0 1,0-1 0,0 1 0,1-1 0,5 13-1,0-4-133,0 1 0,-2 0 0,0 1 0,-1-1 0,-1 1 0,-1 0 0,-1 0 0,0 31 0,-2-40 69,1-10 2,-1 1 1,0 0-1,0 0 1,0 0-1,0 0 1,0 0 0,0 0-1,0 0 1,-1 0-1,1 0 1,-1-1-1,1 1 1,-1 0-1,0 0 1,0-1-1,0 1 1,0 0 0,-1 1-1,2-3 27,0 0-1,0 0 1,0 0-1,0-1 1,0 1-1,0 0 1,0 0-1,0-1 1,0 1-1,0 0 1,0-1-1,0 1 1,0 0-1,0 0 1,0-1-1,0 1 1,0 0-1,0 0 1,0 0-1,0-1 1,-1 1-1,1 0 1,0 0-1,0-1 1,0 1-1,0 0 1,-1 0-1,1 0 1,0 0-1,0-1 1,0 1-1,-1 0 0,1 0 1,0 0-1,0 0 1,0 0-1,-1 0 1,1-1-1,0 1 1,0 0-1,-1 0 1,1 0-1,0 0 1,0 0-1,-1 0 1,1 0-1,0 0 1,-1 0-1,8-5-44,0-1 0,1 1-1,0 0 1,0 1 0,0 0-1,0 0 1,1 1 0,14-5-1,-17 7 49,0 0 0,0 0-1,0 0 1,1 1 0,-1 0-1,0 0 1,0 1 0,0 0-1,0 0 1,0 0 0,0 0-1,0 1 1,-1 0 0,9 4-1,4 3 83,-13-7 72,0 0 0,-1 0 1,1 0-1,0 1 0,-1-1 1,1 1-1,-1 0 0,0 1 1,0-1-1,0 1 0,0 0 1,-1 0-1,0 0 0,1 0 1,-1 0-1,3 7 0,-3-1 209,0 1-1,-1 0 0,0-1 1,1 13-1,-2-19-244,-1 1 0,0-1 0,0 1 0,-1 0 0,1-1 0,-1 1 0,0-1 0,0 1 0,0-1 0,-1 1 0,0-1 1,-3 6-1,-6 7 131,-2 0 0,0-1 0,-1-1 1,0 0-1,-2-1 0,-24 18 0,33-27-388,0 0 0,0-1 0,0 0 0,0 0 1,-1-1-1,1 1 0,-1-2 0,0 1 0,0-1 0,0-1 0,0 1 0,0-1 0,0-1 0,-1 1 0,1-2 0,0 1 0,0-1 0,-1 0 0,-8-3 0,12 2-444,0 0 0,0 0 0,0 0 0,0-1 0,1 0-1,-1 0 1,1 0 0,0-1 0,0 0 0,0 1 0,-6-8 0,-2-7-1964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9.0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1012 0 8757,'0'0'2102,"30"0"1203,-17 2-3093,-1 1 0,0 0 0,0 1 0,0 0 0,0 0 0,-1 2 0,0-1 0,0 1 0,14 10 0,-21-13-189,0 0 0,0 1 1,0-1-1,0 1 0,0 0 0,-1 0 0,0 0 0,1 1 0,-2-1 1,1 1-1,0-1 0,-1 1 0,3 8 0,-2-1 15,-1-1 0,-1 1 0,1 0 0,-2 22 0,-1-28-39,1-1 0,-1 1 0,-1-1 0,1 0 0,-1 0 0,0 1-1,0-1 1,0 0 0,-1 0 0,0-1 0,0 1 0,-7 8 0,-5 4 19,-29 27 0,40-41-10,-6 6-49,-1-1 1,1 0 0,-2 0 0,1-2-1,-23 11 1,27-14-31,0 0 0,-1-1 0,1 0 0,-1 0 0,0 0 0,1-1-1,-1 0 1,0-1 0,0 1 0,0-2 0,-10 0 0,14-1 32,0 1-1,0-1 1,0 0 0,0 1 0,0-2-1,0 1 1,1 0 0,-1-1 0,1 0-1,0 0 1,0 0 0,0 0 0,0 0 0,0 0-1,1-1 1,-1 0 0,1 1 0,0-1-1,0 0 1,1 0 0,-2-5 0,-1-2 3,0-1 1,1 0-1,1 0 0,0 0 1,0 0-1,1-15 1,1 24 30,0 1 0,0 0 0,0 0 1,0 0-1,0 0 0,0-1 1,1 1-1,0 0 0,-1 0 0,1 0 1,0 0-1,0 0 0,0 0 0,0 0 1,0 0-1,0 1 0,1-1 0,-1 0 1,0 1-1,1-1 0,0 1 1,-1-1-1,1 1 0,0 0 0,0 0 1,-1-1-1,1 1 0,0 1 0,0-1 1,0 0-1,0 0 0,1 1 1,-1-1-1,0 1 0,0 0 0,0-1 1,0 1-1,0 0 0,1 1 0,2-1 1,-2 0 22,0 0 0,0 1 0,0-1 0,0 1 0,-1-1 0,1 1 0,0 0 1,0 0-1,-1 0 0,1 0 0,-1 1 0,1-1 0,-1 1 0,0 0 0,1-1 0,-1 1 1,0 0-1,0 0 0,0 0 0,0 1 0,-1-1 0,1 0 0,-1 1 0,1-1 0,-1 1 1,0-1-1,0 1 0,0 0 0,1 3 0,1 7 32,0 0-1,-1-1 1,-1 1-1,0 26 1,-1-34-49,-2 0-1,1 0 1,0-1 0,-1 1-1,0 0 1,0-1 0,0 1-1,-1-1 1,0 0 0,1 0-1,-1 0 1,-1 0 0,1 0-1,0-1 1,-1 1 0,0-1-1,0 0 1,0 0 0,-7 3-1,-1 2-56,0-1 0,0-1 0,0 0 0,-1-1 0,0 0 0,-16 3 0,23-6 20,1-1 0,-1 0 0,0-1 0,0 1 0,0-1 0,1 0 0,-1-1 0,0 1 0,0-1 0,0 0 0,1 0 0,-1-1 0,0 0 0,1 0 0,0 0 0,-1-1 0,1 0-1,0 0 1,0 0 0,0 0 0,1-1 0,-1 0 0,1 0 0,0 0 0,0-1 0,1 1 0,-1-1 0,-3-6 0,3-1-58,4 9 52,4 7 6,10 13 94,-12-15-19,0 1 0,0-1-1,0 0 1,0 0 0,-1 1 0,1-1-1,-1 1 1,0-1 0,1 1 0,-1 0-1,0-1 1,-1 1 0,1 0-1,0 0 1,-1 0 0,1 5 0,-1-2 14,0-2-15,0 0 0,0 0-1,0 0 1,0 0 0,-1 0-1,0-1 1,-1 7 0,1-9-40,0 1 0,-1 0 0,1-1 0,0 1 0,0-1 1,-1 0-1,1 1 0,-1-1 0,1 0 0,-1 0 0,1 0 0,-1 0 0,0 0 1,0 0-1,1-1 0,-1 1 0,-3 0 0,0 0-34,0 0 1,0 0-1,0 0 1,0-1-1,0 0 1,0 0-1,-7-1 1,11 1 31,0 0 0,-1 0 0,1 0 0,0 0 0,0 0 0,-1-1 0,1 1 0,0 0 0,0-1 0,-1 1 0,1-1 0,0 1 0,0-1 0,0 0 0,0 0 1,0 1-1,0-1 0,0 0 0,0 0 0,0 0 0,0 0 0,1 0 0,-1 0 0,0 0 0,1 0 0,-1 0 0,1 0 0,-1-1 0,1 1 0,-1 0 0,1 0 0,-1-2 0,1 3 1,0 0 0,0-1 0,0 1 0,0 0 0,0-1 0,0 1-1,0 0 1,0-1 0,0 1 0,0 0 0,0 0 0,-1-1 0,1 1-1,0 0 1,0 0 0,0-1 0,-1 1 0,1 0 0,0 0 0,0-1 0,-1 1-1,1 0 1,0 0 0,0 0 0,-1 0 0,1-1 0,0 1 0,-1 0 0,9 7 41,-6-5-6,1-1 1,-1 0-1,0 1 0,1 0 0,-1-1 0,0 1 0,0 0 0,0 0 1,0 0-1,0 1 0,-1-1 0,1 0 0,-1 1 0,1-1 0,1 5 1,-2-1 20,0 1 0,0-1 0,0 1 0,-1-1 0,0 10 0,0-9-88,-1-5 37,0 0-1,1 0 0,-2 0 1,1 0-1,0-1 0,0 1 0,0 0 1,-1-1-1,1 1 0,-1 0 1,0-1-1,1 0 0,-1 1 1,0-1-1,0 0 0,1 0 0,-4 1 1,-36 19-68,36-19 78,0-1 1,-1 1-1,1-1 1,-1 0 0,1 0-1,-1-1 1,1 1-1,-1-1 1,0-1 0,1 1-1,-1-1 1,1 0-1,-1 0 1,1 0 0,-1-1-1,1 0 1,0 0-1,0 0 1,0-1 0,0 0-1,0 0 1,1 0-1,-1 0 1,1-1 0,0 1-1,-7-9 1,10 12-13,1-1 1,-1 1-1,0-1 1,1 1-1,-1-1 1,0 0-1,1 1 1,-1-1-1,1 0 1,-1 1-1,1-1 1,-1 0-1,1 0 1,-1 0-1,1 1 1,0-1-1,0 0 1,-1 0-1,1 0 1,0 0-1,0 0 1,0 1-1,0-3 1,1 3 28,-1 0 0,1-1 0,0 1 0,-1-1 0,1 1 0,0 0 0,-1 0 0,1-1 1,0 1-1,0 0 0,0 0 0,-1 0 0,1 0 0,0 0 0,0 0 0,-1 0 0,1 0 1,0 0-1,1 1 0,48 12 802,-48-13-868,54 19 333,56 26 1,-89-34-213,1 2 0,-2 1 0,0 0 1,37 33-1,-41-31 259,-1 0 1,-1 2-1,17 23 0,-28-34-198,0 1-1,-1 0 1,1 0 0,-2 0-1,1 0 1,-1 0-1,-1 1 1,1-1 0,-1 1-1,-1 0 1,0-1-1,1 10 1,-2 1 157,1-10-218,-1 0-1,0 0 0,-1 0 1,1 0-1,-2 0 1,1 0-1,-1 0 0,-1 0 1,0-1-1,-4 10 0,-5 4 28,-2-2 0,0 0-1,-1-1 1,-2 0-1,1-2 1,-2 1-1,0-2 1,-1-1 0,-1 0-1,-34 19 1,35-24-126,0 0 0,0-1 0,-1-1 0,0-1 0,-1-1 0,0 0 0,1-2 0,-2-1 0,1 0 0,0-1 0,0-2 0,-33-2 0,42 0-94,-1 0 0,1-1-1,0-1 1,0 0 0,0-1-1,0 0 1,1 0 0,0-1-1,0-1 1,-12-9 0,8 4-371,0-2 0,1 1 1,1-2-1,0 0 0,-20-32 1,8 5-1271,2-2 0,3-1 1,1-1-1,-18-66 0,12 23-1537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19.8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 8757,'0'-1'277,"0"0"0,1 0-1,-1 1 1,0-1 0,0 0 0,0 0 0,0 0 0,1 0 0,-1 1 0,0-1 0,1 0-1,-1 0 1,1 0 0,-1 1 0,1-1 0,-1 0 0,2-1 554,0 1-555,18-6 2188,31 10-2597,-32-1 43,-15-2-333,-3 0 153,0 0 1,0 0 0,0 0-1,0 0 1,0 1-1,0-1 1,0-1-1,0 1 1,0 0 0,0 0-1,0 0 1,-1 0-1,1-1 1,0 1 0,0 0-1,0-1 1,0 1-1,0-1 1,0 1-1,0-1 1,-1 1 0,1-1-1,0 0 1,-1 1-1,1-1 1,0 0 0,-1 0-1,1 0 1,-1 1-1,1-1 1,-1 0-1,1-1 1,6-5-2565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0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8709,'0'2'310,"1"0"1,0-1 0,0 1-1,-1 0 1,1-1 0,0 1-1,0-1 1,0 1-1,1-1 1,-1 0 0,0 0-1,0 1 1,1-1 0,-1 0-1,1 0 1,-1 0 0,1 0-1,-1 0 1,1-1-1,3 2 1,43 17 2796,-42-17-3348,6 0-166,14-6-7634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1.4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11761,'12'5'578,"0"1"0,0 0 0,-1 1 0,1 0 0,18 17 1,-16-11-768,0 1 1,0 0-1,-1 1 1,-1 0-1,-1 2 1,13 20 0,-22-31-507,1-1 0,-1 0 0,0 1 0,0-1 1,0 1-1,-1 0 0,0-1 0,0 1 0,0 11 1,-1-9-1309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2.1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234 30 8473,'-3'-14'-33,"2"1"3160,2 13-3032,0-1-1,-1 1 1,1 0 0,0 0-1,0-1 1,-1 1-1,1 0 1,0 0-1,0 0 1,-1 0 0,1 0-1,0 0 1,0 0-1,0 0 1,-1 0 0,1 0-1,0 0 1,0 0-1,-1 1 1,1-1-1,0 0 1,1 1 0,16 5 8,-1 1 0,1 1 1,-2 0-1,1 1 1,-1 1-1,0 0 1,-1 2-1,0-1 0,-1 2 1,-1 0-1,0 0 1,0 2-1,-1-1 0,-1 1 1,-1 1-1,0 0 1,9 22-1,-16-29-129,-1 0 0,0 1 0,-1-1 1,0 1-1,0-1 0,-1 1 0,-2 17 0,1 4-140,0-27 100,0 1 1,0-1 0,0 1-1,-1-1 1,0 1-1,0-1 1,0 0 0,0 0-1,0 0 1,-1 0 0,0 0-1,0 0 1,0-1 0,-5 6-1,-3 1-188,0 0 0,0-1 0,-19 12 0,26-19 235,0 0 1,0 0-1,0-1 1,0 1 0,0-1-1,-1 0 1,1 0-1,0 0 1,-1-1-1,1 1 1,0-1-1,-1 0 1,1-1-1,0 1 1,-1-1-1,1 1 1,0-1-1,0-1 1,0 1-1,-1-1 1,-6-3-1,6 2 8,0 0 0,0 0-1,0-1 1,0 1 0,1-1-1,-1 0 1,1-1 0,0 1-1,1-1 1,-1 0 0,1 1-1,0-2 1,0 1 0,0 0-1,-3-11 1,5 9-48,0 0 1,0 0-1,0-1 1,1 1-1,1-12 1,0-2 120,0 20-55,-1 0 0,1-1-1,-1 1 1,1 0 0,0 0 0,-1 0-1,1 0 1,0 0 0,0 0 0,0 0-1,0 0 1,0 0 0,0 0 0,0 1-1,0-1 1,0 0 0,0 0 0,0 1-1,1-1 1,-1 1 0,0 0 0,0-1-1,1 1 1,-1 0 0,0-1 0,1 1-1,-1 0 1,0 0 0,0 0 0,3 1-1,0-2 78,0 1 0,0 0 1,0 0-1,0 1 0,0-1 0,0 1 0,0 0 0,0 0 0,6 2 0,-5 1-32,0-1-1,0 1 0,0 0 0,-1 0 1,1 1-1,-1-1 0,0 1 1,0 0-1,-1 0 0,1 0 1,-1 1-1,-1-1 0,1 1 0,-1 0 1,1 0-1,1 9 0,-1 6-28,0 0 0,-1 0 0,-1 33-1,-1-44-10,-1-4-11,0 0 1,-1 0-1,1 0 1,-1 0-1,0 0 1,-1 0-1,1-1 0,-1 1 1,0-1-1,0 0 1,-1 0-1,0 0 1,0 0-1,-5 4 0,-10 10-84,-39 30 0,45-39 29,1-2 0,-1 0 0,0 0 0,0-1 0,-1-1 0,0 0 0,-27 7 0,36-12 50,-1 1-1,0-1 0,1-1 0,-1 1 0,0-1 0,0 0 1,1 0-1,-1-1 0,0 0 0,0 0 0,1 0 0,-1-1 0,1 1 1,-1-1-1,1-1 0,0 1 0,0-1 0,0 0 0,0 0 1,0 0-1,0-1 0,1 1 0,-6-8 0,8 9 22,0 0 0,0-1 1,1 1-1,-1-1 0,1 1 0,0-1 0,0 0 0,0 0 0,0 1 0,0-1 0,1 0 0,-1 0 0,1 0 1,-1 0-1,1 0 0,0 0 0,1 0 0,-1 0 0,0 0 0,1 0 0,-1 0 0,1 1 0,0-1 1,0 0-1,0 0 0,1 1 0,-1-1 0,1 1 0,-1-1 0,1 1 0,0-1 0,0 1 0,0 0 0,0 0 1,0 0-1,0 0 0,1 0 0,2-1 0,-2 1 62,1 0 1,0 1-1,-1-1 1,1 1-1,0 0 1,-1 0-1,1 0 1,0 1-1,0 0 1,0-1-1,0 1 1,0 0-1,-1 1 1,1-1-1,0 1 0,0 0 1,0 0-1,-1 0 1,1 0-1,0 0 1,-1 1-1,1 0 1,-1 0-1,0 0 1,1 0-1,-1 0 1,0 1-1,0-1 1,-1 1-1,5 5 0,-1-2-49,-1 1 0,-1-1 0,1 1 0,-1-1-1,0 1 1,0 1 0,-1-1 0,0 0-1,-1 1 1,1 0 0,-1 0 0,-1-1-1,2 17 1,-3-17-308,0 0-1,-1 0 0,0 0 0,0-1 1,0 1-1,-1 0 0,-3 9 0,2-11-321,0 0-1,1 0 1,-2 0-1,1 0 1,-1 0-1,1-1 0,-1 0 1,-1 0-1,-6 6 1,-5 2-1331,-2 1-379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2.3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1 280 8709,'5'-2'542,"1"-1"0,-1-1 0,0 1 0,0-1 0,0 0 1,0 0-1,-1-1 0,0 1 0,5-7 0,33-53 276,-26 37-872,20-35-1059,-30 49-300,-1 1 0,0-1 0,4-15 0,-8 12-1199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2.9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1092 155 7505,'2'-19'740,"10"1"421,0 0 0,19-19 1,3-6-363,-31 39-837,11-12 964,-10 17-327,-2 12-318,-3-7-256,0 0 0,0 1 1,-1-1-1,1 1 0,-2-1 0,1 0 0,0 0 1,-1 0-1,0 0 0,-7 8 0,-46 60-22,31-44 281,-16 18 216,-3-2 1,-1-1-1,-2-3 0,-3-2 0,-66 43 1,77-58-246,0-1-1,-60 25 1,78-41-203,0 0-1,0-2 0,0 0 0,-1-2 1,0 0-1,0-1 0,-23-1 0,44-1-52,0-1-1,1 0 0,-1 0 1,1 0-1,-1 0 0,1 0 0,-1 0 1,1 0-1,-1 0 0,0 0 0,1 0 1,-1 0-1,1 0 0,-1 0 0,1 0 1,-1 0-1,1-1 0,-1 1 1,0 0-1,1 0 0,-1-1 0,1 1 1,0 0-1,-1-1 0,1 1 0,-1-1 1,1 1-1,-1 0 0,1-1 1,0 1-1,-1-1 0,1 1 0,0-1 1,0 1-1,-1-2 0,2 2 1,-1-1-1,1 1 1,0 0-1,-1-1 1,1 1-1,0 0 1,0 0-1,-1-1 1,1 1-1,0 0 1,-1 0-1,1 0 1,0 0-1,0 0 1,0 0-1,-1 0 1,1 0-1,0 0 1,-1 1 0,1-1-1,0 0 1,0 0-1,-1 1 1,1-1-1,0 0 1,-1 1-1,1-1 1,0 0-1,0 2 1,19 7 107,99 56-107,-109-58 59,1 0 1,-1 1 0,0 0-1,0 1 1,-1 0 0,-1 0-1,1 1 1,8 14-1,-15-19-4,0-1 0,0 0 0,0 1 0,-1 0 0,1-1 0,-1 1 0,0 0 0,-1-1-1,1 1 1,-1 0 0,0 0 0,0 0 0,-1 0 0,1-1 0,-1 1 0,0 0 0,0 0 0,-1-1-1,0 1 1,1-1 0,-1 1 0,-1-1 0,1 0 0,-1 0 0,1 0 0,-5 4 0,-8 11 150,-1-1 1,-1-1 0,-37 29-1,45-38-213,-3 2 47,0-1-1,-1-1 1,1 0-1,-2-1 1,1 0-1,-1-1 1,0-1-1,0 0 0,0-1 1,-1 0-1,0-1 1,1-1-1,-1 0 1,0-1-1,-29-2 1,35-1-110,-1 0 1,1-1-1,0 0 0,0 0 1,0-1-1,0 0 1,1-1-1,-1 0 1,1 0-1,0-1 0,1 0 1,-8-7-1,0-2-594,1 0-1,0 0 1,2-1 0,-19-30-1,25 36-90,1 0-1,0 0 0,1 0 0,0-1 1,1 0-1,0 0 0,1 0 0,0 0 0,0 0 1,1-16-1,1-8-2326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1.0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374 72 9945,'-22'22'3506,"-2"2"936,0-12-4255,17-10-132,-1 0 0,0-1 0,0 0 0,0 0 0,-10-1 0,17-4-175,0-1-1,0 0 0,0 1 0,0-1 0,1 0 1,0 1-1,0-1 0,0 0 0,1 1 0,1-7 1,2 3 60,0 1 1,1 0 0,0 1 0,0-1 0,0 1 0,13-11 0,-16 15 62,0 0 0,0 0 0,1 0 0,-1 1 0,0-1 0,1 0 0,-1 1 0,1 0 0,0 0 0,-1-1 0,1 2 0,0-1 0,0 0 0,0 0 0,0 1 0,-1 0 0,1-1 0,0 1 0,0 0 0,0 1 0,0-1 0,0 0 0,4 2 0,-5-1 63,0 1 0,0-1 0,0 1 0,-1 0 0,1-1 1,0 1-1,-1 0 0,1 0 0,-1 0 0,1 0 0,-1 0 0,0 1 1,0-1-1,0 0 0,0 0 0,-1 1 0,1-1 0,-1 1 1,1 3-1,0-2 6,-1 0 1,1-1 0,-1 1-1,0 0 1,0 0 0,-1-1-1,1 1 1,-1 0 0,0-1-1,0 1 1,0-1-1,-2 5 1,-7 7-152,0-1 0,-2 0 0,1-1 0,-2-1 0,1 0 0,-2 0-1,1-1 1,-26 15 0,-8 0-3190,-73 32-1,68-38-891,26-10 2287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8.3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526 2003 8569,'0'0'9948,"-49"-14"-8302,-25 8-476,34 3-290,-68-12-1,97 12-786,0 0 0,0-1 0,0 0 0,0 0 0,1-1 0,-1 0 0,1-1 0,0 0 0,1-1 0,-13-11 1,8 3-58,1 0 1,1-1-1,0 0 1,1-1-1,1 0 1,1 0-1,0-1 1,1-1 0,1 1-1,1-1 1,-6-32-1,10 37-3,0-1 0,1 1-1,1-1 1,2-19 0,0-7 9,-2 32-51,1 0 1,1 0-1,-1 0 1,2 0-1,-1 0 1,7-13-1,28-54-67,-23 49 76,17-30 30,2 1 0,2 1 0,64-74 0,-66 92-13,1 1 0,2 2 0,2 1-1,1 2 1,50-30 0,129-82-38,31-12 81,-97 64-224,-119 72 264,-22 14-56,-1 0 1,-1-1-1,1 0 0,-1-1 0,14-12 0,-1 2 694,-17 15-768,0-1 0,-1 0 0,1 0 0,-1 0 0,0-1 0,0 1 0,0-1 1,0 0-1,4-7 0,1 1 47,1 0 0,-1 1 0,1 0 0,1 1 0,0 0 1,12-7-1,219-100-97,-67 48 586,-173 67-487,-2 0-11,0 0 0,1 0 0,-1 0 0,0 0 0,0-1 1,1 1-1,-1 0 0,0 0 0,0 0 0,0 0 0,1 0 0,-1 0 0,0 0 1,0-1-1,0 1 0,1 0 0,-1 0 0,0 0 0,0 0 0,0-1 0,0 1 1,0 0-1,0 0 0,1 0 0,-1-1 0,0 1 0,0 0 0,0 0 1,0-1-1,0 1 0,0 0 0,0 0 0,0 0 0,0-1 0,0 1 0,0 0 1,0 0-1,0-1 0,0 1 0,0 0 0,0 0 0,0-1 0,-1 1 0,6-1 2,6-1 454,-11 2-413,0 0-25,0 0 0,0 0-1,0 0 1,0 0 0,0 0 0,0 0-1,0 0 1,0-1 0,0 1 0,0 0-1,0 0 1,0 0 0,0 0 0,0-1 540,0 1-540,0 0-1,1 0 1,-1 0 0,0 0 0,0 0-1,0 0 1,0 0 0,0 0 0,0 0-1,0 0 1,0 0 0,0 0 0,0 0-1,0 0 1,0 0 0,1 0 0,-1 0-1,-38-11-177,0 2 0,-1 2 0,1 1 0,-56-1 0,71 6 277,-5-2 57,26 3-109,24 0-690,-14 1 682,1 0 0,0 1 0,-1 0 0,1 0 0,13 7 0,10 2-151,33 4 643,-36-10-589,-1 2 1,42 16-1,-68-21 29,-1-1-1,1 1 1,0-1 0,-1 1 0,1 0-1,-1-1 1,0 1 0,0 0 0,1 0 0,-1 0-1,0 0 1,-1 0 0,1 0 0,0 0-1,-1 1 1,1-1 0,-1 0 0,1 0-1,-1 1 1,0-1 0,0 3 0,-1 63-460,-1-40 966,15 89-705,-13 15 343,0-117-5574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8.5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39 6417,'0'-26'-622,"0"15"424,0 9 137,0 4 27,0-1 24,0 0 0,0-1 0,-1 1 0,1 0 0,0-1 0,0 1 0,0 0 0,0-1 0,-1 1 0,1 0 0,0-1 0,-1 1 0,1-1 0,0 1 0,-1 0 0,1-1-1,-1 1 1,1-1 0,-1 1 0,1-1 0,-2 1 0,2-1 16,-1 1-1,1-1 0,-1 1 0,1-1 1,-1 1-1,1 0 0,-1-1 0,1 1 0,-1-1 1,1 1-1,0 0 0,-1 0 0,1-1 1,0 1-1,-1 0 0,1-1 0,0 1 1,0 0-1,0 0 0,0-1 0,0 2 0,-10 48-919,10 0-210,0-43 106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29.3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26 7001,'-10'-23'7519,"10"23"-7497,0 0-1,0 0 1,0 0 0,0 0-1,0 0 1,0 0 0,0-1-1,0 1 1,0 0 0,0 0-1,0 0 1,0 0 0,0 0-1,0 0 1,0 0 0,0 0 0,0-1-1,0 1 1,0 0 0,-1 0-1,1 0 1,0 0 0,0 0-1,0 0 1,0 0 0,0 0-1,0 0 1,0 0 0,0 0-1,-1 0 1,1-1 0,0 1-1,0 0 1,0 0 0,0 0-1,0 0 1,0 0 0,0 0-1,-1 0 1,1 0 0,0 0-1,0 0 1,0 0 0,0 0 0,0 0-1,0 1 1,0-1 0,-1 0-1,1 0 1,0 0 0,0 0-1,0 0 1,0 0 0,0 0-1,-3 9 1946,0 9-406,2 5-882,-1 0 1,-6 24-1,-2 12 64,6 0-113,5 77 0,1-44-212,-2 49 482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0.0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367 240 6641,'6'-3'125,"-5"2"93,1 1 0,-1-1 0,1 1 0,-1-1 0,0 0 0,1 0 0,-1 0 0,0 0 0,1 0 0,-1 0 0,12-17 7635,-19 22-6428,-36 23-1200,1 2 0,1 1 0,2 3-1,1 0 1,2 3 0,-46 59 0,77-89-177,0 0 1,1 1 0,0-1-1,-3 10 1,-8 15-1,11-24-76,1 1 1,-1-1-1,1 0 1,1 0-1,0 1 1,0-1 0,0 1-1,1-1 1,0 1-1,2 13 1,-1 5 32,-1-25-7,1 1-1,0 0 1,-1-1-1,1 1 1,0-1-1,0 0 1,0 1-1,0-1 1,0 0-1,0 1 1,0-1-1,1 0 1,-1 0-1,0 0 1,1 0-1,-1 0 1,0 0-1,1-1 1,-1 1-1,1 0 1,0-1-1,-1 1 1,1-1-1,0 1 1,2-1-1,45 7-414,-31-8 319,0-2 0,0 0 0,0-1 0,-1 0 0,0-2 0,0 0 1,0-1-1,-1 0 0,0-2 0,0 0 0,14-11 0,-28 18 76,0 1 1,0-1-1,0 0 0,0-1 1,0 1-1,0 0 1,0 0-1,-1-1 0,1 1 1,-1-1-1,0 1 0,0-1 1,0 0-1,0 1 0,0-1 1,-1 0-1,1 0 0,-1 0 1,1 0-1,-1 1 1,0-1-1,0 0 0,-1 0 1,1 0-1,-1 0 0,1 0 1,-1 1-1,0-1 0,0 0 1,0 1-1,0-1 1,0 0-1,-1 1 0,-2-4 1,-36-28 481,-1 1 1,-65-38-1,4 3-270,98 65-152,-1-1-1,1 1 1,0-1-1,0 0 1,0 0-1,0 0 1,0-1-1,1 1 1,0-1-1,0 0 1,1 0-1,-1 0 1,-3-10-1,4 3-38,0-1-1,0-1 0,1 1 0,1-21 0,0 21-35,1 10 40,-1 0 0,1 0 1,0 0-1,0 0 0,0 0 1,0 1-1,1-1 0,-1 0 1,1 1-1,0-1 0,-1 1 1,1-1-1,0 1 0,1 0 1,-1-1-1,5-2 0,46-32 17,-42 30-19,9-5-142,1 0-1,1 2 1,-1 0-1,2 2 0,-1 0 1,1 2-1,0 0 1,1 2-1,-1 0 1,42 0-1,-65 3 58,1 1 0,0 0 0,0 1-1,-1-1 1,1 0 0,0 0-1,0 0 1,-1 0 0,1 0 0,0 1-1,-1-1 1,1 0 0,0 1 0,-1-1-1,1 1 1,0-1 0,-1 0 0,1 1-1,-1-1 1,1 1 0,-1 0 0,1-1-1,-1 1 1,1-1 0,-1 1-1,0 0 1,1-1 0,-1 1 0,0 0-1,1 0 1,1 26-6246,-2-21 4685,0 3-510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0.5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197 0 9945,'-12'7'1810,"-31"20"2531,27-12-3738,1 1 0,1 1 0,1 0 0,0 0-1,-19 36 1,26-39-581,0 0 1,0 1-1,1 0 0,1 0 0,1 0 1,0 0-1,1 1 0,-1 27 0,3-39-35,0 0 0,0 1 0,0-1 0,1 0 0,0 0 0,0 0 0,0 0 0,0 0 0,0 0 0,1 0 0,0 0 0,0 0 0,0 0 0,0-1-1,0 1 1,1-1 0,0 0 0,0 0 0,0 0 0,0 0 0,0 0 0,0-1 0,1 1 0,-1-1 0,1 0 0,0 0 0,-1 0 0,1 0 0,0-1 0,0 0 0,5 1 0,1 0-37,1 0 0,-1-1 1,1 0-1,0-1 0,-1-1 0,1 1 1,-1-2-1,1 1 0,-1-2 1,1 1-1,14-7 0,45-23 67,-64 29-17,-1-1 0,1 0 1,0 0-1,-1 0 0,0 0 0,0-1 1,0 0-1,-1 0 0,6-8 0,-8 8-12,0 0 0,0 0 0,0-1 0,-1 1-1,0-1 1,0 1 0,0-1 0,-1 1 0,0-1-1,0 1 1,0-1 0,-1 1 0,1-1 0,-1 1-1,-1-1 1,1 1 0,-1-1 0,0 1 0,-3-6-1,-8-10 342,12 18-328,-1 0 0,0 0 0,0 0 1,0 0-1,-1 0 0,1 0 0,-5-4 0,-90-67-1208,53 47-2321,30 11-2886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0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42 10041,'-2'0'256,"1"0"0,-1 0 0,1 0 1,0 1-1,-1-1 0,1 0 0,-1 1 0,1-1 0,0 1 0,-1 0 1,1-1-1,0 1 0,-1 0 0,1 0 0,0-1 0,0 1 1,0 0-1,0 0 0,-2 2 0,1 0-83,1 0 0,-1 0 0,0 0 1,1 0-1,-1 1 0,1-1 0,0 0 0,-1 5 0,0 7-196,0 1 0,1 31 0,1-40 273,0-6-242,1 1 0,-1-1 0,1 0 0,0 0 0,-1 0 0,1 0 1,0 0-1,0 0 0,-1 0 0,1 0 0,0 0 0,0 0 0,0 0 0,0 0 0,0 0 0,1-1 1,-1 1-1,0-1 0,0 1 0,0-1 0,1 1 0,-1-1 0,0 1 0,0-1 0,1 0 0,-1 0 0,0 0 1,1 0-1,1 0 0,47 3 45,-43-4-74,-3 1 26,1-1 1,0 0-1,0 0 0,0 0 0,-1-1 1,1 0-1,0 0 0,-1 0 0,0 0 1,1-1-1,3-3 0,-1 1-2,0 0 0,-1-1-1,0 0 1,0 0 0,9-11 0,-12 11-39,-1 0 1,1 0 0,-1-1-1,-1 1 1,1 0 0,-1-1 0,0 1-1,0-1 1,-1 1 0,0-1 0,-1-7-1,1 6-146,0 6 111,-1 0 0,0 1 0,1-1 0,-1 1 1,0 0-1,0-1 0,0 1 0,0 0 1,0-1-1,0 1 0,0 0 0,-1 0 1,1 0-1,0 0 0,-1 0 0,1 0 1,-1 0-1,1 1 0,-1-1 0,1 0 1,-1 1-1,1-1 0,-1 1 0,-2-1 0,-43-8-4518,21 9 588,15 0 1977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1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67 8617,'-32'-3'8940,"44"2"-7796,280-36 1312,-230 25-6442,-1-2-4412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2.2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238 18 11465,'-2'-14'1412,"-3"11"631,-14 17 182,15-11-2548,-18 20 595,1 1 0,0 1 0,2 0 0,1 2 0,1 0 0,2 1 0,0 0 0,-12 36 0,22-47-200,1 0 1,-4 29 0,1-5-71,4-25 1,1 0-1,0 0 1,1 0 0,1 1-1,0-1 1,1 0 0,1 0 0,1 0-1,0 0 1,1 0 0,0-1-1,1 1 1,1-1 0,1-1 0,0 1-1,1-1 1,0 0 0,1-1-1,1 0 1,0 0 0,1-1 0,0 0-1,1-1 1,0 0 0,15 10-1,-6-8-46,0 0-1,42 19 1,11-6-3027,-64-25 1094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2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8057,'10'-11'4266,"-10"11"-4186,0 0-1,0 0 0,1 0 0,-1 0 1,0-1-1,0 1 0,0 0 0,1 0 1,-1 0-1,0 0 0,0 0 0,1-1 1,-1 1-1,0 0 0,0 0 0,1 0 1,-1 0-1,0 0 0,1 0 0,-1 0 1,0 0-1,0 0 0,1 0 0,-1 0 0,0 0 1,0 0-1,1 1 0,-1-1 0,0 0 1,0 0-1,1 0 0,-1 0 0,0 0 1,0 0-1,1 1 0,-1-1 0,0 0 1,0 0-1,0 0 0,1 1 0,-1-1 1,0 0-1,0 0 0,0 0 0,0 1 1,0-1-1,1 0 0,-1 0 0,0 1 1,0-1-1,0 0 0,0 1 0,0-1 0,0 0 1,0 0-1,0 1 0,0-1 0,0 0 1,0 0-1,0 1 0,0-1 0,0 0 1,0 1-1,0-1 0,-1 0 0,1 0 1,0 1-1,0-1 0,0 0 0,0 7 326,0 1 0,0-1-1,1 0 1,0 0-1,1 0 1,2 8 0,1 9-54,-5-21-334,1 1-1,-1-1 1,1 1 0,0-1 0,0 0-1,0 1 1,3 3 0,-1 1 6,1 1 0,-1-1 0,3 18 1,3 8 5,0-6-1830,0 0-1,-2 1 1,-1 0-1,-1 1 1,1 57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3.2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 0 9085,'0'0'484,"-12"6"1385,5-1-1370,1 0 0,-1 0-1,1 1 1,0-1 0,0 2-1,1-1 1,0 0 0,0 1-1,1 0 1,-1 0 0,1 0-1,-4 13 1,-1 2-270,2 0 0,0 1 0,-4 27 0,10-36-204,0-1-1,1 26 0,1-10-22,0-26-22,-1 0 1,1 0-1,0 0 0,0 0 0,0 0 0,0 0 0,0 0 0,1 0 0,-1 0 0,1 0 0,0-1 0,0 1 0,0-1 0,0 1 0,0-1 0,1 0 0,-1 0 1,1 0-1,-1 0 0,1 0 0,0 0 0,0-1 0,5 3 0,0-1-58,0 1 1,1-1 0,-1-1-1,1 0 1,-1 0-1,1 0 1,15 0-1,-19-3-1,0 0-1,0 0 1,0 0-1,0 0 1,0-1-1,0 0 1,0 0-1,0 0 1,-1 0-1,1-1 1,-1 0-1,0 0 1,5-4 0,0-1-152,1-1 1,-1 0 0,-1 0 0,10-14 0,-15 16 136,0 0 1,-1 0-1,0-1 1,0 1-1,-1-1 1,0 0-1,0 1 1,0-1-1,-1 0 1,0 0-1,-2-10 1,1-6-124,0 17 202,0 0 0,0-1 0,0 2 0,-1-1 0,0 0 0,-1 0 0,1 0 0,-1 1 0,-1 0 0,1-1 0,-8-8 0,6 7 13,-2 0 1,1 1-1,-1-1 1,0 1-1,-1 1 1,1-1-1,-16-8 1,18 13-110,0 0-1,0 0 1,0 0 0,0 1-1,-1 0 1,1 0-1,0 0 1,-7 0 0,-26 1-3825,24 0 513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1.5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1032 428 8569,'2'1'10517,"-105"44"-9668,-2-5 0,-2-4 0,-184 37 0,242-67 74,-96-1 0,142-5-898,-3 0 45,-1-1 0,0 1 0,1-1 0,-1-1-1,0 1 1,1-1 0,-1 0 0,1-1 0,0 1 0,0-1 0,0 0 0,0-1 0,1 1 0,-1-1 0,1-1-1,0 1 1,0-1 0,0 0 0,1 0 0,-1 0 0,1 0 0,-6-12 0,-2-7-105,0-1 0,2 0 0,1 0 0,-8-37 0,11 40 65,0-7-131,1-1 0,-2-46 0,4 29-715,-3-60-2074,6 71-872,-1 0-3962,1 29 4660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3.6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222 25 9945,'-14'1'890,"1"0"1,0 0 0,0 1-1,0 1 1,0 0-1,-19 8 1,24-8-573,-1 1 0,1 0 0,1 0 1,-1 1-1,1 0 0,-1 0 0,1 1 0,1 0 1,-1 0-1,-9 12 0,13-11-266,0 0 0,0 0 0,0 0 1,1 1-1,1-1 0,-1 0 0,1 1 0,0-1 0,0 1 0,1-1 0,1 14 0,0-9-105,-1-10 55,-1 3 7,1 1 0,0-1 0,1 0 0,-1 0-1,1 0 1,0 0 0,0 0 0,1 0 0,2 8 0,-1-8-7,-1 0 1,1 0 0,0 0-1,0 0 1,0-1 0,0 1-1,1-1 1,0 0 0,0 0-1,0 0 1,0-1-1,1 1 1,0-1 0,-1 0-1,1 0 1,9 3 0,-5-2-35,1 0 1,-1-1 0,1 0 0,0-1 0,1 0 0,-1 0 0,0-1 0,0 0-1,1-1 1,-1 0 0,0-1 0,0 0 0,1-1 0,-1 0 0,0 0 0,0-1-1,-1-1 1,1 1 0,0-2 0,-1 1 0,0-1 0,0-1 0,-1 1 0,0-1-1,1-1 1,-2 0 0,10-10 0,-15 12-37,0 1-1,0-1 1,0 1-1,-1-1 1,0 0-1,0 1 1,0-1-1,0 0 1,-1 0-1,0 0 1,0 0 0,0 0-1,-2-5 1,1-12-88,1 18 146,-1 0 1,0 0-1,0 0 0,-1 0 1,1 0-1,-1 0 0,0 0 1,0 1-1,0-1 0,0 1 1,-1-1-1,-3-4 0,-43-44-462,32 36 56,-23-21-1643,-4-4-7100,34 34 7014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4.0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 27 10921,'-1'0'35,"1"-1"-1,0 1 1,-1 0-1,1-1 1,0 1 0,-1-1-1,1 1 1,-1 0-1,1-1 1,-1 1 0,1 0-1,-1-1 1,1 1-1,-1 0 1,1 0-1,-1 0 1,1-1 0,-1 1-1,1 0 1,-1 0-1,0 0 1,1 0 0,-1 0-1,1 0 1,-1 0-1,1 0 1,-1 0 0,0 0-1,1 0 1,-1 1-1,1-1 1,-1 0 0,1 0-1,-1 1 1,1-1-1,-2 1 1,-20 8 3104,19-5-3030,1 0-1,-1 0 1,1 1-1,0-1 1,0 0-1,0 1 1,1-1 0,0 1-1,0 0 1,0-1-1,0 1 1,1 0-1,-1 0 1,1 0-1,1-1 1,0 8-1,-1-2-4,1-8-100,0 0-1,-1 0 1,1-1-1,1 1 1,-1 0 0,0-1-1,0 1 1,1-1 0,-1 0-1,1 1 1,-1-1 0,1 0-1,-1 0 1,1 0 0,0 0-1,0 0 1,-1 0-1,1-1 1,2 2 0,40 13 203,-39-14-205,0 0 0,0-1 0,0 0 0,0 1 0,0-2 0,0 1 0,0 0 0,0-1 0,0 0 0,0 0 0,0-1 0,0 1 0,-1-1 0,1 0 0,-1-1 0,1 1 0,-1-1 0,0 1 0,0-1 0,0-1 0,0 1 0,0 0 0,-1-1 0,0 0 0,1 0 0,-1 0 0,-1 0 0,1 0 0,-1-1 0,3-6 0,-3 6 22,-2-1 1,1 1-1,0-1 1,-1 1-1,0-1 1,-1-7-1,0-4 35,0 15-71,0 0-1,1 1 1,-1-1-1,0 1 1,0-1-1,0 1 1,0 0-1,0-1 1,0 1 0,-1 0-1,1 0 1,0 0-1,-1-1 1,1 2-1,0-1 1,-1 0-1,1 0 1,-1 0-1,0 1 1,1-1 0,-1 0-1,0 1 1,1 0-1,-1-1 1,-2 1-1,-47-7-1949,48 7 1399,-1 0 0,0 0 0,1 0 0,-1 1 0,0-1 0,1 1 0,-1 0 1,1 0-1,-1 1 0,1-1 0,0 1 0,-1-1 0,1 1 0,-6 4 0,8 1-1524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4.6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69 10089,'1'0'255,"-1"1"0,1 0 0,0 0 0,0-1 1,-1 1-1,1-1 0,0 1 0,0 0 0,0-1 0,0 1 0,0-1 1,0 0-1,0 1 0,0-1 0,0 0 0,0 0 0,0 0 0,0 1 1,0-1-1,0 0 0,0 0 0,0 0 0,0-1 0,0 1 0,0 0 1,1-1-1,42-3 11,-34 3 212,14-2-172,70-7 127,156-37 0,-228 43-542,9-3-920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5.0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9 8617,'-27'-8'12350,"27"9"-12140,0 433 986,-8-345-996,5-72-1503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5.8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71 8241,'0'-2'35,"0"0"0,0 0 0,0 0 0,0 0-1,0 0 1,1 1 0,-1-1 0,1 0 0,-1 0 0,1 1 0,0-1 0,0 0 0,0 1 0,0-1 0,0 1 0,1-3 0,-1 3 103,-1 0 0,1 0 0,-1 0 0,1 0 0,-1 0 0,1 0 0,-1 0 0,0 0 0,0 0 0,1 0 0,-1 0 0,0 0 0,0 0 0,0 0 0,0 0 0,0 0 0,-1 0 0,1-2 1,0 3-30,-1-1 0,1 1 0,0-1 0,0 1 0,0-1 0,0 0 0,0 1 0,0-1 0,0 1 1,0-1-1,0 0 0,0 1 0,0-1 0,0 1 0,1-1 0,-1 0 0,0 1 0,0-1 1,1 1-1,-1-1 0,0 1 0,0-1 0,1 1 0,-1-1 0,1 1 0,-1 0 0,0-1 1,1 1-1,-1-1 0,1 1 0,-1 0 0,2-1 0,-2 12 4454,1 39-3540,-11 70-80,10 75-230,1-195-713,-1 1-1,1-1 1,-1 1-1,1-1 1,0 1-1,-1-1 1,1 0 0,-1 1-1,1-1 1,0 0-1,-1 1 1,1-1-1,0 0 1,-1 0 0,1 0-1,0 1 1,0-1-1,-1 0 1,1 0-1,0 0 1,0 0 0,1-1-1,24 1-18,-21 0 32,12 0-57,1-2 0,0 0 0,-1-1 0,0-1 0,22-8-1,-20 5-963,0 0-1,21-13 1,-37 18 401,1 0 0,-1-1 0,1 1 0,-1-1 0,0 1 0,0-1 1,0 0-1,-1 0 0,1-1 0,-1 1 0,0 0 0,1-1 0,-2 1 0,1-1 0,2-7 1,3-3-2477,1 4 1046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6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 1 8197,'0'13'10308,"0"7"-7147,-6 100-2614,-4 13-373,6-106-89,-1 0 1,-1 0-1,-1 0 1,-14 32-1,11-32-324,-9 37 0,2-5 228,7-25-246,9-11-859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6.5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8241,'0'3'8288,"0"14"-4123,0 123-3355,1-133-813,0 0 0,0 0 0,1 0 0,0 0 0,0 0 0,1 0 0,0-1 0,0 0 0,5 8 0,2 5 60,-9-16-188,1-1 1,0 0-1,-1-1 1,1 1-1,0 0 1,0 0 0,0-1-1,0 1 1,1-1-1,-1 0 1,0 1-1,0-1 1,1 0 0,-1-1-1,1 1 1,-1 0-1,1-1 1,-1 1-1,1-1 1,0 0 0,-1 0-1,1 0 1,-1 0-1,1 0 1,-1 0-1,1-1 1,2 0 0,-1 0-340,0 1 1,-1-1-1,1 0 1,0 0 0,-1 0-1,1-1 1,-1 1-1,0-1 1,1 0 0,-1 0-1,0 0 1,0 0-1,0-1 1,-1 1 0,1-1-1,0 0 1,-1 1 0,5-8-1,-3-1-1443,8-1-130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6.9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142 1 7321,'9'3'11075,"-9"19"-9989,-1 0 0,-1 0 0,-6 24 0,-58 219 127,45-183-1030,1 24-253,11-51 284,5-34-189,0 0 34,0 0 0,0 32 0,-4-8-349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7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 20 10041,'-2'-9'5936,"-8"25"-4453,7-12-1396,0 0 0,0 0 0,0 0 0,0 0 1,1 0-1,0 1 0,0-1 0,0 1 0,-2 9 0,2-2-70,0 0 0,1 1 0,1 15-1,-1-27-21,1 1 1,0-1-1,1 1 0,-1-1 0,0 1 0,0-1 0,0 1 0,1-1 0,-1 1 0,1-1 0,-1 0 0,1 1 0,0-1 0,0 0 0,-1 1 1,1-1-1,0 0 0,0 0 0,0 0 0,0 0 0,0 0 0,3 2 0,-1-1 18,1-1 0,-1 0 0,1 1 0,-1-1 0,1 0 0,0-1 0,0 1 0,6-1 0,-2 0-59,0 0 0,-1-1-1,1 0 1,0 0-1,0-1 1,-1 0-1,1-1 1,8-3 0,-12 4-4,0 1 0,0-1 0,-1 0 0,1 0 0,0 0 1,-1-1-1,1 0 0,-1 1 0,0-1 0,0 0 1,0 0-1,0-1 0,-1 1 0,1-1 0,-1 1 0,3-7 1,-4 3-72,0-1 1,0 0-1,0 0 1,-1 0-1,-2-13 1,1-3-420,0 22 488,0 1 0,1 0 0,-1-1 0,0 1 0,-1-1-1,1 1 1,0 0 0,0 0 0,0 0 0,-1 0 0,1 0-1,-1 0 1,1 0 0,-1 0 0,1 0 0,-1 1 0,1-1-1,-1 0 1,0 1 0,-1-1 0,-40-9-3800,1 10-141,30 5 2142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8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18 9849,'0'-1'174,"0"1"0,0-1 1,0 0-1,0 1 0,0-1 0,0 0 0,0 1 1,0-1-1,0 0 0,0 1 0,0-1 0,1 0 1,-1 1-1,0-1 0,0 1 0,1-1 0,-1 1 1,0-1-1,1 0 0,-1 1 0,1-1 0,-1 1 1,1 0-1,-1-1 0,1 1 0,-1-1 0,1 1 1,-1 0-1,2-1 0,-1 1 5,0 0 0,1 0 0,-1 0 0,0 0 0,1 0 0,-1 0 0,0 0 0,1 0 0,-1 1 0,0-1 0,1 1-1,-1-1 1,2 2 0,34 23 1301,-15-3-1296,-1 0 0,-1 1 0,-1 2 0,-2-1 0,0 2 0,-2 0 0,0 1 0,-2 1 0,-1 0 0,-1 1 0,13 58 0,-19-52-126,-2-1 0,-1 1 0,-3 52 0,0-20-91,0-49 44,-1 0 1,-1 0 0,0 0-1,-1 0 1,-10 25 0,-39 84 17,-136 229 1079,181-339-983,-4 4 34,9-19-125,1 1-1,0 0 1,0-1 0,0 1-1,0 0 1,0 0 0,-1 4-1,1-4 993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1.7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1 147 10285,'1'2'204,"0"-1"0,0 1 0,0 0 0,0 0 0,0-1 0,1 1 0,-1-1 1,1 1-1,-1-1 0,1 0 0,0 1 0,-1-1 0,1 0 0,0 0 0,0 0 0,0 0 0,0-1 0,0 1 0,0 0 0,0-1 0,0 0 0,0 1 1,0-1-1,0 0 0,0 0 0,0 0 0,0 0 0,0 0 0,0-1 0,0 1 0,0-1 0,0 1 0,0-1 0,0 0 0,0 1 0,0-1 1,0 0-1,2-2 0,116-64 451,-43 19-3409,-10 6-4512,-53 35 4192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8.8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21 6505,'-2'2'8915,"16"0"-3884,-7 1-6908,1-1 2038,-1 0 0,1 0-1,0-1 1,0 0 0,0-1-1,0 0 1,0 0 0,13-2-1,10 0 15,52-1-738,91-17 0,-173 20-82,1-1-1,-1 1 1,1 0-1,0-1 1,-1 1-1,1-1 1,6-5-2582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9.1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8757,'0'8'460,"0"-6"125,0 1 0,0-1 1,0 1-1,0-1 0,0 1 0,1-1 1,-1 1-1,1-1 0,0 1 1,1 2-1,-1-4-400,0 0 1,0 1-1,0-1 0,1 0 0,-1-1 0,1 1 1,-1 0-1,0 0 0,1-1 0,-1 1 1,1-1-1,0 1 0,-1-1 0,1 1 1,-1-1-1,1 0 0,0 0 0,-1 0 1,3 0-1,193 2-26,-108-3-8122,-72 0 5547,-2-2-495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39.7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538 12 9417,'-5'-8'3701,"4"8"-3516,1-1 0,-1 1 0,1 0 0,-1 0 0,1 0 0,-1 0 0,1 0 0,-1 0 0,0-1 0,-24 0 1298,-23 8-871,17 3-454,0 2-1,1 2 1,1 0 0,0 2-1,1 2 1,0 0 0,2 2 0,0 0-1,2 2 1,0 1 0,1 1-1,2 1 1,0 1 0,-23 38-1,38-53-187,1-1 0,0 1 0,1 0 0,0 0 0,0 0 0,1 0 0,1 1 0,0 0-1,0-1 1,2 1 0,-1 14 0,1-21 26,0-1 0,-1 0 0,2 0 0,-1 1-1,0-1 1,1 0 0,0 0 0,0 0 0,0 0 0,0 1 0,1-2-1,-1 1 1,1 0 0,0 0 0,1 0 0,-1-1 0,0 1 0,1-1-1,0 0 1,0 0 0,0 0 0,0 0 0,0 0 0,1-1 0,-1 1-1,1-1 1,6 3 0,0 0-20,1-1 0,-1 0-1,1 0 1,0-1 0,0 0-1,1-1 1,-1-1 0,0 0 0,1 0-1,-1-1 1,0 0 0,1-1-1,-1 0 1,13-4 0,-11 2 22,0 0 0,0-1 0,-1 0 1,1-2-1,-1 1 0,0-1 0,0-1 0,-1 0 1,0-1-1,0 0 0,16-15 0,-25 20 23,0 0 1,0 0-1,-1 1 0,1-1 0,0 0 1,-1 0-1,0-1 0,0 1 0,0 0 1,0 0-1,0-1 0,0-3 0,0-45 333,-1 33-362,-1 16 14,0-1-1,0 1 1,0 0 0,0-1-1,0 1 1,-1 0-1,0 0 1,0 0 0,0 0-1,0 0 1,0 0-1,0 1 1,-1-1 0,1 1-1,-1 0 1,0-1-1,0 1 1,1 0 0,-6-2-1,-9-7 16,-37-15 1,51 24-10,-11-3-260,0 0-1,-1 1 0,1 0 1,-1 1-1,0 1 0,-22-1 0,-48 2-4104,46 1 955,22 0 937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40.6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75 11165,'-2'-1'199,"1"0"0,-1 0 0,1 0 0,-1 0 0,1 0 0,0 0 0,0-1 0,0 1 0,-1 0 0,1-1 0,0 1 0,1-1 0,-1 1 0,0-1 0,0 0 0,1 1 0,-1-1 0,1 0 0,-1 1 0,1-1 0,0 0 0,0 0 0,0 1 0,0-1 0,0 0 0,0 0 0,0 1 0,1-4 0,3 3-67,0 0 1,0 0 0,0 0 0,1 0 0,-1 1 0,0 0 0,1 0 0,8-1 0,-8 1-68,14-3 115,1 1 0,-1 0 0,1 2 0,-1 0 0,31 3 0,-44-1-185,1-1-1,-1 1 1,1 1 0,-1-1 0,0 1 0,0 0-1,0 1 1,0-1 0,0 1 0,0 1 0,-1-1-1,1 1 1,-1 0 0,0 0 0,0 0 0,-1 1 0,1-1-1,-1 1 1,0 0 0,5 9 0,-7-9 15,0 1 1,-1-1 0,1 1-1,-1 0 1,-1-1-1,1 1 1,-1 0 0,0 0-1,-1 9 1,0 5-27,1-16 6,-1 0 1,0 0-1,-1 0 1,1-1-1,-1 1 1,0 0-1,0 0 1,0-1-1,0 1 1,-1-1-1,1 0 1,-1 0-1,0 0 1,-4 4-1,-49 39-36,30-27-8,-1-1-1,-48 24 1,92-42-33,-1 1 0,1 0 0,0 1 1,-1 1-1,30 10 0,-39-11 186,-1 1 1,1 0-1,-1 1 0,1 0 1,-1 0-1,0 0 0,-1 1 1,1-1-1,-1 1 0,0 1 1,0-1-1,0 1 0,-1 0 0,0 0 1,0 0-1,-1 0 0,1 1 1,-1-1-1,-1 1 0,1 0 1,-1 0-1,0 0 0,-1 0 1,0 1-1,1 11 0,-2-3 191,0-6-145,0 1 1,0-1-1,-1 0 1,-3 16-1,2-22-129,0 1-1,0-1 1,0 1-1,0-1 1,-1 0-1,1 0 1,-1 0-1,0 0 1,-1 0-1,1-1 1,0 1 0,-6 3-1,-6 4-26,0-1 0,0 0 0,-1-1-1,-1 0 1,0-2 0,0 0 0,0 0 0,-29 5 0,10-5-952,0-1 1,0-2 0,-49 0-1,79-4 538,0 0 0,1-1 0,-1 1 0,1-1 0,0 0 0,-1-1 0,1 1-1,0-1 1,-1 0 0,-8-5 0,11 5-42,0 0 1,1 0-1,-1 0 0,1-1 1,0 1-1,-1-1 0,1 1 1,0-1-1,1 0 0,-1 0 1,0 1-1,-1-5 0,-7-10-1946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41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29 9801,'0'0'3512,"-11"1"-884,8 1-2344,-1 1-141,0 0 0,1 0 0,-1 0 0,1 1 0,0-1 0,0 1 0,0 0 0,0 0 0,0 0 0,1 0 0,0 1 0,0-1 0,0 1 0,1-1 0,-1 1 0,1-1 0,0 1 0,0 0 0,1 0 0,-1 8 0,1-9-124,-1-1-1,1 1 0,0 0 0,1-1 0,-1 1 1,1-1-1,-1 1 0,1-1 0,0 1 1,0-1-1,1 1 0,-1-1 0,1 0 0,-1 1 1,1-1-1,0 0 0,0 0 0,1-1 0,-1 1 1,1 0-1,-1-1 0,1 1 0,0-1 0,0 0 1,0 0-1,0 0 0,0 0 0,0-1 1,0 1-1,1-1 0,4 2 0,-1-1-5,1 0-1,0 0 1,0-1 0,-1 0-1,1 0 1,0 0 0,0-1-1,0-1 1,0 1 0,0-1-1,0 0 1,-1-1-1,1 0 1,0 0 0,7-4-1,-6 2-7,1 0-1,-1-1 1,1 1-1,-1-2 0,-1 0 1,1 0-1,-1 0 1,0-1-1,-1 0 0,14-17 1,-19 20 19,1-1 1,-1 0-1,0 0 1,-1 0-1,1 0 1,-1 0-1,0-1 1,0 1-1,-1 0 0,0-1 1,0 1-1,0-6 1,-1 9-35,0 0 1,0 0-1,0 0 0,0 0 1,-1 0-1,1 0 0,0 0 1,-1 1-1,1-1 0,-1 1 1,0-1-1,1 1 0,-1 0 0,0-1 1,0 1-1,0 0 0,0 0 1,-3-1-1,-43-17-70,36 16-430,0 0 1,-1 1-1,1 0 1,-17 0-1,23 2-288,0 1-1,0-1 1,0 1-1,0 0 1,0 0 0,-8 3-1,4 1-1280,8 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43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672 458 14221,'0'-22'-284,"-1"9"503,1-1 0,0 1 0,1 0-1,0 0 1,1-1 0,0 1 0,2 0-1,-1 1 1,10-23 0,-2 15-122,1 0 0,1 1 0,0 1 1,2 0-1,0 0 0,1 2 0,0 0 0,1 1 0,1 1 1,1 0-1,0 1 0,0 1 0,1 1 0,1 1 0,0 1 1,0 1-1,1 0 0,0 2 0,0 1 0,1 0 0,-1 2 1,1 0-1,37 1 0,-43 2-105,0 1 0,1 1-1,-1 0 1,-1 1 0,33 10-1,-44-11 15,1 0-1,-1 0 1,0 0-1,0 1 1,0 0-1,0 0 0,-1 0 1,1 0-1,-1 1 1,0 0-1,0 0 1,0 0-1,0 0 0,-1 1 1,0-1-1,0 1 1,0 0-1,0 0 1,-1 0-1,0 0 0,0 1 1,1 5-1,2 20 186,-1 1-1,-1 59 0,-3-88-162,-1 0 0,1-1 0,-1 1 0,0 0 0,0 0 0,0-1 0,0 1-1,0-1 1,-1 1 0,1-1 0,-1 0 0,1 1 0,-1-1 0,0 0 0,0 0 0,0 0 0,-5 3 0,2-1 31,0 0 0,0-1 0,0 0-1,0 0 1,-1-1 0,0 1 0,-8 2 0,16-31-51,12 13-15,1 0 1,18-13-1,0 1-77,-12 8 90,2 1-1,0 1 0,1 1 1,1 1-1,0 1 1,0 2-1,1 0 1,0 2-1,1 1 0,0 1 1,0 1-1,0 1 1,40 0-1,-59 5 22,1 0-1,-1 0 1,1 1-1,-1 0 1,1 0-1,-1 1 1,0 0-1,0 0 1,0 1-1,0 0 1,-1 1-1,10 7 0,-6-3 37,0 0 0,0 1 0,-2 0-1,1 0 1,-1 1 0,15 23 0,-21-25-33,0-1 0,0 1 0,0-1 1,-1 1-1,0 0 0,-1 0 0,0 0 1,-1 0-1,1 0 0,-3 12 1,2-5 43,0-15-78,0 0 1,0 0-1,-1 0 1,1 0-1,0 0 1,-1 0-1,1 0 1,-1 0-1,1 0 1,-1 0-1,1-1 0,-1 1 1,0 0-1,1 0 1,-1-1-1,0 1 1,0 0-1,1-1 1,-1 1-1,0-1 1,0 1-1,0-1 0,0 1 1,0-1-1,-2 1 1,3-1-4,0 0 0,0 0 0,0 0 1,0 0-1,0 0 0,0 0 0,0 0 0,0 0 0,0 0 1,-1 1-1,1-1 0,0 0 0,0 0 0,0 0 1,0 0-1,0 0 0,0 0 0,0 0 0,0 0 0,-1 0 1,1 0-1,0 0 0,0 0 0,0 0 0,0 0 1,0 0-1,0 0 0,0 0 0,0 0 0,-1-1 1,1 1-1,0 0 0,0 0 0,0 0 0,0 0 0,0 0 1,0 0-1,0 0 0,0 0 0,0 0 0,0 0 1,0 0-1,-1 0 0,1-1 0,0 1 0,0 0 0,0 0 1,0 0-1,0 0 0,0 0 0,0 0 0,0 0 1,0 0-1,0 0 0,0-1 0,0 1 0,0 0 0,0 0 1,0 0-1,0 0 0,0 0 0,0 0 0,0 0 1,0-1-1,16-11-209,40-23-4,66-30 1,-99 55 237,0 0-1,1 2 1,0 1-1,1 1 1,0 1 0,28-2-1,-33 6-25,1 0 0,-1 2 0,1 0-1,-1 1 1,1 1 0,-1 1 0,0 1 0,26 10 0,-35-11 48,-1 1 0,0 0 0,0 0 0,0 1-1,-1 1 1,0 0 0,0 0 0,0 0 0,-1 1 0,0 1 0,-1-1 0,0 1 0,0 1 0,-1-1 0,0 1 0,7 18 0,-8-15 57,-1 1 1,-1 0-1,0 1 0,-1-1 0,-1 0 1,0 1-1,-2 18 0,1-21-62,-1-2-17,0-1-1,-1 0 1,0 1 0,0-1-1,-1 0 1,0 0 0,-1 0-1,0-1 1,-8 14 0,-55 74 86,52-75-138,-86 96-290,59-70-832,41-46 1109,0 0 0,0-1 0,1 1-1,-1 0 1,1 0 0,-1 0 0,1-1 0,-1 1 0,1 0-1,-1 0 1,1 0 0,0 0 0,-1 0 0,1 0-1,0 0 1,0 0 0,0 1 0,0-1 25,0-1-1,0 1 1,0 0 0,1-1 0,-1 1-1,0-1 1,0 1 0,1-1 0,-1 1-1,1-1 1,-1 0 0,0 1 0,1-1-1,-1 1 1,1-1 0,-1 0 0,1 1-1,-1-1 1,1 0 0,-1 0 0,2 1-1,39 6-364,-22-5 228,-9 0 132,0 1 1,1 0 0,-1 1-1,0 0 1,-1 1 0,1 0-1,-1 0 1,0 1 0,0 0 0,-1 1-1,1 0 1,-2 0 0,1 1-1,-1 0 1,0 0 0,8 12-1,-13-13 85,0 0 0,0 0 0,0 0 0,-1 1 0,0-1 0,0 0 0,-1 1 0,0-1 0,0 0 0,-2 9 0,1 12 404,0-23-402,0 0 0,0-1 0,0 1 0,0 0 0,-1-1-1,0 1 1,0-1 0,0 1 0,-1-1 0,1 0 0,-1 0 0,0 0 0,-4 3 0,-49 50 286,48-50-302,-26 22 194,-2-1 1,-1-1-1,-64 34 0,-131 47 379,220-103-626,-88 34-146,85-34-63,0-1 1,1-1-1,-1 0 1,0-1-1,-16 0 1,31-2 205,-1 0-1,1 0 1,0 0 0,-1 0 0,1-1-1,0 1 1,-1 0 0,1 0-1,0 0 1,-1 0 0,1-1 0,0 1-1,-1 0 1,1 0 0,0-1-1,-1 1 1,1 0 0,0-1 0,0 1-1,0 0 1,-1-1 0,1 1 0,0 0-1,0-1 1,0 1 0,0 0-1,-1-1 1,1 1 0,0 0 0,0-1-1,0 1 1,0-1 0,0 1 0,0 0-1,0-1 1,0 1 0,0 0-1,0-1 1,1 1 0,-1-1 0,0 1-1,0 0 1,0-1 0,0 1 0,0 0-1,1-1 1,-1 1 0,0 0-1,0-1 1,1 1 0,-1 0 0,0 0-1,1-1 1,13-19-290,13 8-158,-17 13 337,-10 0 137,0-1-1,0 1 0,0 0 0,0-1 0,0 1 0,0 0 0,0-1 0,0 1 0,0-1 0,0 1 0,-1 0 1,1-1-1,0 1 0,0-1 0,-1 1 0,1 0 0,0-1 0,-1 1 0,1-1 0,0 1 0,-1 0 0,-7 9 144,0 0-1,-1-1 0,1 0 1,-2 0-1,1-1 0,-1 0 0,-1 0 1,-17 9-1,-4-1 388,-61 24 0,64-31-491,0-2 0,0 0 1,-1-2-1,0-2 0,0 0 1,0-2-1,-45-4 0,66 2-80,1 0-1,-1-1 0,1 0 0,-1 0 1,1-1-1,0 0 0,0 0 0,0-1 0,0 0 1,1 0-1,-1-1 0,1 0 0,-8-7 1,11 5-148,6 21 91,-2-7 128,-2-1 0,1 1 0,-1-1 0,0 1-1,0-1 1,0 0 0,-1 0 0,0 0 0,0 0 0,-1 0 0,0-1 0,0 0 0,-7 9-1,-11 9 287,-36 30 0,52-48-271,-6 4-19,0 0-1,-1 0 0,0-1 0,-1-1 0,1 0 1,-1-1-1,-1 0 0,1-2 0,-20 5 0,1-3-3,0-1 0,-1-2 0,-38-1 0,69-2-77,0 0 0,0 0 0,0-1 0,0 1 0,0-1 0,0 0-1,0 0 1,1 0 0,-1 0 0,0 0 0,1-1 0,-1 1 0,0-1 0,1 0 0,0 0 0,-1 0 0,1 0 0,0 0 0,0 0 0,0-1 0,0 1 0,1 0 0,-1-1 0,1 0 0,-1 1 0,1-1-1,0 0 1,0 0 0,-1-3 0,-1-7-69,0 0 0,1 0 0,0 0 0,1-1 0,1-14 0,0 27 108,0 1 1,0-1 0,0 1 0,0 0 0,0-1-1,0 1 1,0-1 0,0 1 0,0-1 0,0 1-1,0 0 1,0-1 0,0 1 0,-1-1-1,1 1 1,0 0 0,0-1 0,0 1 0,-1 0-1,1-1 1,0 1 0,-1 0 0,1-1 0,0 1-1,-1 0 1,1-1 0,0 1 0,-1 0 0,1 0-1,0 0 1,-1-1 0,1 1 0,-1 0 0,1 0-1,0 0 1,-1 0 0,1 0 0,-1 0-1,1 0 1,0 0 0,-1 0 0,1 0 0,-1 0-1,1 0 1,-1 0 0,1 0 0,0 0 0,-1 0-1,1 0 1,-1 0 0,1 1 0,0-1 0,-1 0-1,1 0 1,-1 1 0,1-1 0,0 0 0,0 0-1,-1 1 1,0 0 0,-26 20 373,22-17-444,-13 10 248,-2-1-1,1-1 1,-1 0-1,-1-2 0,0 0 1,0-1-1,-1-2 0,-38 9 1,27-10-29,1-1 1,-1-2-1,0-1 0,0-1 1,-50-7-1,62 3-70,0 0 0,1-2 0,-1 0 0,1-2 0,0 0-1,1-1 1,-1-1 0,2-1 0,-1-1 0,-17-13 0,26 17-85,0-2 0,0 1 0,1-2 0,0 1 1,0-1-1,1 0 0,1-1 0,0 0 0,0 0 1,1-1-1,0 1 0,1-2 0,0 1 0,1 0 0,1-1 1,0 1-1,-2-20 0,2-180-67,5 114 63,1 47 57,3 1 0,2 0 0,3 0 0,18-54 0,-25 87-92,4-12-76,1-1 1,2 1-1,0 1 1,2 0-1,1 1 1,21-30-1,-29 48 112,2 0 0,-1 0 1,1 1-1,0 0 0,1 0 0,0 1 0,0 0 0,1 0 1,0 1-1,0 0 0,0 1 0,1 0 0,0 1 0,0 0 1,0 1-1,0 0 0,0 1 0,1 0 0,14 0 1,-15 1-65,-1 2 0,1-1 0,-1 2 1,1-1-1,-1 1 0,0 1 1,0 0-1,0 0 0,0 1 0,-1 1 1,1-1-1,-1 1 0,0 1 1,-1 0-1,1 0 0,-1 1 1,0 0-1,-1 0 0,11 13 0,-14-16 88,1 1-1,-1 0 0,0-1 0,-1 1 0,1 1 1,-1-1-1,0 1 0,-1-1 0,1 1 0,-1 0 1,0 0-1,0 0 0,-1 0 0,0 0 0,0 0 1,0 8-1,-1-13 126,-8-23-36,5 13-134,1 0-1,0-1 0,1 1 0,0-1 0,0 0 1,1 0-1,0 1 0,2-11 0,-1-13-36,0 27 63,0 0-1,0-1 0,0 1 1,1 0-1,0 0 0,0 0 1,1 1-1,0-1 0,5-9 1,38-50-24,-36 53 74,-4 4-40,-4 4-1,1 0 0,0 0 1,0 0-1,0 1 1,0-1-1,1 1 0,-1 0 1,1 0-1,0 0 1,0 1-1,4-3 0,-4 2-865,0 1-1,-1-1 1,1 0-1,-1-1 0,0 1 1,0 0-1,4-8 1,2 0-3835,-1 5 2456,0-1-107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46.2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644 319 12317,'-1'-22'272,"0"16"68,1 0 0,0 0 1,0 0-1,0 0 1,1 0-1,0 0 0,0 0 1,0 0-1,1 0 0,3-9 1,25-40 708,-20 36-904,0 1 1,1-1-1,1 1 1,18-21 0,-25 34-138,0 0 0,1 0 0,0 1 0,0-1 0,0 1 0,0 1 0,1-1 0,-1 1 0,1 0 0,0 0 0,0 1 1,0 0-1,0 0 0,0 1 0,1 0 0,11 0 0,-10 1 30,0 0 0,0 1-1,0 1 1,-1 0 0,1 0 0,-1 0 0,1 1 0,-1 0-1,0 1 1,0 0 0,0 0 0,-1 0 0,0 1-1,1 1 1,-2-1 0,9 9 0,-3-2 46,0 1 1,-2 0 0,1 0-1,-2 1 1,0 1-1,0 0 1,9 24-1,-13-21 24,0 1 0,-1 0 0,-1 0 0,-1 0-1,-1 21 1,87-111 82,-48 37-293,85-54 0,-110 78 90,1 2 1,0 0-1,1 1 1,0 1-1,0 1 1,0 0-1,1 1 1,-1 1-1,25-2 1,-24 5 102,0 0 0,0 1 0,0 1 0,0 1 1,0 1-1,0 0 0,-1 1 0,0 1 0,0 1 0,0 0 0,-1 1 0,0 1 1,-1 0-1,0 2 0,0-1 0,-1 2 0,-1 0 0,0 0 0,0 1 1,18 27-1,-29-38-95,-1 1 0,0 0 1,1 0-1,-1 0 0,0 0 1,-1 0-1,1 0 0,-1 0 1,1 0-1,-1 0 0,0 0 1,0 6-1,0-7 38,0-2-68,33-21-715,-9 7 730,0 1 1,1 2 0,1 0-1,0 2 1,0 1-1,42-8 1,-57 14 49,-1 1 0,1 1 0,0-1 0,-1 2 0,1-1 1,-1 2-1,1-1 0,-1 1 0,0 1 0,0 0 1,0 0-1,0 1 0,0 0 0,-1 1 0,1 0 0,-1 1 1,-1 0-1,1 0 0,-1 1 0,9 9 0,-8-7 103,-1 0 0,0 1 0,-1 0 0,0 0 0,-1 1 0,0 0 0,0 0 0,-1 0 0,-1 1 0,6 19 0,-5-3 79,-1 0 1,-1 0-1,-2 44 1,0-47-145,-1 1 0,-1 0 0,-2 0 1,-1 0-1,0-1 0,-13 36 1,7-35-51,-1 0 1,-1 0 0,-1-2-1,-2 1 1,0-2 0,-20 23 0,25-34-41,-1 0 0,0-1 0,0 0 0,-1-1 0,0 0 0,-1-1 0,0-1 0,0 0 0,-1 0 0,0-2 0,-1 1 0,-20 5 0,32-12-4,0 1 0,0 0 0,0-1 1,0 0-1,0 1 0,0-1 0,0 0 0,-6-2 1,8 2 5,0 0 1,-1-1-1,1 1 0,0 0 1,0-1-1,0 1 1,0-1-1,0 0 1,1 1-1,-1-1 1,0 0-1,0 0 1,0 1-1,0-1 1,1 0-1,-1 0 1,0-2-1,-1-2-66,0 0 0,1 0-1,0-1 1,0 1 0,0 0 0,1-1 0,0 1-1,0-8 1,0 11 70,0 2-98,-13 13-106,5-7 360,1 0-1,0 1 1,0 1-1,1-1 0,-7 11 1,-22 23 502,8-17-637,0-2 0,-2 0 0,0-2 0,-1-1 0,-1-1 0,-1-2 0,-1-1 0,0-2 0,-1-1 0,-42 9 1,73-20 2,-124 24-93,112-23-13,0-1 0,-1 0 1,1-1-1,-1-1 0,1 0 1,-20-4-1,27 2 76,0 1 0,1-1 0,-1 0 0,-9-5 0,15 7-19,0 0-1,1 0 1,-1 0 0,0 0 0,1 0-1,-1 0 1,1 0 0,0-1 0,-1 1-1,1-1 1,0 1 0,0-1 0,0 1-1,0-1 1,0 0 0,0 1 0,0-1-1,1 0 1,-1 0 0,0 0 0,1 0-1,-1-2 1,0 5 25,0-1-1,0 1 1,0-1 0,0 1-1,0 0 1,0-1 0,0 1-1,0 0 1,0 0-1,0-1 1,1 1 0,-1 0-1,0 0 1,0 0 0,1 0-1,-2 2 1,-5 8 48,0 0 0,-1 0 0,0-1 0,-19 18 0,8-9 107,-4 5 51,-1-1 1,-2-2-1,0 0 0,-1-2 0,-1 0 0,-1-2 0,0-2 0,-44 17 0,35-18-212,0-2 0,-2-1 0,1-2 0,-1-2 0,-1-2 0,-60 1 0,89-7 32,1 1 0,-1-2-1,1 0 1,-1 0 0,1-1 0,0 0-1,0 0 1,0-2 0,-11-5 0,14 6-29,1 0 0,0-1-1,0 0 1,1 0 0,0 0 0,0-1 0,0 0 0,0 0 0,1-1 0,0 1 0,0-1 0,1 0 0,-5-11 0,1 3-86,2-1 0,0 1 0,0-1-1,2 0 1,0-1 0,1 1 0,-2-22 0,-2-79 224,7 117-106,-1-1 0,1 0-1,0 1 1,0-1 0,0 1 0,0-1 0,-1 0 0,1 1 0,0-1 0,0 1 0,-1-1-1,1 1 1,0-1 0,-1 1 0,1-1 0,-1 1 0,1 0 0,0-1 0,-1 1 0,1 0 0,-1-1-1,1 1 1,-1 0 0,0-1 0,0 1 0,-22-5 241,-35 5 152,40 1-212,7-1-110,0-1 0,-1 0 1,1 0-1,0-1 1,0-1-1,1 0 0,-1 0 1,0-1-1,1-1 1,0 1-1,0-2 1,0 1-1,1-1 0,0-1 1,0 0-1,0 0 1,-14-16-1,20 18-41,0-1 1,0 1-1,0-1 1,1 0-1,-1 1 0,1-1 1,1 0-1,-1 0 0,0-12 1,-1-59-253,3 66 153,-1-7 78,2 0-1,0 0 0,1 0 1,0-1-1,2 2 0,6-22 1,22-49-250,52-100 1,-61 146-273,1 1 0,2 0 0,2 2-1,40-44 1,-38 53-881,2 0 0,36-25 0,27-11-5065,-55 42 2844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55.2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13 3512,'-10'-12'13374,"10"15"-12596,-2 7 1505,1-9-2262,0 0 1,0 0-1,0 0 0,1 0 1,-1 0-1,0 0 0,0 0 0,0 0 1,1 1-1,-1-1 0,1 0 0,-1 0 1,1 1-1,-1-1 0,1 0 1,0 0-1,0 1 0,0-1 0,-1 0 1,1 1-1,0-1 0,1 0 1,-1 1-1,0 0 0,1 53 812,-1-38-665,-1 4 86,1-16-243,-1 0-1,1 0 1,0-1 0,0 1 0,0 0 0,1 0 0,0 0 0,0 0 0,0 0 0,0 0 0,5 8 0,3 5 20,-7-15-21,-1 1 0,1-1 0,0 0 0,0 1-1,0-1 1,1 0 0,4 5 0,33 38 74,-20-27-55,4 4 92,13 6-172,-33-27 81,0 0 0,0 1 0,0 0 0,0-1 1,0 1-1,4 6 0,-5-6-27,0 0 0,0 0-1,0-1 1,0 1 0,1-1 0,-1 0 0,7 3 0,18 11 148,2-1 175,-29-15-326,0 0-1,0 1 1,0-1-1,0 0 1,0 1 0,0-1-1,0 1 1,0-1-1,0 1 1,-1 0-1,1-1 1,0 1-1,0 0 1,-1 0-1,1-1 1,0 2-1,-1-1 1,1 0 0,-1-1 1,1 1-1,-1 0 0,1-1 0,0 1 0,-1-1 0,1 1 0,-1-1 0,1 1 0,0-1 1,-1 0-1,1 1 0,0-1 0,0 0 0,-1 1 0,1-1 0,1 0 0,76 16 298,-52-11-110,0 0 1,0-2 0,46 0 0,-65-3-140,-1 0 0,1 0 0,-1-1 0,0 0 0,1 0 0,-1-1 0,0 0 0,7-3 0,-11 5-30,1 0 75,-1 0 1,1-1 0,0 1-1,0 0 1,-1-1-1,1 1 1,0-1 0,3-1-1,-5 1-106,6 0-90,1 0 0,0-1 0,0 0-1,-1 0 1,13-7 0,13-6 150,-1 5 88,-7 3-90,-24 2-763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19:57.6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686 2485 6777,'0'0'10304,"-26"8"-6710,-5-8-3131,0-2 0,0-1 0,0-2 0,1 0 0,-1-2-1,1-2 1,-47-19 0,58 18-392,-1 0 0,1 0 0,1-2 0,0 0 0,1-1 1,0-1-1,1-1 0,0 0 0,2-1 0,0-1 0,-22-33 0,16 20-122,2 0 0,2-2 0,0 1 0,2-2 0,2 0 0,-15-62 0,16 7-27,4 1 0,4-117 0,4 127 174,0 54 10,2 0 0,9-36 0,-11 55-106,11-39 11,-8 31-17,0-1 0,-1 0 0,-1 1 0,3-26 0,-4 24-35,1 1 0,1 0 0,0 0 1,1 0-1,0 0 0,9-17 0,6-20-95,-6 4 420,-8 26-228,1 0 0,9-22 0,4 2-222,26-60 38,82-134 0,-115 215-38,11-18 216,2 1-1,1 1 0,52-54 1,10-1 382,-48 47-662,55-45 1,-64 55 667,-7 9-641,6-3 387,-5 3-483,-23 21 347,0 0 0,1 0 0,0 1-1,-1-1 1,1 0 0,0 1 0,6-4-1,20-18 160,-27 20-642,-3 14 588,-34-1-674,-97 21 496,40-8 16,75-19-67,-62 16 66,75-16-48,4-3 57,0 0 1,0-1 0,0 1-1,0 0 1,0 0 0,0 0-1,0 0 1,0-1 0,0 1-1,0 0 1,0 0 0,0 0-1,0 0 1,0 0-1,0-1 1,0 1 0,0 0-1,0 0 1,0 0 0,0 0-1,0 0 1,-1-1 0,1 1-1,0 0 1,0 0 0,0 0-1,0 0 1,0 0 0,0 0-1,-1 0 1,1 0 0,0 0-1,0-1 1,0 1 0,0 0-1,0 0 1,-1 0 0,1 0-1,0 0 1,0 0 0,0 0-1,0 0 1,-1 0 0,1 0-1,0 0 1,0 0-1,0 0 1,0 0 0,0 0-1,-1 1 1,1-1 0,0 0-1,0 0 1,0 0 0,0 0-1,0 0 1,-1 0 0,1 0-1,0 0 1,0 0 0,0 1-1,0-1 1,0 0 0,0 0-1,0 0 1,0 0 0,0 0-1,-1 1 1,1-1 0,0-1 352,356 7-443,-355-6 91,1 0 1,-1 1-1,0-1 0,0 1 1,0-1-1,0 1 1,1 0-1,-1 0 0,0-1 1,0 1-1,0 0 1,-1 0-1,1 0 0,0 0 1,0 0-1,0 0 1,-1 0-1,1 0 0,-1 0 1,1 1-1,-1-1 1,1 0-1,-1 0 0,1 1 1,-1-1-1,0 0 0,0 0 1,0 1-1,0-1 1,0 0-1,0 3 0,-1 57 23,0-40 57,1 122-198,0-136 70,-1 0-1,0 0 1,-1 0-1,1 0 1,-4 8-1,-3 13-629,2-4-380,4-19 463,0 0 0,1 0 0,0 1 0,0-1 0,0 9 0,-5 13-4041,5-15 1740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0.9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6957,'10'-36'1578,"0"-1"2247,-3-9 1255,-5 44-4522,0 8-42,2 12-56,-3-8-335,0-1 1,0 1 0,1-1-1,1 1 1,0-1 0,4 11-1,-3-9-80,0 0-1,-1 1 1,4 21-1,-3-8 45,9 35 1,-8-41-69,0 0 1,-2 0-1,3 32 1,6 42 355,-6-45-568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2.3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862 10 11361,'10'-5'4389,"-19"2"-362,-20 1-1694,11 4-2031,0 1 0,1 1 0,-1 0 0,-32 14 0,44-16-236,-33 14 166,0 2 1,1 2-1,1 1 1,-59 44 0,-123 124-266,174-146-647,-43 54 1,72-78-835,2 1-1,0 1 1,1 1 0,0 0 0,-14 38-1,19-33-1935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1.6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353 257 9561,'0'0'84,"0"-1"0,0 1 0,0 0 0,0-1 0,0 1 0,0 0 0,0-1 0,0 1 0,0 0 0,0 0 0,0-1-1,-1 1 1,1 0 0,0-1 0,0 1 0,0 0 0,0 0 0,-1-1 0,1 1 0,0 0 0,0 0 0,0-1 0,-1 1 0,1 0 0,0 0 0,-1 0 0,1 0 0,0-1 0,0 1 0,-1 0 0,1 0 0,0 0 0,-1 0 0,1 0 0,0 0 0,-1 0 0,1 0 0,0 0 0,-1 0 0,1 0 0,0 0-1,-1 0 1,1 0 0,0 0 0,0 0 0,-1 0 0,1 0 0,0 1 0,-1-1 0,1 0 0,-26 14 1009,-23 25-804,26-17-161,0 2 0,2 0 0,0 1 0,2 1 0,1 1 0,-23 46 0,35-58-148,1 0 0,1 0 0,-4 25 0,0-4 50,7-24 10,-1 0 1,2-1-1,-1 1 1,3 13-1,-1 4 37,-1-27-78,0 0 1,1 0 0,0-1-1,-1 1 1,1 0 0,0-1-1,0 1 1,0-1 0,0 1 0,0-1-1,0 1 1,0-1 0,0 1-1,1-1 1,-1 0 0,0 0 0,1 0-1,-1 0 1,1 0 0,0 0-1,-1 0 1,1-1 0,0 1 0,-1 0-1,1-1 1,0 1 0,0-1-1,1 0 1,7 3-3,-1-2-1,1 1 1,17-1-1,-17-1 10,-1-1-1,0-1 0,0 0 1,0 0-1,0-1 0,0 0 0,0 0 1,16-10-1,1-2-53,33-26 0,-31 18 79,-27 22-19,1-1 0,0 1 0,-1-1-1,0 1 1,1-1 0,-1 0 0,0 0 0,0 0-1,0 0 1,0 0 0,0 0 0,0 0 0,0-3 0,3-14 79,1-4 71,-5 22-159,0 0 1,-1 0-1,1 0 0,0 0 0,0 1 1,0-1-1,-1 0 0,1 0 1,-1 0-1,1 1 0,0-1 1,-1 0-1,1 1 0,-1-1 1,0 0-1,1 1 0,-1-1 0,1 1 1,-1-1-1,0 1 0,1-1 1,-1 1-1,0-1 0,0 1 1,-1-1-1,-96-33 269,60 23 57,-38-18-1,63 22-277,0 0 1,0 0-1,1-1 1,0-1-1,0 0 0,-15-15 1,20 17-62,1 0 1,0-1 0,0 1 0,0-1-1,1 0 1,1-1 0,-1 1-1,1-1 1,-4-15 0,4 8 3,1-1 0,0 0 0,2 0-1,0-27 1,0 39 6,1 0 0,0 0-1,0 0 1,0 0-1,0 0 1,1 0 0,0 0-1,0 0 1,1 0 0,-1 1-1,1-1 1,0 0-1,0 1 1,0-1 0,1 1-1,0 0 1,5-7 0,2-1-23,1-1 0,0 1 1,1 1-1,0 0 0,1 1 1,0 0-1,1 1 1,0 0-1,1 2 0,-1-1 1,1 2-1,1 0 0,-1 0 1,1 2-1,0 0 0,0 1 1,0 0-1,1 1 1,19 1-1,-34 1 25,-1 0 0,1 0 0,-1 0 0,1 0 0,-1 0 0,1 1 0,-1-1 0,1 1 0,-1-1 0,1 1 0,-1-1 0,1 1 0,-1 0 0,0 0 0,1-1 0,-1 1 0,0 0 0,0 0 0,0 0 0,0 0 0,0 1 0,0-1 0,0 0 0,0 0 0,0 1 0,-1-1 0,1 0 0,0 1 0,-1-1 0,1 1 0,0 1-1,0 5-647,0 0-1,0 1 0,-1-1 0,-1 16 0,1-3-3605,-6-12 1620,3-6 1917,2 4-1160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2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95 3 7277,'0'0'135,"-3"17"3562,-6-7-2835,0 1 1,0 1-1,-9 15 0,11-13-576,1 1-1,0 0 1,1 0 0,0 0 0,1 1-1,-2 19 1,2 4-53,0 54 0,5-86-233,1 0 1,-1 0-1,1 0 1,0-1-1,1 1 1,-1 0-1,1-1 1,1 0-1,-1 1 1,8 9-1,-5-8 17,0 0 0,0-1-1,1 1 1,0-1 0,0-1 0,1 1-1,10 6 1,-12-10-9,0 0 1,0 0-1,0-1 1,1 0-1,-1 0 1,0-1-1,1 0 1,-1 0-1,1 0 1,-1-1-1,1 0 0,-1 0 1,1-1-1,-1 0 1,1 0-1,-1 0 1,1-1-1,-1 0 1,0 0-1,0-1 1,0 1-1,0-1 0,0-1 1,6-4-1,-2 0-11,1 0-1,-2 0 0,1-1 0,-2 0 0,1-1 1,-1 0-1,0 0 0,-1-1 0,0 1 0,-1-2 1,8-19-1,-11 18 0,0 0 1,-1-1-1,0 1 1,-1-1-1,-1 1 0,-2-26 1,1-1 43,0 34-36,0 0 0,0 0 1,-1 0-1,1 0 0,-1 0 0,0 0 1,-1 1-1,0-1 0,1 1 1,-2 0-1,1 0 0,-1 0 1,1 0-1,-1 1 0,-1-1 1,-5-4-1,2 1-229,-1 1-1,0 0 1,0 1 0,-1-1 0,0 2-1,0 0 1,-20-8 0,13 9-888,12 3-25,0-1-1,1 1 1,-1-1-1,0 0 1,1 0-1,-7-4 1,2 2-739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2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10 8381,'-27'18'1277,"25"-18"-1100,1 1 0,0 0 0,-1 0 0,1 0 0,0 1 0,0-1 0,-1 0 0,1 0 0,0 1 0,0-1 1,0 1-1,1-1 0,-1 1 0,-1 2 0,-5 57 2038,6-59-2201,1-1 0,0 1 1,0-1-1,0 1 0,1 0 0,-1-1 0,0 1 0,1-1 0,-1 1 0,0-1 0,1 0 0,0 1 0,-1-1 0,1 1 0,0-1 0,0 0 1,0 0-1,0 1 0,0-1 0,0 0 0,0 0 0,1 1 0,2 0 9,1 0 0,-1 0 0,0-1 0,1 1 0,-1-1-1,9 1 1,-7-1-17,-1 0 1,1-1-1,0 1 0,0-1 0,-1 0 0,1-1 0,0 1 0,-1-1 0,1 0 0,0-1 0,-1 1 0,1-1 0,-1 0 0,0 0 1,9-6-1,-10 6 34,-1-1 1,0 0 0,0 0-1,0 0 1,0 0-1,0 0 1,-1 0 0,1-1-1,-1 1 1,0-1 0,0 0-1,0 0 1,-1 1 0,1-1-1,-1 0 1,0 0 0,0-1-1,0 1 1,-1 0 0,0 0-1,1-5 1,-1 6-38,0 1 1,0-1 0,0 1-1,0-1 1,0 1 0,-1-1-1,1 1 1,-1 0 0,0-1-1,1 1 1,-1-1 0,0 1-1,0 0 1,0 0 0,-1 0-1,-1-3 1,1 4-70,-1-1 1,1 1-1,-1-1 0,1 1 1,-1 0-1,1 0 0,-1 0 0,0 1 1,1-1-1,-1 1 0,0-1 1,0 1-1,0 0 0,1 0 1,-5 1-1,1-1-646,-1 0 0,0 0-1,1 1 1,-1 1 0,1-1-1,0 1 1,-1 0 0,1 0 0,-10 5-1,2-1-1491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4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1 114 8289,'0'0'7482,"0"0"-7439,0 0 0,0 0 0,0 0 0,0 0 0,0 0-1,0 0 1,0-1 0,0 1 0,0 0 0,0 0 0,0 0-1,0 0 1,0 0 0,0-1 0,-1 1 0,1 0 0,0 0 0,1 0-1,-1 0 1,0 0 0,0-1 0,0 1 0,0 0 0,0 0-1,0 0 1,0 0 0,0 0 0,0-1 0,0 1 0,0 0-1,0 0 1,0 0 0,0 0 0,1 0 0,-1 0 0,0 0-1,0-1 1,0 1 0,0 0 0,0 0 0,0 0 0,0 0-1,1 0 1,-1 0 0,0 0 0,0 0 0,0 0 0,0 0-1,0 0 1,1 0 0,-1 0 0,0 0 0,0 0 0,0 0-1,1 0 1,33-3 533,-1-1-1,47-12 0,-43 8-396,78-16 253,113-21 138,-222 44-525,-2 1-14,1 0 1,-1-1-1,0 1 0,0-1 1,0 0-1,-1 0 0,6-3 307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04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459 10 9993,'0'0'87,"0"-1"0,0 1 0,0 0 0,0-1 0,0 1 0,0 0 0,0-1 1,0 1-1,0 0 0,0-1 0,0 1 0,-1 0 0,1-1 0,0 1 0,0 0 0,0-1 0,0 1 0,-1 0 0,1-1 1,0 1-1,0 0 0,-1 0 0,1-1 0,0 1 0,0 0 0,-1 0 0,1 0 0,0-1 0,-1 1 0,1 0 0,0 0 0,-1 0 1,1 0-1,-1-1 0,-15 5 1373,-26 20-604,27-15-126,-8 5-244,0 1 0,2 0-1,-1 2 1,2 1-1,-26 28 1,12-7 103,-55 81 0,75-101-489,2 1 0,1 1 0,0 0 0,1 0 0,2 1 0,0 1-1,1-1 1,1 1 0,2 0 0,0 0 0,-1 32 0,4-14 161,2 40 74,-1-74-322,1 0 1,1 0-1,-1 0 1,1 0-1,0-1 1,1 1-1,-1 0 1,7 10-1,7 8 151,0-2 0,2 0 0,0-1 0,1-1 0,40 33 0,-46-43-109,1-2-1,1 0 0,-1-1 1,1 0-1,1-1 1,-1 0-1,1-2 1,0 0-1,1-1 0,-1 0 1,20 1-1,-7-2 71,-28-3-118,7 0 241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25.5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1 188 7093,'0'0'7832,"0"-17"-1831,2 12-6003,1 5 45,-3 0-32,0 0 1,1 0-1,-1 0 1,0 0-1,1 0 0,-1 0 1,0 0-1,0 0 1,1 0-1,-1 0 1,0 0-1,0 0 1,1-1-1,-1 1 0,0 0 1,0 0-1,1 0 1,-1 0-1,0 0 1,0-1-1,1 1 0,-1 0 1,0 0-1,0 0 1,0-1-1,1 1 1,-1 0-1,0 0 1,0 0-1,0-1 0,0 1 1,0 0-1,0-1 1,0 1-1,1 0 1,-1 0-1,0-1 1,0 1-1,0 0 0,0 0 1,0-1-1,0 1 1,0 0-1,0-1 1,0 1-1,0 0 1,-1-1-1,8-7 157,-6 7-158,0 0 1,0 0 0,0 0 0,0 0-1,0 0 1,-1 0 0,1 0 0,0 0-1,-1-1 1,1 1 0,-1 0 0,2-3-1,0-1-3,1-1-1,0 0 1,0 1-1,1 0 1,4-7-1,34-37 248,-29 31-31,-10 16-358,-1 1 163,-1 0 0,1 1-1,-1-1 1,0 0 0,1 0 0,-1 0 0,0 0-1,0 0 1,0 0 0,0 0 0,0-1 0,0 1 0,0 0-1,0-1 1,0 1 0,0-2 0,0 2-33,0 1 1,0-1 0,0 1-1,0 0 1,0-1 0,0 1-1,1 0 1,-1-1 0,0 1-1,0 0 1,0 0 0,0 0-1,0 0 1,1 0 0,0 1-1,1 0 53,0 1 0,-1 0-1,0 0 1,1-1 0,-1 2-1,0-1 1,0 0 0,0 0-1,2 4 1,7 8 125,9 18-270,-10-13 174,0 7 40,-5-9-371,25 86 1314,-23-60-1383,-6-14 263,-1-26 89,-1-1 0,1 1 0,0 0-1,0-1 1,0 1 0,0-1 0,0 1 0,1-1-1,-1 1 1,1-1 0,1 4 0,0-1-13,0 1 0,-1-1 0,1 1 0,-1-1 0,0 1 0,0-1 0,-1 1 0,0 0 0,0 6 1,7 33 921,-7-40-941,0 0 1,0-1-1,0 1 0,0 0 0,1-1 0,-1 1 0,1 0 0,0-1 0,1 1 1,-1-1-1,1 1 0,0-1 0,0 0 0,0 0 0,5 7 0,-3 5 228,-4-15-208,0-1 0,0 1 0,0 0 0,0-1-1,0 1 1,0 0 0,0-1 0,0 1-1,0 0 1,0-1 0,0 1 0,1-1 0,-1 1-1,0 0 1,0-1 0,1 1 0,-1-1 0,1 1-1,-1-1 1,0 1 0,1-1 0,-1 1-1,1-1 1,0 1 0,3 14 600,12-4-654,11 5 1087,-20-14-1086,-1-1 0,1 0 0,0 0 1,0 0-1,0-1 0,-1 0 0,1 0 1,0-1-1,12-2 0,-11 0-989,1 0 0,-1 0 0,0 0 0,1-1-1,-2 0 1,1-1 0,7-5 0,-13 8 283,0 0 0,0-1 1,0 1-1,0 0 0,0-1 0,-1 0 1,1 1-1,-1-1 0,2-5 1,0 1-1086,5-4-1380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0:26.4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428 11 4876,'15'-4'628,"24"-3"10884,-38 16-10786,-1-5-663,0 91 2781,-1-92-2793,1 1 0,-1-1-1,0 1 1,0-1-1,0 0 1,-1 0 0,-2 5-1,-4 11 180,-1 5 146,7-19-255,0-1 0,0 1-1,1 0 1,0-1 0,-1 1 0,1 0-1,0 6 1,0-7-105,0 1 0,0-1 0,-1 0 1,1 0-1,-1 1 0,0-1 0,0 0 0,-1-1 0,1 1 0,-7 6 0,-9 18-267,-22 65 992,31-68-549,-4 6 79,-14 19 459,18-38-742,1 0-1,0 1 1,0 0 0,2 0 0,-6 16 0,4-12 167,-23 41 128,15-20 428,-4-13-1307,14-15 649,-2-1-1,1 0 1,-1 0-1,-1 0 1,1-1-1,-20 14 1,22-18-97,1 0 1,0 1 0,0-1 0,1 1-1,-6 7 1,-6 7 47,9-12 382,5-5-426,0 0 0,0 0-1,1-1 1,-1 1 0,0 0-1,0-1 1,-1 0 0,1 1-1,-3 0 1,-8 14 20,11-15-54,2-1 61,-1 0-1,1 0 0,0 0 0,0 0 1,-1 0-1,1 0 0,0 0 1,-1 0-1,1 0 0,0 1 0,0-1 1,0 0-1,-1 0 0,1 0 1,0 0-1,0 1 0,-1-1 1,1 0-1,0 0 0,0 0 0,0 1 1,0-1-1,-1 0 0,1 0 1,0 0-1,0 1 0,0-1 0,0 0 1,0 1-1,0-1 0,0 0 1,0 0-1,0 1 0,0-1 0,0 0 1,0 0-1,0 1 0,0-1 1,0 1-1,-8 5-321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1.0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1 193 7549,'0'-81'2444,"0"79"-2402,1 1 0,0-1 0,-1 1-1,1-1 1,0 1 0,0-1 0,0 1 0,0 0 0,0 0 0,1-1-1,-1 1 1,0 0 0,0 0 0,1 0 0,1-1 0,30-18 460,-25 15-218,5-4-235,0 1 0,0 1 0,1 0 0,0 1 0,0 0 0,0 1 0,1 1 0,0 0 0,0 1 0,0 1 0,28-2 0,-40 5-34,-1-1 1,0 0-1,1 0 0,-1 1 1,0-1-1,0 1 0,1 0 1,-1 0-1,0 0 1,0 0-1,0 0 0,0 0 1,0 0-1,0 1 0,0-1 1,-1 1-1,1-1 0,0 1 1,-1 0-1,0 0 0,1 0 1,-1 0-1,0 0 0,0 0 1,0 0-1,0 0 0,0 0 1,0 0-1,0 0 0,0 5 1,1 6 92,0 1 1,0-1-1,-1 1 1,-2 14-1,1-16-13,-1-7-83,-1 0 1,-1 0-1,1 0 1,-1-1 0,1 1-1,-1-1 1,-1 0-1,1 0 1,-7 7-1,-2 2 12,5-5-28,7-8 15,-1 1 0,0-1 0,1 1 0,-1-1 0,1 1 1,-1 0-1,1-1 0,0 1 0,-1-1 0,1 1 1,-1 0-1,1 0 0,0-1 0,0 1 0,-1 0 0,1 0 1,0-1-1,0 1 0,0 0 0,0 0 0,0 0-11,0-1-1,0 0 0,0 0 0,0 0 1,0 0-1,-1 1 0,1-1 1,0 0-1,0 0 0,0 0 1,0 0-1,0 0 0,0 0 0,0 0 1,0 1-1,-1-1 0,1 0 1,0 0-1,0 0 0,0 0 1,0 0-1,0 0 0,-1 0 0,1 0 1,0 0-1,0 0 0,0 0 1,0 0-1,-1 0 0,1 0 1,0 0-1,0 0 0,0 0 0,0 0 1,-1 0-1,1 0 0,0 0 1,0 0-1,0 0 0,0 0 1,0 0-1,-1 0 0,1 0 0,0-3-161,8 0 238,-5 2-59,1 0-1,0 0 1,0 1-1,0 0 1,0 0 0,0 0-1,0 0 1,0 1 0,0-1-1,0 1 1,0 0 0,-1 0-1,1 0 1,0 1-1,-1 0 1,1-1 0,-1 1-1,7 5 1,-5-3 59,0 0 1,0 0-1,0 1 0,-1 0 0,0 0 1,0 0-1,0 1 0,0-1 1,-1 1-1,0 0 0,2 6 0,-1 1 59,-1-1 1,-1 1-1,0 0 0,-1 0 0,-1-1 0,1 1 0,-3 14 1,1 9-46,0-31-75,0 0 1,0 1 0,0-1-1,-1 0 1,0 0 0,0 0-1,0 0 1,-1 0 0,1-1-1,-1 1 1,0-1 0,-1 1-1,1-1 1,-1 0 0,1-1 0,-1 1-1,-1 0 1,-5 3 0,-3 3 22,-1-1 0,0 0 0,-1-1 0,-26 10 0,24-12-249,0 0-1,0-1 0,-30 5 0,42-9 1,0-1 1,1 1-1,-1-1 1,0-1-1,0 1 1,0-1-1,0 0 1,0 0-1,0 0 1,0 0-1,1-1 1,-1 0 0,1 0-1,-1 0 1,1-1-1,0 0 1,-8-6-1,10 7-164,-1-1 0,1 0 0,0 0 0,1 0 0,-1 0 0,0 0 0,1 0 1,0-1-1,0 1 0,0-1 0,0 1 0,0 0 0,0-8 0,1-3-1247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1.6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57 99 8805,'0'0'5660,"2"-12"-4936,9 4-748,1 1 0,-1 0-1,1 1 1,0 0 0,15-4-1,3-2 46,-16 6 14,1 0-1,1 1 1,-1 1-1,1 1 1,-1 0-1,1 1 1,25 0-1,-40 2-40,0 1 1,0-1-1,0 0 0,1 0 1,-1 1-1,0-1 0,0 1 1,0-1-1,0 1 1,0-1-1,0 1 0,0-1 1,0 1-1,-1 0 0,1 0 1,0-1-1,0 1 0,-1 0 1,1 0-1,0 0 0,-1 0 1,1 0-1,-1 0 0,1 0 1,-1 0-1,1 0 0,-1 0 1,0 0-1,1 0 0,-1 1 1,0-1-1,0 2 0,1 46 70,-1-33-27,-1-13-36,1 0 0,-1 0 0,0 0 0,0-1-1,0 1 1,-1 0 0,1-1 0,-1 1 0,1-1 0,-1 1 0,0-1 0,0 0 0,-3 3-1,-36 34 44,20-21-53,-37 53-212,59-71 223,-1 1 0,1 0 0,0-1 0,-1 1 0,1-1 0,0 0 0,0 1 0,-1-1 0,1 0 0,0 1 0,0-1 0,0 0 0,-1 0 0,1 0 0,0 0 0,0 1 0,0-1 0,0 0 0,0-1 0,-1 1 0,1 0 0,0 0 0,1-1 0,41 1-32,-31 0 1,-3 1 96,0 0 0,0 0 0,0 1 0,0 0-1,0 1 1,0 0 0,-1 0 0,1 1-1,-1 0 1,0 1 0,0 0 0,0 0 0,-1 0-1,0 1 1,0 0 0,0 1 0,6 7-1,-10-8 4,1 0-1,-1 0 0,-1 0 0,1 1 0,-1-1 0,0 1 0,-1-1 0,0 1 0,1 11 1,-1 67 402,-2-45-175,0-35-282,0-1 0,0 1 0,0-1 0,-1 0-1,1 1 1,-1-1 0,0 0 0,0 0 0,0 0-1,-1 0 1,0-1 0,1 1 0,-1-1 0,0 1 0,-1-1-1,1 0 1,-7 4 0,-5 5-39,-1-1-1,-32 16 1,22-14-189,-2-1 1,-34 11 0,49-19-132,1-1 1,0 0-1,-1-1 0,1-1 1,-1 0-1,1-1 0,-26-2 0,34 2 26,0-1-1,0 0 1,0 0-1,0 0 1,1 0 0,-1 0-1,0-1 1,0 0-1,1 0 1,-1 0-1,1 0 1,0 0-1,-1-1 1,1 0-1,0 1 1,1-1-1,-1 0 1,0 0-1,1-1 1,0 1 0,-1-1-1,1 1 1,1-1-1,-1 1 1,-1-7-1,-6-9-1832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2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74 8333,'0'0'-200,"0"35"3271,0 15-1498,1-49-1564,0 0 0,-1 0 0,1 0 0,0 0 0,0-1 0,0 1 1,0 0-1,0-1 0,0 1 0,0-1 0,0 1 0,0-1 0,0 1 1,0-1-1,0 0 0,1 1 0,-1-1 0,0 0 0,0 0 0,2 0 1,29 3 210,-28-3-146,1 0 1,-1-1 0,1 0-1,-1 0 1,1 0 0,-1 0 0,0-1-1,1 1 1,-1-1 0,0 0 0,0 0-1,0-1 1,0 1 0,-1-1 0,1 0-1,-1 0 1,1 0 0,-1-1-1,0 1 1,0-1 0,3-6 0,-4 5 47,0 0 1,-1 0 0,1-1 0,-1 1 0,0-1-1,0-8 1,-1 11-106,0 1 0,0 0 0,0 0-1,0-1 1,-1 1 0,1 0 0,0 0 0,-1-1 0,0 1-1,1 0 1,-1 0 0,0 0 0,0 0 0,0 0 0,0 0-1,-1 0 1,1 0 0,0 1 0,-3-3 0,0 1-82,0 1 1,-1-1 0,0 1-1,1 0 1,-1 0 0,0 1-1,-10-2 1,-1-2-648,12 3 97,0 1-1,0 0 1,0 0-1,-1 0 1,1 0 0,-7 1-1,-1 0-4224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3.5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1264 605 11265,'-1'0'159,"1"1"1,-1 0-1,0 0 0,0-1 1,0 1-1,0-1 1,0 1-1,1-1 0,-1 1 1,0-1-1,0 1 0,0-1 1,0 0-1,0 0 0,0 1 1,-1-1-1,1 0 1,0 0-1,0 0 0,0 0 1,0 0-1,-1-1 0,-38 1-19,28 0 281,-4 0-102,-46-2 452,59 2-733,-1-1-1,0 1 1,1-1 0,0 0 0,-1 0 0,1 0-1,-1-1 1,1 1 0,0-1 0,0 0 0,0 1 0,0-1-1,-5-5 1,6 3-48,1 1 0,0-1 0,-1 0 0,1 1 0,1-1 0,-1 0 0,0 0-1,1 0 1,0 0 0,0 0 0,0 0 0,1 0 0,-1 1 0,1-1 0,0 0 0,0 0 0,0 0 0,0 1-1,1-1 1,0 1 0,3-7 0,0 6-3,-1 1-1,1 0 0,-1 0 1,1 1-1,0-1 0,0 1 1,1 0-1,-1 0 0,0 1 0,1 0 1,-1 0-1,1 0 0,-1 0 1,1 1-1,6 0 0,-8 1 17,1 0-1,-1 0 0,1 0 0,-1 0 1,0 1-1,1 0 0,-1 0 0,0 0 1,0 1-1,0-1 0,-1 1 0,1 0 1,0 0-1,-1 0 0,0 1 0,0-1 1,0 1-1,4 5 0,-6-4-4,1-1 1,-1 1-1,0-1 0,0 1 1,0 0-1,-1 0 0,1-1 1,-1 1-1,-1 0 0,1 0 0,-1 5 1,0 8 8,0-14-7,1 0 0,-1 0 0,0-1 0,-1 1 0,1 0 0,0-1-1,-1 1 1,0-1 0,0 1 0,-4 4 0,-28 35 124,25-32-106,-25 29 34,37-43-121,0 0-26,-1 0 0,1 1 1,0-1-1,0 1 0,0 0 1,1 0-1,-1 0 0,5-2 1,22-8 112,-22 8-1,1 0 0,-1 1 0,1 0 0,0 0 1,0 1-1,0 0 0,0 0 0,1 1 0,-1 1 0,0-1 1,18 3-1,-24-2 34,-1 1 1,1 0 0,-1 0-1,0 0 1,1 0-1,-1 0 1,0 0 0,0 1-1,0-1 1,1 1-1,-2-1 1,1 1 0,0 0-1,0 0 1,-1 0-1,1 0 1,-1 0 0,1 0-1,-1 1 1,0-1-1,2 4 1,-1 1 162,0 0 0,-1 1 0,0-1 0,0 0 0,0 1 0,-1 8 0,-1-13-132,0 1-1,0-1 1,0 1 0,0-1 0,-1 0 0,1 1 0,-1-1 0,0 0-1,0 0 1,0 0 0,-4 4 0,-29 31 798,18-24-682,1-1 0,-1 0 0,-1-1 0,0-1 0,-1-1 0,-35 14 0,-127 34 508,157-51-628,-29 7 259,0-1 0,-1-3 1,0-2-1,-109 2 0,140-10-245,1-2 0,-1 0-1,0-2 1,1 0 0,0-2 0,0 0-1,0-1 1,1-2 0,0 0 0,1-1-1,0-1 1,0-1 0,1 0 0,-29-26-1,24 14-278,1 0-1,1-2 0,2 0 0,0-2 1,2 0-1,1-1 0,-24-56 1,31 58-58,0 1 1,2-1-1,1 0 0,1 0 1,2-1-1,0 0 1,2 0-1,1 0 1,5-51-1,0 60-228,0 0-1,1 1 0,1-1 1,0 1-1,2 0 0,0 0 1,1 1-1,12-18 0,-8 15-873,1 1 0,2 0-1,0 1 1,1 1 0,0 0-1,23-16 1,-6 11-1233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2.4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65 10285,'6'0'5875,"11"-3"-3481,51-11-3251,-58 12 1475,20-5-626,20-4-140,0 2 1,86-5-1,-121 10-104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2.9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15 8569,'-9'-14'7288,"8"21"-5905,2 11-1123,1 0 1,1 0-1,9 31 0,1 9 25,-7-28-121,-3-16-97,0-1 1,-1 1-1,0 14 0,8 36 62,-5 71-145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4.3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236 1 5400,'5'2'9599,"-14"4"-8146,-20 4-2404,-151 24 1249,170-31-99,-2 1-694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8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319 42 6865,'2'-3'310,"-1"-1"1,1 0-1,0 1 0,1 0 1,-1 0-1,0-1 1,8-14 5479,-12 28-2290,2-10-3498,0 0-1,0 1 1,0-1-1,0 0 1,0 0-1,0 0 1,0 0-1,0 0 1,0 1-1,0-1 1,0 0-1,0 0 1,0 0-1,0 0 1,0 0-1,0 0 1,0 1-1,0-1 1,0 0-1,0 0 1,0 0-1,-1 0 1,1 0-1,0 0 1,0 0-1,0 0 1,0 0-1,0 1 1,0-1 0,0 0-1,-1 0 1,1 0-1,0 0 1,0 0-1,0 0 1,0 0-1,0 0 1,-1 0-1,1 0 1,0 0-1,0 0 1,0 0-1,0 0 1,0 0-1,0 0 1,-1 0-1,1 0 1,0 0-1,0 0 1,0 0-1,0 0 1,0-1-1,0 1 1,-1 0-1,1 0 1,0 0-1,0 0 1,0 0-1,0 0 1,0 0-1,0 0 1,0 0-1,0-1 1,-1 1-1,1 0 1,0 0-1,0 0 1,-5 8-18,-28 21 14,1 2-1,1 2 1,2 0 0,2 2-1,1 1 1,1 1 0,2 2-1,2 0 1,-30 77 0,33-52-73,10-14-15,6-35 123,0-1 0,1 0-1,1 1 1,2 23 0,0 2-406,-2-38 357,1-1-1,0 0 1,-1 0-1,1 1 1,0-1-1,0 0 0,0 0 1,0 0-1,0 0 1,0 0-1,0 0 1,0 0-1,1 0 1,-1-1-1,0 1 0,0 0 1,1-1-1,-1 1 1,3 0-1,28 9-45,-27-10 49,0 0 0,0 0 0,-1-1 0,1 0 0,0 0 0,0 0 0,0 0 0,-1-1 0,1 0 0,0 0 0,-1 0 0,0 0 0,1-1 0,-1 0 0,0 0 0,4-4 0,8-7 18,-1-1 0,19-24-1,-30 34 6,-1 1-1,-1-1 1,1 1-1,-1-1 0,1 0 1,-1 0-1,-1 0 1,1 0-1,-1 0 1,2-10-1,-1-55-233,-2 47 56,-1 19 143,1 1 0,-1-1-1,0 1 1,0 0 0,-1-1 0,1 1 0,-1 0 0,1 0 0,-1 0 0,0 0 0,0 0 0,-1 0 0,1 1 0,0-1 0,-4-2 0,0 0-158,1 0 0,-1 0 0,0 1 0,-1 0 1,1 0-1,-8-3 0,10 6-236,0 0 0,0 0 0,-1 0 0,1 0 0,0 1 0,-1-1 0,-6 2 0,4-1-594,6 0 762,1 1-1,-1-1 1,0 1 0,0-1 0,0 1 0,0-1 0,0 1-1,1 0 1,-1 0 0,0-1 0,1 1 0,-1 0 0,1 0 0,-1 0-1,1 0 1,-1 0 0,1 0 0,-1-1 0,1 1 0,0 0 0,-1 0-1,1 0 1,0 0 0,0 0 0,0 2 0,0 1-1075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9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6 7229,'0'-5'5076,"0"15"-3760,-2 14-1296,-1-18-28,0-1-1,1 1 0,-1 0 0,1 0 1,1-1-1,-1 1 0,1 1 0,0-1 1,0 0-1,1 0 0,0 0 0,1 13 1,-1-16 1,5-2-81,0 0-1,0 0 1,0-1 0,0 1-1,0-1 1,6-1-1,-7 1 59,162-15 493,-164 15-382,0 1 1,0 0-1,0-1 1,0 1-1,-1 0 1,1 0-1,0 0 1,0 1 0,0-1-1,-1 0 1,1 1-1,-1-1 1,1 1-1,-1-1 1,0 1-1,1 0 1,-1 0 0,0-1-1,0 1 1,0 0-1,0 0 1,-1 0-1,1 0 1,0 4-1,9 44 635,-10 30 123,0-77-832,-1-1 1,0 1 0,0-1 0,1 1 0,-2-1 0,1 1 0,0-1 0,0 0-1,-1 0 1,1 1 0,-1-1 0,0 0 0,-2 2 0,-32 29 16,24-23 46,5-3-271,-1-1 0,-1 0 0,1-1 0,-1 1 1,0-2-1,-1 1 0,-16 5 0,13-6-1144,0-1 0,-1 0 0,0-1-1,1-1 1,-16 0 0,18-2-158,9-5-264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29.7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1 144 6685,'32'0'6150,"-7"0"-3888,11-3-1637,-1-1 0,0-2 0,0-2 0,52-18 0,-4 2-570,49-18-4007,-130 42 3470,0-1 1,0 0 0,0 0-1,0 0 1,0 0 0,0 0 0,0-1-1,-1 1 1,1-1 0,0 1-1,-1-1 1,1 0 0,-1 1 0,0-1-1,2-3 1,-3-1-1431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0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57 6461,'0'0'450,"0"38"4987,0 38-5229,0-74-210,1-1 0,-1 1 0,1-1 0,0 0 0,-1 1 0,1-1 0,0 1 0,0-1 1,0 0-1,0 0 0,0 1 0,0-1 0,0 0 0,0 0 0,0 0 0,1 0 0,-1 0 0,0 0 0,1-1 0,-1 1 0,1 0 1,-1-1-1,1 1 0,1 0 0,3 1 31,0-1 0,-1 1 0,1-1 0,0 0 0,9 1 0,-12-2-28,0 0 0,0 0 1,0 0-1,1 0 0,-1 0 1,0-1-1,0 0 0,0 1 1,0-1-1,0 0 0,0 0 0,0-1 1,0 1-1,0-1 0,-1 1 1,1-1-1,0 0 0,-1 0 1,0 0-1,1 0 0,-1-1 1,0 1-1,4-6 0,0-4-10,-3 7 0,-1 1 0,1-1 0,-1 0 0,0 0 0,0 0 0,-1 0 0,0 0 0,0-1 0,0 1 0,0 0 0,-1-7 0,0-2 35,1 9-27,-1 0-1,0 1 0,0-1 1,-1 0-1,1 0 0,-1 0 1,-3-7-1,3 10-14,0 0 0,-1 0 0,1 0 0,-1 0 0,1 0 0,-1 1 0,0-1 0,1 1 0,-1-1 0,0 1 0,0-1 0,0 1 0,-1 0 0,1 0 0,0 0 0,0 0 0,0 1 0,-5-2 0,-5 0-1246,0 0 1,0 0-1,-1 1 0,-14 1 0,21 0 365,4 0 382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0.6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7229,'0'-1'152,"1"0"1,-1 1 0,1-1 0,0 0 0,-1 0 0,1 1-1,0-1 1,-1 0 0,1 0 0,0 1 0,0-1 0,0 1-1,0-1 1,0 1 0,-1-1 0,1 1 0,0 0-1,0 0 1,0-1 0,0 1 0,0 0 0,0 0 0,0 0-1,0 0 1,0 0 0,0 0 0,0 0 0,0 0 0,0 0-1,0 1 1,1-1 0,3 0 154,-1 1-1,0-1 1,1 1-1,-1 0 1,0 0-1,0 0 1,4 3-1,25 16 75,-2 1 0,0 2 0,-1 2 0,-2 0-1,-1 2 1,0 1 0,-3 1 0,0 1 0,-2 1 0,25 45-1,-10-1 215,-4 1-1,-2 1 0,-4 2 0,21 105 0,-39-132-381,-4 0 0,-1 0 0,-4 69 0,0-58 383,-1-54-554,0 0-1,-1 0 1,1 0-1,-2-1 0,1 1 1,-1 0-1,0-1 0,-9 15 1,-44 66-569,29-48 369,14-22-1060,-1-1-1,-25 26 0,39-44 1263,-9 7-3293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1.3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40 7777,'0'0'4520,"17"4"-1334,0-2-2672,0-1-1,0-1 1,0 0-1,0-1 0,0-1 1,29-6-1,25-3-405,-43 9-424,0-2 0,33-8-1,-48 6-1515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1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8617,'-1'1'182,"1"0"-1,0 0 1,0 0 0,0 0 0,0 0 0,0 0 0,0 0-1,0 0 1,1 0 0,-1 0 0,0 0 0,1 0 0,-1 0-1,0 0 1,1 0 0,-1-1 0,1 1 0,0 0 0,-1 0-1,1 0 1,0 0 0,-1-1 0,1 1 0,1 1-1,24-1 4368,-10-1-4746,89-4-653,-90 2-917,1 0 0,-1-1 0,-1-1 0,28-10 0,-26 8-778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3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9993,'0'1'191,"0"-1"0,0 0 0,0 1 0,0-1 0,0 1 1,0-1-1,0 0 0,0 1 0,0-1 0,0 0 0,0 1 0,1-1 0,-1 0 0,0 1 0,0-1 1,0 0-1,1 1 0,-1-1 0,0 0 0,0 0 0,1 1 0,-1-1 0,0 0 0,0 0 0,1 1 1,-1-1-1,1 0 0,11 2 1580,-10-2-1728,0 0 0,0 0 0,-1 0 0,1 1 0,0-1 0,-1 0 0,1 1 1,0-1-1,-1 1 0,1 0 0,0-1 0,2 3 0,1 1-37,1-1 1,0 1-1,0-1 0,0-1 0,0 1 1,6 1-1,22 4-7324,-26-8 4446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1.9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7229,'6'-3'-204,"11"-3"2325,-17 6-1975,1 0-1,-1 0 1,0 0 0,1 0 0,-1 0 0,6 4 2187,-6-4-2187,0 0-1,0 1 1,1-1 0,-1 0 0,0 1 0,0-1 0,0 1-1,0-1 1,0 0 0,0 1 0,0-1 0,0 1 0,1-1-1,-1 0 1,-1 1 0,1-1 0,0 1 0,0-1-1,0 1 1,0-1 0,7 34 1285,3 69-655,-10 200-587,-6-284-533,0 2-999,6-20 982,0 0 0,0 0 0,-1 0 0,1 0-1,0 0 1,-1 0 0,1 0 0,-1 0 0,1 0 0,-1 0 0,1 0 0,-1 0 0,1 0 0,-11 6-3611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2.6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342 176 6957,'10'4'3970,"-10"-3"-3737,0 0 0,-1 0 0,1 1 0,0-1 0,0 0-1,-1 0 1,1 0 0,0 0 0,-1 0 0,1 0 0,-1 0 0,0 0 0,1 0 0,-2 2 0,-24 16 543,4-4-246,-13 15-423,1 2 0,2 1 0,2 2 1,1 1-1,-26 41 0,52-70-96,-1 0 0,1 0 0,0 1 0,1-1 0,0 1 0,0 0-1,0 0 1,0 8 0,2 66-64,1-41-71,-1-38 123,1 1 0,0 0-1,0 0 1,0-1-1,0 1 1,1-1-1,-1 1 1,1-1-1,0 1 1,0-1-1,0 0 1,0 0-1,1 0 1,0 0-1,-1 0 1,1-1-1,0 1 1,0-1-1,0 0 1,7 4-1,-3-2-57,-1-1 1,1 1-1,0-1 0,0 0 0,0-1 0,1 0 0,-1 0 0,1-1 0,13 2 0,-14-3 16,-1-1 0,1 1-1,0-1 1,0 0-1,-1-1 1,1 0 0,-1 0-1,1 0 1,-1-1-1,0 0 1,0 0-1,0-1 1,0 1 0,5-6-1,-7 6-1,-1-1 0,1 1 0,-1-1 0,1 0 0,-1 0 0,0 0 0,-1-1 0,1 1 0,-1-1 0,0 0 0,0 1 0,0-1 0,-1 0 0,1 0 0,-1 0 0,0 0 0,-1 0 0,1-7 0,-1 9 8,0 0 30,1-1-1,-1 0 1,0 1-1,0-1 0,0 1 1,0-1-1,-1 0 1,1 1-1,-1-1 0,0 1 1,0-1-1,-1 1 0,1 0 1,0-1-1,-1 1 1,0 0-1,0 0 0,0 0 1,0 0-1,-1 0 1,1 1-1,-6-5 0,-27-23 500,-46-30-1,53 41-351,1 0-1,2-2 1,0-1-1,-23-26 0,45 43-138,-1-1 0,1 0 0,0 0 0,1 0 0,-4-11 0,-1-4 20,4 13-23,1-1 1,0 1-1,1-1 0,0 0 1,0 0-1,1-10 0,0-72-215,1 89 226,0 0 1,-1 0 0,1 0 0,0 0-1,0 0 1,0 0 0,0 0 0,0 1-1,1-1 1,-1 0 0,1 1-1,-1-1 1,1 1 0,-1 0 0,1-1-1,0 1 1,3-2 0,37-21 29,-35 21-75,10-6-5,0 1 0,1 1 0,1 0 0,-1 2 0,1 0 0,0 1 0,0 1 0,0 0 0,32 1 0,-48 2 15,-1 0 0,0 0 0,0 0 1,0 1-1,0-1 0,0 0 0,0 1 0,0 0 1,0-1-1,0 1 0,0 0 0,0 0 0,0 0 1,0 0-1,0 1 0,-1-1 0,1 0 0,0 1 1,-1-1-1,1 1 0,-1-1 0,2 3 0,-2-1-712,0-1 0,0 0 0,0 1 0,0-1 0,0 1 0,0-1 0,-1 1 0,1 0 0,-1-1 0,0 5 0,0-2-1073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3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114 99 9277,'0'0'3293,"0"28"-38,-1-26-3207,0 1 0,-1-1 0,1 0 0,0 0 0,-1 1 0,0-1 0,1 0 0,-1 0 0,0-1 0,0 1 0,0 0-1,0-1 1,-4 3 0,-14 14 204,13-8-209,0 1 1,0-1 0,2 2 0,-1-1 0,1 1 0,1-1 0,0 1-1,-4 24 1,2-1 135,2 1 0,0 65 1,5-96-172,0-1 1,0 0-1,0 0 1,1 1 0,0-1-1,0 0 1,0 0-1,0-1 1,0 1 0,1 0-1,0-1 1,0 1-1,0-1 1,6 5 0,-2-1 21,0-1 0,0 0 0,1-1 0,0 0 0,0 0 0,12 5 0,-11-7 5,0-1 0,1 0 1,0 0-1,-1-1 0,1 0 0,0 0 1,0-1-1,0-1 0,0 0 0,-1 0 1,1-1-1,0 0 0,-1 0 0,0-1 1,1 0-1,-1-1 0,0 0 0,-1-1 1,1 0-1,-1 0 0,0-1 0,0 0 1,0 0-1,-1-1 0,0 0 0,-1 0 1,1 0-1,9-17 0,-12 17-86,-1 0 0,-1 0 0,1 0-1,-1 0 1,-1-1 0,1 1 0,0-16 0,-2-58-278,-1 39 281,0 26 61,0-1 1,-1 1-1,-1 0 1,0 0-1,-2 0 1,1 0-1,-11-21 0,11 28-68,0 0 0,-1 0 0,0 1 0,0 0 0,-1 0 0,0 0 0,0 1 0,-1 0 0,0 0 0,0 0 0,-1 1 0,1 0 0,-2 1 0,-7-5 0,5 5-425,1 2 0,-1-1-1,1 1 1,-1 1 0,-12-2 0,-8 2-4391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3.6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0 8381,'0'0'1419,"-10"8"819,10-6-2149,0 0 0,-1 0 0,1-1 0,-1 1 0,1 0 1,-1 0-1,0-1 0,0 1 0,0 0 0,0-1 0,0 1 1,-2 2-1,2-3-88,0 1 0,0-1 0,0 1 0,0-1 0,0 1 0,0 0 0,0-1 1,0 1-1,1 0 0,-1 0 0,1-1 0,-1 4 0,1 69 475,1-72-472,0 1-1,0 0 1,0 0-1,1-1 0,-1 1 1,1-1-1,-1 0 1,1 1-1,0-1 1,0 0-1,0 0 0,0 0 1,1 0-1,-1 0 1,0-1-1,1 1 1,3 1-1,2 2-9,0 0 0,1-1 0,-1-1 0,15 6 0,-17-8-16,1 1 0,1-1 1,-1 0-1,0 0 0,0-1 1,0 0-1,0 0 0,11-3 1,-14 2 5,-1 0 0,1 0 1,0-1-1,-1 1 1,0-1-1,1 0 1,-1 0-1,0 0 0,0-1 1,0 1-1,0-1 1,-1 1-1,1-1 1,-1 0-1,1 0 0,-1 0 1,2-5-1,-1 1-5,0-1 0,-1 0 0,-1 0 0,1 0 0,-1 0 0,0 0 0,-1 0-1,0 0 1,-2-15 0,2-5-300,-1 27 262,1-1-1,-1 1 1,0-1 0,1 1-1,-1-1 1,0 1 0,0 0-1,0-1 1,0 1 0,0 0-1,0 0 1,0 0-1,-1 0 1,1 0 0,0 0-1,0 0 1,-1 0 0,1 1-1,-1-1 1,1 0 0,-1 1-1,1-1 1,-1 1 0,1-1-1,-1 1 1,1 0-1,-1 0 1,-2 0 0,-48-5-6271,42 5 4782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4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19 14061,'-2'10'5169,"8"-10"-2851,8 0-3343,112 6 1863,-65-8-750,0-3 1,76-15-1,-117 12-126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5.7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544 157 5092,'12'-1'705,"-12"1"-556,1 0 0,-1 0 0,1-1 0,-1 1 0,1 0 1,-1 0-1,1 0 0,-1 0 0,1 0 0,-1-1 0,1 1 0,-1 0 0,1 0 0,-1 1 0,1-1 1,-1 0-1,1 0 0,-1 0 0,1 0 0,0 0 0,-1 1 0,1-1 0,-1 0 0,0 0 0,1 1 1,-1-1-1,1 0 0,-1 1 0,1-1 0,-1 0 0,0 1 0,1-1 0,-1 1 0,0-1 0,1 0 1,-1 1-1,0-1 0,0 1 0,1-1 0,-1 1 0,0-1 0,0 1 0,0-1 0,0 1 0,0-1 1,0 1-1,0 0 0,0-1 0,0 1 0,0-1 0,0 1 0,0 0 0,-3 2 8,-1 0 0,1 0-1,-1 0 1,0-1-1,1 0 1,-8 4 0,0 0 56,-144 107 354,132-94-539,0 2 0,1 1 0,2 1 0,-23 31-1,20-5 15,9-18-6,12-25-21,1 0-1,0-1 1,0 1 0,0 0-1,1 0 1,0 0-1,0 0 1,2 11-1,-1 5 29,-1-20-63,0 0 0,0 0 0,0 0 0,0 0 0,1 0 0,-1 0-1,0 0 1,1 0 0,-1 0 0,1 0 0,0-1 0,0 1-1,0 0 1,1 2 0,25 13 80,-25-16-51,6 3-12,-1-1-1,1 0 1,0 0-1,1-1 1,-1 0-1,0 0 1,0-1-1,1 0 1,-1-1 0,1 1-1,-1-2 1,1 1-1,-1-1 1,0-1-1,10-2 1,27-28 168,-43 31-165,0-1 0,0 1 0,0-1 0,0 0 0,0 0 0,0 0 0,-1 0 0,1 0 0,-1 0 0,1 0 0,-1 0 0,0-1 0,0 1 0,0 0 0,0-1 0,0 1 0,0-1 0,-1 1 1,1-6-1,1-6-151,-1 0 0,-2-23 0,1 16 8,0 17 117,0 0-1,-1 1 0,1-1 0,-1 0 1,1 1-1,-1-1 0,0 1 0,0-1 1,-1 1-1,1-1 0,-1 1 0,0 0 1,0 0-1,0 0 0,0 0 0,0 0 1,-1 0-1,1 0 0,-1 1 0,0-1 1,0 1-1,-5-4 0,-34-21-182,-2 1 0,0 2 1,-2 2-1,-49-17 0,47 20 69,40 16 158,-3-1 242,-1-1 0,1 0-1,0-1 1,0 0 0,-18-14 0,29 19-236,-1 0-1,1 0 1,-1 0 0,1 0 0,0-1 0,-1 1 0,1 0 0,0 0 0,0 0 0,0 0-1,0 0 1,0-1 0,0 1 0,0 0 0,0 0 0,1 0 0,-1 0 0,0 0-1,1 0 1,-1 0 0,0 0 0,1 0 0,0 0 0,-1 0 0,1 0 0,0 0 0,-1 0-1,1 0 1,0 0 0,0 0 0,0 1 0,1-2 0,100-42 483,1 6 0,119-29 0,-162 49-241,-42 12-270,1 0 0,-1 2 0,1 0 1,0 0-1,21 0 0,-32 4 939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6.6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402 147 6597,'-1'-5'136,"1"0"0,-1 1 0,0-1 0,0 0 0,0 1 0,0-1 0,-1 1 0,0-1 0,0 1 0,0-1 0,-1 1 1,-2-4-1,-6-10 1250,5 12-1188,1 0-1,-1 0 1,0 1 0,0 0-1,0 0 1,-1 0 0,0 1-1,0 0 1,0 1-1,0-1 1,-1 1 0,1 1-1,-1-1 1,-9-1-1,8 4-173,0 0-1,0 0 0,1 0 0,-1 1 1,1 0-1,-1 1 0,0 0 0,1 0 1,0 1-1,0 0 0,0 0 0,0 1 1,0 0-1,-9 7 0,4-2-42,-1 1 0,1 1 0,1-1 0,0 2-1,0 0 1,-15 22 0,24-30 26,0 1 0,1-1 0,0 1 0,0 0 0,0 0 0,0 0 0,1 1 0,0-1 0,-1 9 0,1 51 71,2-37-119,-1-26 43,1 0 0,0-1 0,-1 1 0,1 0 0,0-1 0,0 1 0,0-1 0,0 1 0,0-1 0,0 1-1,1-1 1,-1 0 0,0 0 0,1 1 0,-1-1 0,1 0 0,-1 0 0,1 0 0,0-1 0,-1 1 0,1 0 0,0-1 0,0 1 0,2 0 0,3 1 6,0 0-1,0 0 1,1-1 0,-1 0 0,8 1-1,-1-2 1,0-1 0,0 0 0,0 0 0,-1-2-1,24-6 1,-31 7-7,1-1-1,-1 0 0,0 0 1,0 0-1,0-1 0,-1 0 1,1 0-1,-1 0 0,0-1 1,0 0-1,0 0 0,-1 0 1,8-11-1,-7 8 14,0 0-1,-1 0 0,1 0 1,-2 0-1,1-1 1,-1 0-1,0 0 0,2-12 1,9-52 1012,-10 62-372,-4 11-632,1 0 0,-1 0 0,0 1 0,1-1 0,-1 0 0,0 0 0,0 0 0,1 1 0,-1-1-1,0 0 1,0 1 0,1-1 0,-1 0 0,0 0 0,0 1 0,0-1 0,0 0 0,1 1 0,-1-1 0,0 0 0,0 1 0,0-1-1,0 0 1,0 1 0,0-1 0,0 1 0,0-1 0,0 0 0,0 1 0,0-1 0,0 0 0,0 1 0,-1-1 0,1 0 0,0 1-1,0 2 74,0 41 538,8 70 0,0-14-203,-1 27 226,-4-70-491,2 9 25,-2-32 384,-4 62 0,0-79-3674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7.3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45 6777,'0'36'2540,"0"32"-1187,1-66-1318,0 0 0,0 1 1,1-1-1,-1 0 0,1 0 0,0 0 1,-1 0-1,1-1 0,0 1 1,0 0-1,0-1 0,3 2 1,27 20 453,-28-22-472,-1 1-1,1 0 1,-1-1-1,1 1 0,0-1 1,0 0-1,0 0 1,-1 0-1,1-1 1,0 0-1,0 1 0,0-1 1,0-1-1,0 1 1,0-1-1,0 1 1,7-3-1,0-2 40,-1 0 0,1 0 0,-1-1 0,15-11 0,-22 15-59,0 0 20,0-1 0,0 1 1,-1-1-1,1 0 0,-1 0 0,0 0 0,0 0 1,0 0-1,0 0 0,0-1 0,-1 1 0,2-5 0,7-31 896,-10-18 610,0 56-1506,-1 0-1,1 0 1,-1 0 0,1 0-1,-1 0 1,0 1 0,1-1-1,-1 0 1,0 0 0,0 1-1,0-1 1,0 0 0,1 1-1,-1-1 1,0 1 0,0-1-1,0 1 1,0-1 0,0 1-1,-2-1 1,-26-8-211,25 8 211,0 0-158,1 1-1,-1 0 0,0 0 0,0 0 0,0 0 0,1 1 0,-1 0 1,0-1-1,-5 3 0,1-1-726,6-2 61,-17 1-4898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7.7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8521,'-5'13'347,"4"-12"-86,0 0-1,1 0 0,-1 0 0,0 0 1,1 0-1,-1 0 0,1 0 1,-1 0-1,1 0 0,0 0 0,-1 1 1,1-1-1,0 0 0,0 0 0,0 2 1,1-2-75,-1 0 1,1 0-1,0 0 1,0-1-1,-1 1 1,1 0-1,0-1 1,0 1-1,0 0 1,0-1 0,0 1-1,0-1 1,0 0-1,0 1 1,0-1-1,0 0 1,0 1-1,1-1 1,-1 0-1,0 0 1,0 0 0,1 0-1,34 3-683,-34-3 723,34 0-302,-1-1 1,0-1-1,53-12 1,-59 5-2418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38.1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10189,'-1'0'46,"0"0"-1,0 1 1,0-1 0,1 1 0,-1 0-1,0-1 1,0 1 0,1 0-1,-1-1 1,1 1 0,-1 0 0,1 0-1,-1-1 1,1 1 0,-1 0 0,0 1-1,0 15 4662,1-10-2294,3-6-2313,0 1 0,0-1 0,0 0 0,0 0 1,0 0-1,0 0 0,0-1 0,0 1 0,0-1 0,1 0 0,2 0 0,0 0 89,33 4-34,1-3 1,0-1-1,0-2 1,62-10-1,-99 11-608,19-6-347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4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1 102 11809,'0'1'126,"0"-1"0,0 1 0,0-1 0,0 1 0,0-1 0,1 1 0,-1-1-1,0 0 1,0 1 0,0-1 0,1 1 0,-1-1 0,0 0 0,1 1 0,-1-1 0,0 0 0,1 1 0,-1-1 0,0 0-1,1 1 1,-1-1 0,1 0 0,0 1 0,24 6 237,-8-2-19,-10-3-329,3 2-73,1 0-1,-1 0 1,1-1 0,0-1-1,13 2 1,-21-6-83,-1 0 1,0 1-1,1-1 0,-1 0 1,0-1-1,0 1 1,0 0-1,-1 0 1,1-1-1,-1 1 1,1-1-1,-1 0 0,0 1 1,0-1-1,0 0 1,1-5-1,-2 5 80,1 0-1,0-1 0,-1 1 1,1 0-1,0 0 0,0 0 1,1 0-1,2-6 1,-2 7 177,-1-1 0,1 0 0,-1 0 0,0 0 1,0-1-1,0 1 0,0 0 0,0-6 1,0 8-22,-1 0 0,1 0 0,-1 0 0,1 1 0,-1-1 0,1 0 0,-1 0 0,1 1 1,0-1-1,0 0 0,-1 1 0,1-1 0,0 1 0,0-1 0,-1 1 0,1-1 0,0 1 1,0 0-1,0 0 0,0-1 0,0 1 0,0 0 0,0 0 0,-1 0 0,1 0 0,0 0 1,0 0-1,0 0 0,1 0 0,41 0 339,-30 1-417,40-7-1611,-20-5-3460,-23 6 2926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0.9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16 160 6733,'-15'-10'5825,"15"8"-5510,0-1 0,0 0 0,0 1 0,1-1 0,-1 1 0,1-1 0,0 1 0,0-1 0,1-2 0,0 1-281,1 1 1,0-1 0,-1 1-1,1 0 1,0 0 0,1 0-1,4-3 1,0 0 180,2-4-238,2 1-1,-1 1 0,1 0 1,1 0-1,-1 1 0,1 1 1,1 0-1,-1 1 0,1 0 1,0 1-1,0 1 0,0 0 1,0 1-1,19-1 0,-31 4 37,0-1 0,1 0 0,-1 1 0,0 0 0,1-1 0,-1 1 0,0 0 0,0 0 0,0 0 0,0 1 0,0-1 0,0 0 0,0 1 0,-1-1 0,1 1 0,2 2 0,22 31-113,-22-30 97,-2-1 8,-1 0 1,1 1 0,0-1-1,-1 0 1,0 0-1,0 1 1,0 4 0,3 11 25,-2-10-14,-1 0-1,0 0 1,-1 0-1,-1 20 0,0-2-37,0-23 25,1 0-1,-1 0 0,0-1 1,-1 1-1,1-1 1,-1 1-1,0-1 0,0 1 1,0-1-1,-4 5 1,-32 42 73,27-37-69,-5 4 5,0-1 0,-2 0 0,-23 17-1,36-30-7,0 0 7,1 0 0,0-1 0,0 1 0,1 1 0,-1-1-1,1 0 1,-3 6 500,8-18-488,100-9 823,108-10-505,-120 24-1807,-88 3 942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1.8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393 47 6597,'0'-1'95,"0"1"1,0 0-1,0-1 0,0 1 1,0-1-1,0 1 1,0 0-1,0-1 1,0 1-1,0 0 1,0-1-1,0 1 1,0 0-1,0-1 0,0 1 1,0 0-1,0-1 1,0 1-1,0 0 1,-1-1-1,1 1 1,0 0-1,0-1 1,0 1-1,-1 0 1,1 0-1,0-1 0,-1 1 1,1 0-1,0 0 1,0-1-1,-1 1 1,1 0-1,0 0 1,-1 0-1,1 0 1,0-1-1,-1 1 0,1 0 1,0 0-1,-1 0 1,1 0-1,-1 0 1,-18 11 1402,-21 33-1136,38-41-204,-33 41 169,2 1-1,3 2 0,-48 97 1,60-93-284,16-43-50,0 0-1,0 0 1,0 1-1,1-1 1,1 1-1,0 13 1,-1-9 133,1-11-125,-1-1-1,1 1 0,0 0 0,0-1 0,-1 1 0,1 0 0,0-1 0,1 1 0,-1 0 1,0-1-1,0 1 0,1-1 0,-1 1 0,1 0 0,-1-1 0,1 1 0,0-1 0,-1 1 1,1-1-1,0 1 0,0-1 0,0 0 0,0 1 0,0-1 0,1 0 0,-1 0 0,0 0 1,1 0-1,-1 0 0,0 0 0,3 1 0,4 1 52,1 0 0,-1 0 0,1-1-1,0 0 1,0 0 0,-1-1 0,1 0 0,0-1 0,0 0-1,0 0 1,0-1 0,0 0 0,0-1 0,0 0 0,0 0 0,8-4-1,-10 3-35,26-13 350,-32 15-350,0 0 1,0 0-1,1 0 1,-1 0-1,0 0 1,0 0-1,0 0 1,0 0 0,0 0-1,-1 0 1,1-1-1,0 1 1,-1 0-1,1 0 1,0-1-1,-1 1 1,1-1-1,-1 1 1,0 0 0,1-3-1,3-7 85,2-4 19,-6-2-149,1 14 48,-1 0 0,1 0 0,-1 0 0,0-1 0,0 1-1,0 0 1,0 0 0,-1-1 0,0 1 0,1 0 0,-1 0-1,0 0 1,0 0 0,-1 0 0,1 0 0,-1 0 0,-2-4-1,-26-20-324,10 9 166,0 0-1,-2 1 1,-43-25-1,-112-43 1,175 84 195,1 0-1,-1-1 1,1 1 0,0 0 0,-1 0 0,1-1 0,0 1 0,0-1 0,0 1-1,0-1 1,0 1 0,0-1 0,0 0 0,1 1 0,-1-4 0,0 4-49,1 0 0,0 1 0,0-1 0,-1 0 0,1 0 0,0 0 0,0 0 0,0 0 0,0 0 0,0 0 0,1 0 0,-1 0-1,0 0 1,0 0 0,1 0 0,-1 0 0,0 1 0,1-1 0,-1 0 0,1 0 0,-1 0 0,1 1 0,0-1 0,-1 0 0,1 0 0,0 1 0,-1-1 0,1 1 0,0-1 0,1 0 0,58-31 69,-21 11 129,1 2 1,64-22 0,-65 27-189,-28 9-21,0 1-1,0 0 1,0 1-1,0 0 1,19-1-1,-29 4-260,5 0-1772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2.4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 7457,'8'5'4155,"-9"0"-3677,1 1-1,-1 0 1,0-1-1,0 0 1,-1 1-1,-2 5 1,2-5-431,0-1 0,0 1 1,1 0-1,0 0 0,0 0 1,0 7-1,1-1 30,-1-3 7,1-1-1,1 0 1,0 1-1,3 15 1,-3-21-69,0 1 0,1-1 0,0 1 1,0-1-1,0 0 0,0 0 0,0 0 1,0 0-1,1-1 0,-1 1 0,1 0 1,0-1-1,0 0 0,4 3 0,-1-1 31,1 0-1,0-1 1,0 0-1,0 0 1,0 0-1,0-1 1,0 0-1,1-1 1,-1 1-1,1-1 0,-1-1 1,1 1-1,0-1 1,14-2-1,-19 1-32,0 1 0,1-1 0,-1 0-1,0 0 1,1 0 0,-1-1 0,0 1-1,0 0 1,0-1 0,0 0 0,0 0 0,-1 0-1,1 0 1,-1 0 0,1-1 0,-1 1-1,0-1 1,1 0 0,-1 1 0,-1-1 0,1 0-1,0 0 1,-1 0 0,0-1 0,1 1-1,-1 0 1,0 0 0,-1-1 0,1 1 0,-1 0-1,1-1 1,-1-5 0,0-11 32,1 16-16,0 1 1,-1-1-1,0 0 1,0 0-1,0 0 1,0 1-1,0-1 1,-1 0-1,0 0 0,0 1 1,0-1-1,0 0 1,0 1-1,-1-1 1,0 1-1,1 0 1,-1 0-1,0-1 0,-1 1 1,-3-4-1,-2 1-739,-1 0 0,1 0 0,-1 1 0,0 1 0,0 0 0,0 0 0,-1 0-1,1 1 1,-1 1 0,0 0 0,0 0 0,0 1 0,-16-1 0,16 2-852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4.9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13 6373,'0'0'7579,"0"0"-7510,0-1 0,0 1 0,0-1 0,-1 0 0,1 1 0,0-1 1,0 1-1,0-1 0,0 1 0,0-1 0,0 1 0,1-1 0,-1 1 0,0-1 0,0 1 0,0-1 0,0 1 1,1-1-1,-1 1 0,0-1 0,0 1 0,1 0 0,0-1 0,35 4 468,0 2 0,1 1 1,-2 2-1,66 24 0,-40-13-191,-20-6-141,-1 2 0,-1 1 0,-1 2 0,52 33 0,-63-33-162,-1 1 0,-1 1 0,-1 1 0,-1 1 0,-1 2 0,29 38 1,-16-11 27,-3 2 0,-2 2 1,-2 1-1,-3 0 0,26 85 1,-26-53 56,-4 0 1,-4 2 0,5 97 0,-15 211 478,-8-244-321,-1-88-198,-17 104 0,-25 63-189,16-117 153,-5 0 0,-4-3 0,-80 165-1,114-269-55,0-2-6,0-1 1,-1 1-1,0 0 0,0-1 0,-6 8 1,9-13 9,-1-1 1,1 0-1,0 1 1,0-1-1,0 0 1,-1 0-1,1 0 1,0 0-1,0 0 1,-1 0-1,1 0 1,0 0-1,0 0 1,-1-1-1,1 1 0,0 0 1,0-1-1,0 1 1,0-1-1,-1 1 1,1-1-1,0 0 1,0 0-1,0 1 1,0-1-1,1 0 1,-1 0-1,0 0 1,0 0-1,0 0 1,0-1-1,-26-33-252,14 11 261,1-1 0,1 0-1,1-1 1,-7-31 0,-16-109-18,31 143-58,3-44-1,0 27 100,-1 39-52,0 30 130,1-24-100,0 0 0,1 0 0,0 0 0,0 0 0,0 0 0,0 0 0,1-1 0,4 7 0,9 15 91,91 240 582,-102-254-594,-1-4 29,-1 0-1,1 0 0,0-1 1,0 1-1,11 12 0,-13-18-70,1 0-1,0 1 1,0-1-1,0 0 1,0 0-1,0-1 1,0 1-1,0-1 1,1 1-1,-1-1 1,1 0-1,-1 0 1,1-1-1,-1 1 1,1-1-1,-1 0 1,7 0-1,1-2 97,1 0 1,-1-1-1,0 0 0,0-1 1,0 0-1,-1 0 0,18-11 0,9-3-261,69-33 288,-98 48 2799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1.3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12 9133,'0'0'3171,"-2"21"463,-1-15-3495,0 0 0,0 0 0,0 0 0,0 1 0,1-1 0,0 1 1,1 0-1,0 0 0,0 0 0,0-1 0,1 1 0,-1 0 0,2 9 0,0-15-129,0 1 0,-1 0 0,1-1 0,0 1 0,0-1 0,0 1 0,0-1 0,0 0 0,0 1 0,0-1 0,0 0 0,1 0 0,-1 0 0,1 1 1,-1-2-1,0 1 0,1 0 0,0 0 0,-1 0 0,1-1 0,-1 1 0,4 0 0,41 10 140,-36-11-123,1 0 0,-1-1 0,0 0 0,0-1 0,17-4 1,-22 5-14,0-1 1,0 0 0,0 0 0,0-1 0,0 1 0,0-1 0,-1 0 0,1 0 0,-1-1 0,0 1 0,0-1-1,5-6 1,-8 8-50,0-1-1,0 1 0,0 0 0,0-1 1,0 1-1,-1-1 0,1 1 0,-1-1 0,1 0 1,-1 1-1,0-1 0,0 1 0,-1-1 1,1 1-1,0-1 0,-1 1 0,1-1 1,-1 1-1,0-1 0,0 1 0,0-1 0,0 1 1,0 0-1,-1 0 0,1 0 0,-1 0 1,1 0-1,-1 0 0,0 0 0,0 0 1,0 0-1,0 1 0,-4-3 0,-1-1-352,-1 0-1,1 1 1,-1 0-1,0 1 0,0-1 1,-1 2-1,1-1 1,-1 1-1,-12-2 1,-44 1-6102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7.0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28 7825,'0'-28'9248,"0"42"-8217,2 9-704,0 0 0,2-1-1,8 31 1,3 18-224,1 74-120,-5 246-1,-11-313-1532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7.6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323 214 6865,'12'-7'-62,"21"-20"5673,-33 28-5518,1 0 0,-1-1 0,1 1-1,-1 0 1,0-1 0,1 1-1,-1 0 1,0 0 0,0-1-1,0 1 1,0 0 0,0 0-1,1-1 1,-1 1 0,-1 0-1,1 0 1,0 0 0,0-1-1,0 1 1,0 0 0,0 0 0,-1-1-1,1 1 1,0 0 0,-1-1-1,1 1 1,0 0 0,-1-1-1,1 1 1,-1 0 0,-17 20 135,16-20-122,-155 170 1012,124-132-1033,3 2 0,-40 70-1,66-102-99,0 1-1,1 0 1,0 0-1,0 1 1,1-1-1,1 0 1,0 1-1,0-1 1,1 1-1,1 12 1,-1 0 27,1-21-13,-1-1-1,1 0 0,-1 1 1,0-1-1,1 0 0,0 0 1,-1 1-1,1-1 0,0 0 1,0 0-1,0 0 0,-1 0 1,1 0-1,0 0 0,1 0 1,-1 0-1,0 0 0,0-1 1,0 1-1,0 0 0,1-1 1,-1 1-1,0-1 0,0 1 1,1-1-1,-1 1 0,0-1 1,1 0-1,-1 0 0,1 0 1,2 0-1,1 1-17,1-1 1,-1 0-1,1 0 1,-1 0-1,0-1 1,1 0-1,6-2 1,5-3-60,-1-1 0,0-1-1,0 0 1,-1-1 0,0-1 0,-1 0 0,0-1 0,0-1 0,-1 0-1,-1-1 1,0 0 0,0-1 0,17-29 0,-27 38 93,-1 0 1,1-1-1,-1 1 1,0 0-1,0-1 1,-1 0-1,1 1 1,-1-1-1,-1-8 1,0-4-58,1 16 35,-1-1 0,0 0 0,0 1 0,0-1 0,0 1 0,0 0 0,-1-1 1,1 1-1,-1 0 0,0 0 0,1 0 0,-1 0 0,0 0 0,0 0 0,0 0 0,-1 1 0,-1-2 0,-45-28 23,47 30-6,-76-37 321,-16-10 139,83 42-375,0-2 0,0 1 0,1-2 0,0 1 0,-15-18 0,23 23-94,0-1 0,0 1 0,1-1 0,0 0 1,0 1-1,0-1 0,0 0 0,0 0 0,1 0 1,-1 1-1,1-1 0,0 0 0,1-6 1,0 4-23,-1 0 0,1 1 0,0-1 0,0 0 1,1 1-1,0 0 0,0-1 0,4-7 1,5-3 4,1 1 0,1 0 0,0 0 0,1 1 0,29-21 0,-35 28 0,1 1 1,0 1 0,1 0 0,-1 0 0,1 1-1,0 0 1,0 0 0,0 1 0,1 1 0,-1 0 0,1 0-1,14 0 1,-23 2 12,0 0 1,0 0-1,0 0 0,1 1 0,-1-1 1,0 1-1,0 0 0,0-1 0,0 1 0,0 0 1,0 0-1,0 0 0,0 1 0,0-1 1,0 0-1,0 1 0,-1-1 0,1 1 1,-1-1-1,1 1 0,-1 0 0,0 0 0,1 0 1,-1 0-1,0 0 0,0 0 0,0 0 1,-1 0-1,1 0 0,0 0 0,-1 0 0,1 3 1,1 9-441,-1 1 1,0-1 0,-1 0 0,-1 17-1,0-3-2008,0-25 2143,1-1 1,0 0-1,0 0 0,-1 0 1,1 0-1,-1 0 1,0 0-1,0 0 1,0 0-1,-1 3 0,-2 1-1365,-2 2-478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8.1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174 0 8009,'0'5'333,"-1"-1"0,0 0 1,-1 0-1,1 0 0,-1 0 1,0 0-1,0 0 0,0-1 1,0 1-1,-1-1 0,1 1 0,-1-1 1,0 0-1,0 0 0,-6 5 1,-17 21 1277,4 2-829,-31 60 0,47-78-651,0-1 0,2 1 0,-1 1 1,2-1-1,0 0 0,0 1 0,1 0 0,0 19 1,2-26-118,0 1 0,0-1 0,1 0 0,0 1 1,1-1-1,-1 0 0,1 0 0,5 11 0,-5-14-4,1 0 0,-1 0-1,1 0 1,0 0 0,0-1-1,1 1 1,-1-1 0,1 0-1,-1 0 1,1 0 0,0-1-1,0 1 1,0-1 0,8 3-1,0-1-3,-1 0 0,1-1-1,0 0 1,0-1 0,0-1-1,0 0 1,0 0 0,0-1 0,0-1-1,0 0 1,0-1 0,0 0-1,-1 0 1,21-8 0,-21 6-34,0 0 0,0-1 0,-1-1 0,1 1 0,-1-1 0,0-1 0,-1 0 0,0-1 0,0 1 1,0-2-1,-1 1 0,0-1 0,-1-1 0,13-19 0,-18 24-1,0-1 0,0 0 0,-1 1 0,0-1 0,0 0 0,0 0 0,0 1 0,-1-12 0,0 13 20,0 0 1,-1 0-1,1 0 1,-1 0-1,0 0 1,0 0-1,0 0 0,0 0 1,-1 1-1,0-1 1,1 0-1,-1 1 1,-4-5-1,-6-5-37,-1 1-1,-1 1 1,0 0-1,0 0 1,-1 2 0,-30-15-1,30 17-679,0 2-1,-1 0 1,0 0-1,-23-2 1,38 7 513,0 0 0,0 0 0,0-1 0,1 1 0,-1 0 0,0 0 0,0 0 0,1-1 0,-1 1 0,0 0 0,0-1 0,1 1 0,-1-1 0,0 1 0,1-1 0,-1 1 0,1-1 0,-1 1 0,1-1 0,-1 1 0,1-1 0,-1 0 0,1 1 0,-1-1 0,1 0 0,0 0 0,-1 1 0,1-1 0,0 0 0,0 0 0,0 1 0,0-1 0,-1 0 0,1-1 0,0-3-1535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8.4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5 9705,'0'0'323,"-2"1"71,-3 1-223,0 0 1,0 0-1,1 1 1,-1-1-1,1 1 1,-1 0 0,1 0-1,0 1 1,0-1-1,0 1 1,1 0-1,0 0 1,-1 0 0,1 0-1,1 1 1,-1-1-1,0 1 1,1 0-1,0 0 1,0 0-1,1 0 1,-1 0 0,1 0-1,0 0 1,1 0-1,-1 0 1,1 11-1,0-13-155,0 0 0,0-1-1,0 1 1,0 0 0,1 0 0,-1 0-1,1 0 1,0 0 0,0 0-1,0-1 1,0 1 0,0 0-1,1-1 1,-1 1 0,3 2-1,-1-2-13,0-1 0,0 1 0,1-1-1,-1 0 1,0 0 0,1-1 0,-1 1-1,1-1 1,0 1 0,-1-1 0,8 1-1,2 0 11,0 0-1,0-1 0,0 0 0,0-1 0,0-1 0,-1 0 1,25-5-1,-28 4-42,-1 0 0,1-1-1,0 0 1,-1 0 0,1-1 0,-1 0 0,0-1 0,-1 1 0,1-2 0,-1 1 0,13-13-1,-18 15 4,0-1 0,0 0 0,0 1 0,0-1 0,-1 0 0,0 0-1,1-1 1,-2 1 0,1 0 0,0 0 0,-1 0 0,0-1 0,0 1-1,-1-8 1,1 4-15,0 6 32,-1 0 0,0 0 0,0 0 0,0 0-1,-1 0 1,1 0 0,0 1 0,-1-1 0,1 0 0,-1 1 0,1-1 0,-1 1 0,0 0-1,0-1 1,1 1 0,-1 0 0,0 0 0,0 0 0,0 0 0,-4 0 0,-45-17-343,33 14-516,0 1 0,0 1-1,-1 1 1,-24 1 0,25 0-893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49.0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67 7593,'0'2'449,"0"0"0,0 0 0,0-1 1,0 1-1,0 0 0,0 0 1,1 0-1,-1-1 0,1 1 0,-1 0 1,1-1-1,0 1 0,0 0 0,-1-1 1,1 1-1,0-1 0,0 1 0,1-1 1,-1 0-1,0 1 0,2 0 0,1 0-167,0 1-1,0-2 0,1 1 0,-1 0 0,1-1 0,-1 0 1,9 1-1,-3 0-41,1-1 0,0-1 0,0 0 0,0 0 1,0-1-1,12-3 0,66-18 612,-62 14-697,81-24 255,68-17-413,-159 44-118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5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7917,'0'-12'5594,"0"17"-1137,2 13-1307,1-3-3732,66 178 875,-62-147-1652,-7-30-1607,1 0-3572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0.1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1 191 8709,'0'-11'7817,"0"-13"-6163,0 20-1629,1 1 0,0 0 0,0 0 0,0 0 0,0 0 0,0 0 0,0 0 1,1 0-1,-1 0 0,1 1 0,0-1 0,0 0 0,0 1 0,0 0 0,1-1 0,-1 1 1,5-3-1,52-34 12,-48 32-22,4-2-44,1 1 1,1 1 0,-1 0 0,1 1 0,0 1-1,33-6 1,-44 9 28,1 1 0,-1 1 0,1-1 0,-1 1 0,1 0-1,-1 1 1,1-1 0,-1 1 0,0 1 0,1-1 0,-1 1 0,0 0-1,0 0 1,0 1 0,0 0 0,0 0 0,-1 0 0,1 1 0,-1 0-1,0 0 1,0 0 0,4 5 0,-6-3 15,0 0 0,0-1 0,-1 1 0,0 0 0,0 0-1,0 0 1,-1 0 0,0 1 0,0-1 0,0 0 0,-1 1 0,0-1 0,0 0 0,-2 8 0,2 10-49,-1-14 30,0 0 0,-1 0-1,0 0 1,0 0 0,-1-1-1,0 1 1,-1-1 0,-6 11 0,-46 76 174,31-56-57,-17 28 514,-2-2 1,-105 119 0,135-165-634,14-20 15,0 1 0,0-1 0,0 0 0,0 0-1,0 1 1,0-1 0,1 0 0,-1 0 0,0 0 0,0 0 0,0 1 0,0-1-1,0 0 1,1 0 0,-1 0 0,0 0 0,0 1 0,0-1 0,1 0 0,-1 0 0,0 0-1,0 0 1,0 0 0,1 0 0,-1 0 0,0 0 0,0 0 0,1 0 0,-1 0-1,0 0 1,0 0 0,0 0 0,1 0 0,-1 0 0,0 0 0,0 0 0,1 0 0,-1 0-1,0 0 1,0 0 0,0 0 0,1 0 0,-1 0 0,0-1 0,0 1 0,46-18 858,-32 11-906,204-74-22,-88 35-249,-122 43-307,6-3 652,-52-6-14897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0.8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392 222 9897,'-10'-2'7632,"0"12"-8198,-18 17 685,1 1 0,1 2 0,2 1 0,1 0 0,-19 36 1,33-53-124,1 1-1,0 1 1,2-1 0,0 1 0,0 0 0,2 1 0,0-1 0,0 1 0,2 0 0,0 0-1,1 28 1,1-42 8,0 1-1,0-1 1,0 0-1,1 1 1,-1-1-1,1 0 1,0 1-1,0-1 1,0 0-1,0 0 1,0 0-1,1 0 1,-1 0-1,1 0 1,0 0-1,0-1 1,0 1-1,0-1 1,1 1-1,-1-1 1,1 0-1,-1 0 1,1 0-1,0 0 1,0 0-1,0 0 1,0-1-1,0 0 1,0 1-1,0-1 1,5 1-1,4-1 8,-1 1 0,1-2 0,-1 1 0,1-1 0,-1-1 0,1 0 0,-1-1 0,0 0 0,1-1 0,16-6 0,-13 3-11,0-1 0,-1 0 0,0 0 0,0-2 0,0 0 0,23-20 1,-34 26-29,0 0 0,0-1 0,-1 1 0,1-1 0,-1 0 0,0 1 0,0-1 0,0 0 0,0-1 0,-1 1 0,1 0 0,-1 0 0,0 0 0,-1-1 0,1 1 0,-1-1 0,0 1 0,0 0 0,0-1 0,-1-5 0,0-5-78,1 13 91,-1 0 1,1-1-1,-1 1 0,0 0 0,0 0 0,0 0 1,0 0-1,0 0 0,0 1 0,0-1 0,-1 0 1,1 0-1,-1 1 0,1-1 0,-4-2 0,-35-25-91,24 18 108,-17-11 8,-1 2-1,-1 1 1,-1 2-1,-39-13 1,29 11 404,-75-40-1,117 57-393,1 1 0,0-1 1,0 0-1,0 0 0,1-1 0,-1 1 0,1-1 0,-1 1 0,1-1 0,0 0 0,-3-3 0,4 2-8,0 0 0,-1 0 0,2-1 0,-1 1-1,0-1 1,1 1 0,0 0 0,0-7 0,1 8-10,0 0 0,0 0 1,0 0-1,0 1 1,1-1-1,-1 0 0,1 1 1,0-1-1,-1 1 0,1-1 1,0 1-1,1 0 1,-1 0-1,0 0 0,1 0 1,2-2-1,50-33 145,-47 32-141,39-24-69,70-31 0,-98 52 51,0 1 0,0 0 0,1 1 0,-1 2 0,1 0 0,0 1 1,25-1-1,-44 4 1,-1 0-1,1 0 1,-1 0 0,1 1 0,0-1 0,-1 0 0,1 0 0,-1 0-1,1 1 1,-1-1 0,1 0 0,-1 1 0,1-1 0,-1 0 0,0 1 0,1-1-1,-1 1 1,1-1 0,-1 0 0,0 1 0,0-1 0,1 1 0,-1-1 0,0 1-1,0 0 1,1-1 0,-1 1 0,0 0 0,3 25-1759,-4-21 868,1 1 1,-1-1 0,0 0 0,0 0 0,0 1 0,-1-1 0,-2 6-1,-3-4-796,6 1-271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1.7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84 8473,'6'-1'1494,"-1"0"0,1 0 0,0 0 0,-1 1 1,1 0-1,6 1 0,-6-1-1255,23 0 375,1-1 0,42-8 0,154-42-1862,-182 40-188,-18 2-4242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1.9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47 10673,'-1'1'101,"0"-1"0,1 1 0,-1-1 0,0 1 0,1 0 0,-1-1 0,1 1 0,-1 0 0,1-1-1,-1 1 1,1 0 0,0-1 0,-1 1 0,1 0 0,0 0 0,-1 0 0,1-1 0,0 1 0,0 0 0,0 0 0,0 0 0,0-1 0,0 1 0,0 0 0,0 0 0,0 0 0,0 0 0,0-1 0,1 1 0,-1 0-1,0 0 1,1 1 0,1-1 147,-1 0 0,0 0 0,1 0 0,-1 0 0,1-1 0,0 1 0,-1 0 0,1-1 0,-1 1 0,1-1 0,0 1 0,0-1 0,-1 0 0,4 0 0,18 1-159,-1-2 0,1 0 0,0-2 0,-1 0 0,30-9 0,28-13-3681,-2-4-3991,-58 20 4904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3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326 255 5400,'27'-35'2516,"-2"0"7683,-26 38-10173,-1-1-1,1 1 1,-1-1-1,0 0 1,0 0-1,0 0 1,0 0-1,-1 0 1,1 0-1,0-1 1,-1 1-1,-3 1 1,-8 7 114,-161 163 721,149-144-850,2 1 0,1 1 0,2 1-1,-24 48 1,41-70-30,1 1-1,0 0 0,0 0 1,1 0-1,0 0 0,1 0 0,0 0 1,1 1-1,1 12 0,-1-2-214,1-20 219,-1-1 0,1 1 0,-1-1 0,1 1 1,0-1-1,0 1 0,0-1 0,0 0 0,0 0 0,0 1 0,0-1 0,0 0 0,0 0 0,1 0 1,-1 0-1,0 0 0,1 0 0,-1-1 0,1 1 0,-1 0 0,1-1 0,-1 1 0,1-1 0,-1 0 0,1 1 1,-1-1-1,3 0 0,49 6-256,-41-6 230,0-1 0,1 0 0,-1-1 0,0-1 0,0 0 0,0 0 0,-1-2 0,17-7 0,3-3-130,53-37 0,-80 50 175,-1-1 1,0 1-1,0-1 0,0 0 0,0 0 0,0 0 0,0 0 1,-1 0-1,1-1 0,-1 1 0,0-1 0,0 1 0,-1-1 1,3-5-1,-2-1 7,0 0 0,-1 0 0,0 0 0,-1-17 0,-1 23-13,1 1-1,-1-1 1,0 1-1,0 0 1,-1-1-1,1 1 1,0 0-1,-1 0 1,0 0-1,0 0 1,0 0-1,0 0 1,-5-4-1,-39-35 38,38 35-11,-79-58 424,60 47-197,1-2 0,1-1 0,-43-44 0,66 62-249,0 0 1,0 0-1,0 1 1,0-1 0,0 0-1,1-1 1,-1 1-1,1 0 1,0 0-1,0-1 1,0 1 0,1 0-1,-1-1 1,1 1-1,0-1 1,0 1-1,0-1 1,0 1-1,0-1 1,1 1 0,0 0-1,0-1 1,0 1-1,0 0 1,0-1-1,0 1 1,1 0 0,0 0-1,-1 0 1,1 0-1,5-5 1,20-14-18,1 1 1,2 2 0,-1 0 0,2 2-1,1 2 1,0 0 0,0 3-1,40-11 1,-61 21 24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3.80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341 163 8009,'-1'-8'674,"0"0"0,0 0 1,0 0-1,-1 0 0,-1 0 0,1 0 1,-1 1-1,0-1 0,-6-8 0,1 0 26,6 12-628,-1 0-1,1 0 0,-1 0 0,0 1 0,0-1 0,0 1 0,0 0 0,-1 0 1,1 0-1,-1 0 0,0 0 0,0 1 0,0 0 0,0-1 0,0 2 0,0-1 1,-1 0-1,1 1 0,-7-1 0,5 0-107,0 2 0,0-1-1,0 1 1,0-1 0,0 2 0,-1-1 0,1 1 0,0 0-1,0 0 1,0 1 0,1-1 0,-1 1 0,-10 6-1,5-2-5,1 1 0,1 1 0,-1 0-1,1 0 1,1 1 0,0 0 0,0 0-1,0 1 1,1 0 0,1 0-1,0 1 1,0 0 0,1 0 0,0 0-1,1 0 1,1 1 0,0 0 0,0 0-1,1 0 1,0 0 0,1 15-1,1-4 62,-1-11-23,1-1-1,0 1 1,1 0-1,0-1 1,5 18 0,-5-25-1,1-1 0,-1 1 0,1-1 0,0 0 0,0 1 0,0-1 0,0 0 0,0 0 0,1 0 0,0-1 0,-1 1 0,1-1 0,0 1 0,0-1 0,0 0-1,1 0 1,-1 0 0,0 0 0,1-1 0,-1 0 0,7 2 0,-3-1 7,0-1 0,0 0 0,0-1 0,0 0 0,1 0 0,-1 0 0,0-1 0,0 0 0,0 0 0,0-1 0,0 0 0,0 0 0,0 0 0,-1-1 0,1 0 0,11-8 0,1-1-9,-1-1 0,-1 0-1,0-2 1,18-19 0,-27 27 45,-1-1 1,-1-1 0,1 1-1,-2-1 1,1 0 0,-1 0 0,0-1-1,-1 1 1,5-17 0,-5 7 467,0 1 1,-2-1 0,0 0 0,-1-27 0,-1 46-523,1 2 54,-1 0 33,1 0-1,-1 0 0,0 1 0,1-1 0,-1 0 0,0 0 0,0 1 0,-1-1 0,0 4 0,1-3-4,-1-1 0,1 1-1,0-1 1,0 1-1,0 0 1,0-1-1,1 1 1,-1-1 0,1 4-1,9 19 115,-1 0 1,-1 1-1,-2 0 0,7 51 1,24 230 1664,-32-267-1763,17 64 0,-19-95-727,-1 1 0,0-1 0,0 16 0,0-38-4895,-1 11 5091,0 1 0,-1-1 0,1 1 0,0-1 0,1-1 0,8-26-3600,-8 10 1500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4.2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117 41 9417,'-1'-1'80,"1"0"0,-1 0 0,1 0 1,-1 0-1,1 0 0,-1 0 0,0 0 0,1 0 1,-1 0-1,0 0 0,0 1 0,0-1 0,1 0 1,-1 1-1,0-1 0,0 1 0,0-1 0,0 1 1,0-1-1,0 1 0,0-1 0,0 1 0,-1 0 1,1 0-1,0 0 0,0 0 0,0-1 0,0 1 1,-2 1-1,1-2 97,0 1 0,0 0 0,-1 0 0,1 0 0,0 0 0,-1 0 0,1 1 0,0-1 0,0 1 0,-1-1 0,1 1 0,0 0 0,0 0 0,0 0 0,-2 1 0,-1 3-27,1 0 0,-1 0 0,1 1 0,0-1 0,1 1 0,-1 0 0,1 0 0,0 0 0,1 0 0,-1 1 0,1-1 0,-1 8 0,0 6-128,1 0 0,0 35-1,2-48-25,1-5 4,-1-1 1,1 1-1,0 0 0,-1 0 0,1-1 0,0 1 0,0 0 1,0-1-1,0 1 0,0-1 0,0 1 0,1-1 0,-1 1 1,0-1-1,1 0 0,-1 0 0,1 0 0,-1 0 0,1 0 1,0 0-1,-1 0 0,1 0 0,0-1 0,0 1 1,0-1-1,2 1 0,4 2-38,0-1 0,0-1 0,1 0 0,13 1 0,-17-2-16,1-1 1,-1 0 0,1 0-1,-1 0 1,0-1 0,0 0-1,0 0 1,0 0-1,0-1 1,0 1 0,-1-1-1,1 0 1,-1-1-1,0 1 1,1-1 0,5-7-1,-6 6 47,0 0 0,0 1 0,0-2 0,-1 1-1,0 0 1,0-1 0,0 0 0,-1 1 0,0-1-1,0 0 1,0 0 0,-1 0 0,0-1 0,1-6-1,-2 5 29,0 3 7,0-1-1,0 1 1,-1-1-1,1 1 1,-1 0-1,-2-7 1,2 9-41,0 1 1,-1 0-1,1 0 0,-1-1 1,1 1-1,-1 0 0,0 0 1,1 1-1,-1-1 0,0 0 0,-1 1 1,1-1-1,0 1 0,0-1 1,-5-1-1,-5-2-331,0 1 0,-1 0 0,0 0 0,0 1 0,0 1 0,-1 0 0,-20 0 0,20 2-796,13 0 972,0 0-1,1 0 1,-1 0-1,0 0 1,1 0-1,-1-1 0,0 1 1,0 0-1,1 0 1,-1 0-1,0-1 1,1 1-1,-1 0 1,0-1-1,1 1 0,-1 0 1,0-1-1,1 1 1,-1-1-1,1 1 1,-1-1-1,1 1 1,-1-1-1,1 1 0,0-1 1,-1-1-1,1-1-795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6.5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192 499 7413,'8'-3'-465,"-7"3"727,0 0 0,0 0 0,1 0 0,-1-1 0,0 1 0,0 0 0,0-1 0,1 1 0,-1-1 0,0 0 0,0 1 0,0-1 0,0 0 0,0 1 0,0-1 0,0 0 0,0 0 0,0 0 0,-1 0 0,1 0 0,0 0 1,0 0-1,-1 0 0,1 0 0,-1 0 0,1-1 0,-1 1 0,1 0 0,-1 0 0,0 0 0,0-1 0,0 1 0,1 0 0,-1 0 0,0-1 0,0 1 0,-1 0 0,1 0 0,0-1 0,-1-1 0,2-4 31,0 0 1,0-1 0,1 1-1,0 0 1,0 0-1,1 0 1,4-7-1,29-53-180,-26 49-51,2-1-52,0 0 0,2 1 0,1 0 1,0 1-1,1 1 0,1 0 0,0 2 0,1 0 0,0 0 1,2 2-1,-1 0 0,39-15 0,-30 15 4,0 2-1,1 0 1,1 2-1,0 2 1,0 1 0,0 1-1,0 1 1,1 2-1,33 2 1,-45 1-33,0 2 0,-1 0 0,1 0 0,-1 2 0,1 1 0,-2 0 0,1 1 0,-1 1 0,0 0 0,-1 1 0,0 1 0,-1 1 0,0 0 0,-1 1 0,0 0 0,-1 2 0,0-1 0,-2 1 0,1 1 0,-2 0 0,14 28 0,-22-35 61,1-1 1,-1 1-1,-1 1 1,0-1-1,0 0 1,-1 0-1,0 11 1,0-5-1,-1-13-36,0 1-1,0-1 1,0 1 0,0-1-1,0 0 1,-1 1 0,1-1 0,-1 0-1,1 0 1,-1 0 0,0 0 0,0 0-1,0-1 1,0 1 0,0-1-1,0 1 1,0-1 0,-1 0 0,-3 2-1,-2 2 94,0-2-1,0 1 1,0-1 0,0 0-1,-9 1 1,16-4-97,0 0 1,0-1-1,1 1 0,-1 0 1,0 0-1,0-1 1,0 1-1,1 0 0,-1-1 1,0 1-1,0-1 1,1 1-1,-1-1 0,0 1 1,1-1-1,-1 0 1,1 1-1,-1-1 0,1 0 1,-1 0-1,1 1 0,-1-1 1,1 0-1,-1 0 1,1 1-1,0-1 0,0 0 1,-1 0-1,1 0 1,0 0-1,0 0 0,0 1 1,0-1-1,0 0 1,0 0-1,0 0 0,1-1 1,-1-2-42,-1-1-1,2 1 1,-1 0 0,1 0 0,-1-1 0,3-6 0,7-7 71,1 1 1,0 0 0,23-25 0,-10 13-67,1-2-30,1 0-1,1 2 1,2 0-1,34-24 1,-50 43 67,0 0 0,1 2 0,1-1 0,-1 2 0,1 0 0,0 1 0,1 0 0,-1 1 0,1 1 0,0 1 0,1 0 0,30-1 0,-34 4-16,0 0 0,0 1 0,0 1 0,0 0 1,0 1-1,0 0 0,0 1 0,-1 0 1,0 1-1,1 0 0,-2 1 0,1 1 0,-1-1 1,0 2-1,0 0 0,-1 0 0,11 12 1,-15-14 37,-1 0 0,0 0 0,0 1 1,0 0-1,-1 0 0,0 0 1,0 0-1,-1 1 0,0-1 1,2 9-1,-2 0 16,0 0 0,-1 0 1,-1 0-1,-1 16 0,-7-29-171,7-3 123,1 0 1,-1 0-1,0 0 0,0 0 0,0 0 0,0 0 0,0 0 1,0 0-1,0 0 0,1 0 0,-1 0 0,0 0 0,0 0 1,0-1-1,0 1 0,0 0 0,0 0 0,0 0 0,0 0 1,0 0-1,0 0 0,0 0 0,1-1 0,-1 1 0,0 0 1,0 0-1,0 0 0,0 0 0,0 0 0,0 0 0,0 0 1,0-1-1,0 1 0,0 0 0,0 0 0,0 0 0,0 0 1,0 0-1,0 0 0,0-1 0,-1 1 0,1 0 0,0 0 1,0 0-1,0 0 0,0 0 0,0 0 0,0 0 0,0-1 1,0 1-1,0 0 0,0 0 0,0 0 0,-1 0 0,1 0 1,0 0-1,0 0 0,0 0 0,0 0 0,0 0 0,0 0 1,0 0-1,-1 0 0,1 0 0,0 0 0,0 0 0,0 0 1,61-45 154,-20 17-481,3-5 256,2 2 0,1 2 1,62-29-1,-87 48 67,1 2 0,0 0 0,0 1 0,1 1-1,-1 1 1,1 2 0,0 0 0,0 1 0,48 4 0,-64-1 19,0 0 0,0 1 1,0 0-1,0 1 0,0 0 0,-1 0 1,1 0-1,-1 1 0,0 0 1,0 1-1,0 0 0,10 9 0,-12-10 38,-1 1-1,0 0 0,0 0 0,0 0 0,0 0 1,-1 0-1,0 1 0,0 0 0,0-1 0,-1 1 1,0 0-1,0 1 0,0-1 0,-1 0 0,0 0 1,0 11-1,-1 102 104,0-114-144,-1 0-1,0 0 1,0 0 0,-1-1 0,0 1 0,0 0-1,0-1 1,0 1 0,-1-1 0,1 1 0,-5 4-1,2-3 9,1 1-1,1-1 1,-1 1 0,-3 9-1,4-7 41,-2 12-300,5-20 262,10-6-26,48-24-143,105-35 0,-141 57 156,0 1 0,0 1 0,1 1 0,-1 1 0,1 0 0,0 2-1,0 1 1,33 4 0,-45-1 73,-1 0-1,1 0 1,-1 0-1,1 2 1,-1-1-1,-1 1 1,1 1-1,-1-1 1,1 2 0,-2-1-1,1 1 1,-1 1-1,0 0 1,0 0-1,-1 0 1,0 1-1,-1 0 1,0 0-1,0 1 1,-1-1-1,0 1 1,-1 1-1,0-1 1,-1 0-1,0 1 1,0 0 0,1 15-1,1 32 16,-2 81-1,-3-98 8,-1-31-60,0 1 1,0-1-1,-1 1 0,-7 19 0,-2 16 275,-8 22-250,15-55-134,0 0 1,0 0-1,1 0 0,1 1 1,-1 16-1,-10 55-874,36-89 432,-17 2 503,1 0-1,-1 0 1,1 1 0,-1-1 0,1 1-1,0 1 1,-1-1 0,1 1-1,0 1 1,0-1 0,-1 1 0,1 0-1,0 0 1,10 5 0,-13-5 31,1 2-1,-1-1 1,0 0 0,1 1 0,-1 0 0,0 0 0,0 0 0,-1 0 0,1 1-1,-1 0 1,0-1 0,0 1 0,0 0 0,0 1 0,-1-1 0,1 0 0,-1 1-1,0-1 1,-1 1 0,2 6 0,1 9 128,-1 0 0,-1 0 0,-1 0 0,-2 26 0,1-10 291,-2-23-393,0-1-1,0 0 0,-1 0 0,0-1 1,-1 1-1,-1-1 0,-10 21 0,2-5-182,3-7 109,-1 0-1,-1-1 0,-1 0 0,-1-1 0,0-1 1,-1 0-1,-1-1 0,-1 0 0,0-1 0,-1-1 1,0-1-1,-1-1 0,-1 0 0,-38 16 0,21-13-142,-2-1 0,1-2 0,-1-2 0,-1-1-1,0-2 1,0-2 0,-61 0 0,92-5 104,-1-1 0,1 0 0,0 0 0,-1-1 1,1 0-1,0-1 0,0 1 0,1-2 0,-12-5 0,16 7 33,0 0 0,0-1 0,0 0 0,0 0 0,0 0 0,0-1 0,1 1-1,-1-1 1,1 0 0,0 0 0,0 0 0,1 0 0,-1 0 0,1 0 0,0-1-1,0 0 1,0 1 0,1-1 0,-1-5 0,-2-46-184,4 55 298,-3 2-31,1 0 0,0-1 0,0 1 0,0 0 0,-1 0 0,1 1 1,0-1-1,1 0 0,-1 1 0,0-1 0,0 1 0,0-1 0,1 1 0,-1 0 0,1 0 0,0 0 1,-1 0-1,1 0 0,0 0 0,0 0 0,0 0 0,-1 4 0,-7 10 304,0-5-273,-1 0 1,-1 0-1,-22 16 1,9-6 47,1 0 57,-1-1-1,-1-1 0,0-1 0,-1-1 0,-1-1 0,-51 21 0,54-28-182,1-1 0,-1-1 0,-1-1 0,1-1 0,-1-2 0,0 0 0,0-2-1,0 0 1,-34-5 0,52 3-62,0-1 1,1 0-1,-1 0 0,1-1 0,-1 0 0,1 0 1,0-1-1,0 1 0,0-1 0,1-1 0,-1 1 1,1-1-1,0 0 0,1 0 0,-1 0 0,1-1 1,0 1-1,0-1 0,1 0 0,-1 0 0,-2-9 1,0 4 174,4 8-121,1 1-1,-1-1 1,1 1-1,0-1 1,0 0 0,0 0-1,0 1 1,0-1-1,0-3 1,1 5 0,0 1 0,0 0 0,0-1 0,0 1 0,0 0-1,0-1 1,0 1 0,0 0 0,0-1 0,0 1 0,0 0 0,0-1 0,0 1 0,0 0 0,0 0 0,-1-1 0,1 1 0,0 0 0,0-1 0,0 1 0,0 0 0,-1 0 0,1-1 0,0 1 0,0 0 0,-1 0 0,1 0 0,0-1 0,-1 1 0,1 0-1,0 0 1,0 0 0,-1 0 0,1 0 0,0-1 0,-1 1 0,1 0 0,0 0 0,-1 0 0,-16 6-58,-14 16 144,-4 10 512,1-1-333,-1-2 0,-1-1 1,-2-1-1,-58 31 1,50-38-139,-1-2 1,-1-2 0,0-1 0,-74 10 0,36-13 10,-152 1 0,218-13-78,0-1 0,0 0 1,0-2-1,1 0 0,-1-1 0,1-1 0,-37-15 0,50 17-89,0 0-1,-1 0 1,1-1 0,1 0-1,-1 0 1,0-1 0,1 1-1,0-1 1,0 0 0,1-1 0,-1 1-1,1-1 1,0 0 0,1 0-1,-1 0 1,1 0 0,0-1-1,1 1 1,0-1 0,0 0-1,0 0 1,1 0 0,0 0 0,0 0-1,0-11 1,0-46-268,-1 37 322,1 1 1,1-1 0,2 1 0,1-1 0,9-40 0,-5 44-16,0 0 0,-1-1 1,-2 0-1,0 0 0,0-30 1,-5 53-1,1 0 0,-1-1 1,0 1-1,1 0 1,-1 1-1,0-1 1,0 0-1,0 0 1,0 0-1,0 0 0,0 1 1,0-1-1,0 0 1,0 1-1,0-1 1,0 1-1,0-1 1,0 1-1,-1 0 1,1-1-1,0 1 0,0 0 1,-2 0-1,-36-7 113,33 6-111,-37-4 22,-19-3 353,-118-31 0,164 34-327,0 0 1,1-1-1,0-1 0,0 0 0,0-1 0,1-1 0,0 0 0,1-1 1,0 0-1,1-1 0,0 0 0,-16-20 0,24 25-57,0 0 1,1 0-1,0 0 0,0-1 1,0 1-1,1-1 0,0 0 1,0 0-1,-1-11 0,1-4-250,1-39 0,2 28-13,0 15 115,1-1 1,1 1-1,0 0 0,2 0 1,0 1-1,0-1 0,10-18 1,64-116-1401,-73 143 1406,16-29-1719,2 0 0,2 2 0,30-33 0,-23 35-1802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8.3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55 10285,'-8'-8'330,"7"7"-79,-1 0 1,0-1-1,1 1 0,-1-1 0,1 1 0,-1-1 0,1 1 0,0-1 0,0 0 0,0 0 0,0 1 0,0-1 0,0 0 0,0 0 0,0 0 0,1 0 0,-1 0 0,1-3 0,-4-6 3291,15 10-2701,25 2-455,0 1 0,0 2-1,0 1 1,-1 2 0,1 1-1,46 19 1,-51-16-219,-2 2 0,1 1 1,-2 1-1,0 2 0,-1 0 0,-1 2 0,0 1 0,39 40 1,-52-45-143,0 0 1,-1 1-1,0 0 1,-1 1-1,-1 0 1,-1 1-1,-1 0 1,0 0-1,-1 1 1,-1 0-1,-1 0 1,0 0-1,-2 1 1,0 0-1,0 27 1,-3-43-28,1 18-29,-1-1 1,-2 0 0,0 0 0,-1 0 0,-9 33 0,-7 0 55,-3-2 1,-2 0 0,-2-2-1,-65 93 1,27-60-2439,-131 132 1,187-201 498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8.7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497 6 12669,'8'-6'3549,"-8"6"-3483,0 0 1,0 1-1,0-1 1,0 0-1,0 0 0,0 0 1,0 0-1,-1 5 1795,0-5-1795,1 0 1,0 0-1,0 0 1,0 0-1,-1 0 0,-9 13 230,-1 0 0,-1-1 0,-13 10 0,-4 6-102,-146 157 276,-25 25-1460,188-200 417,10-8 161,-1-1 1,1 1 0,-1 0-1,1 0 1,0 0-1,0 0 1,0 1 0,0-1-1,0 0 1,0 1-1,-2 5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5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309 7 8945,'-16'-7'2882,"16"7"-2804,0 0 0,0 0-1,0 0 1,-1 0-1,1 0 1,0 0 0,0 0-1,0 1 1,0-1-1,0 0 1,-1 0 0,1 0-1,0 0 1,0 0-1,0 0 1,0 0 0,0 0-1,0 0 1,-1 0 0,1 0-1,0 1 1,0-1-1,0 0 1,0 0 0,0 0-1,0 0 1,0 0-1,0 0 1,0 1 0,0-1-1,-1 0 1,1 0-1,0 0 1,0 0 0,0 0-1,0 1 1,0-1 0,0 0-1,0 0 1,0 0-1,0 0 1,0 1 0,0-1-1,0 0 1,1 0-1,11 27 4633,-5-14-5505,13 26 1188,81 172 315,-96-195-684,0 0-1,-2 0 1,0 0-1,-1 1 1,0-1-1,-2 27 1,-1-36-36,0 0 1,0-1-1,-1 1 1,0-1-1,0 1 0,-1-1 1,1 0-1,-2 0 1,1 0-1,0 0 0,-1 0 1,0-1-1,-1 0 1,1 1-1,-1-2 0,0 1 1,0-1-1,-1 1 1,1-1-1,-1-1 0,0 1 1,-11 4-1,13-7-30,0-1 0,0 0 0,1 0 1,-1 0-1,0 0 0,0-1 0,1 1 0,-1-1 0,0 0 0,1 0 0,-1-1 0,1 1 0,-1-1 0,1 1 0,0-1 0,-1 0 1,1-1-1,0 1 0,0 0 0,0-1 0,1 0 0,-4-3 0,-7-9-7,1 1 0,-20-33 0,29 43 277,-12-21-279,10 19 52,7 15 343,39 69 471,-36-66-612,-1 0 1,-1 0 0,4 21 0,-6-30-189,-1 1-1,0-1 1,1 0 0,-1 0-1,0 0 1,0 1 0,-1-1-1,1 0 1,-1 0-1,0 0 1,1 0 0,-1 0-1,-1 0 1,1 0 0,0 0-1,-1 0 1,1 0-1,-1-1 1,-4 6 0,-4 1-188,-1 0 0,0-1 0,-1 0 1,0-1-1,-15 8 0,17-11-567,0-1 0,0 0 0,0 0 0,-1-1 0,1 0-1,-1-1 1,-17 0 0,-9-2-3605,20-6 2056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8.9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16 13493,'10'-3'208,"-10"0"224,0 0 244,0 1 140,10-3 893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9.27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785 291 10969,'-1'3'370,"-1"0"-1,0 0 1,1 0-1,-1 0 1,-1 0-1,1 0 1,0 0-1,-1-1 1,1 1-1,-1-1 1,0 1-1,0-1 1,0 0-1,-4 2 1,-11 10 656,-35 37 466,-71 62 297,106-99-1418,-1 0 0,-1-1 0,0-1 0,-1-1 0,-25 9 0,42-18-306,1-1 0,-1 0 0,0 0 0,1 0 0,-1 0 0,0-1 0,0 1 0,1-1-1,-1 0 1,0 0 0,0 0 0,0-1 0,1 1 0,-1-1 0,0 0 0,1 0 0,-1-1-1,1 1 1,-1-1 0,1 1 0,0-1 0,-1 0 0,1 0 0,-4-4 0,-2-4 76,-1 0 0,2 0 0,-1-1 0,2-1 0,-10-16 0,0 0-198,-54-81-853,-81-172 0,150 275 472,0 1 0,0-1-1,0-1 1,1 1-1,-1-11 1,1-17-8787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1:59.4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0 128 17698,'3'15'365,"-3"-14"-207,0 0 0,0 1 0,0-1 0,0 0 0,0 0 1,0 0-1,0 1 0,1-1 0,-1 0 0,0 0 0,1 0 0,-1 0 0,1 0 0,-1 0 0,1 1 0,0-1 0,-1 0 0,1-1 1,1 3-1,0-35 1041,-2-27-2746,0-1-6395,0 44 4936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0.6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56 157 6777,'0'0'3527,"0"1"-3283,0 1 1,0-1 0,-1 0 0,1 0 0,-1 1-1,1-1 1,0 0 0,-1 0 0,0 1 0,1-1-1,-1 0 1,-1 2 0,-4-2 50,5 0-266,0-1 0,0 1-1,0-1 1,0 0 0,0 1-1,0-1 1,0 0 0,-1 0 0,1 0-1,0 0 1,0 0 0,0 0-1,0 0 1,0 0 0,0 0 0,0 0-1,0-1 1,0 1 0,-1 0 0,1-1-1,0 1 1,0-1 0,0 1-1,1-1 1,-1 1 0,0-1 0,0 0-1,0 1 1,0-1 0,1 0-1,-1 0 1,0 0 0,0 0 0,1 0-1,-1 0 1,1 0 0,-1 0 0,1 0-1,-1 0 1,1-1 0,-2-2-38,1 1-1,0-1 1,1 0 0,-1 0 0,1 1 0,-1-1 0,1 0 0,0 0 0,1 0-1,-1 1 1,0-1 0,1 0 0,0 0 0,0 1 0,0-1 0,1 1-1,-1-1 1,1 1 0,0-1 0,0 1 0,0 0 0,3-4 0,1-1-18,0 0 0,0 1 0,1 0 1,0 0-1,0 0 0,1 1 0,15-10 1,-22 15 36,0 0 1,1 1-1,-1-1 1,0 0-1,0 1 1,1-1-1,-1 1 1,0 0-1,1-1 1,-1 1-1,0 0 1,1 0-1,-1 0 1,1 0-1,-1 0 1,0 0-1,1 0 1,-1 0-1,0 1 1,1-1-1,-1 0 1,0 1-1,1-1 1,-1 1-1,0 0 1,0-1-1,2 2 1,-1 0 48,1 1 0,-1 0 1,0-1-1,0 1 0,0 0 1,0 0-1,-1 0 0,1 0 0,-1 0 1,2 7-1,1 4 142,-1 1 0,0 0 0,-1 0 0,0 21 0,-2 82 711,-1-108-803,-1-1 0,0 1 1,0-1-1,-1 0 0,-6 13 1,-1 4 128,-17 39-254,18-48 74,1 1 0,-7 23 0,9-25-595,-1 1 1,-10 16-1,3-15-4467,7-12 2453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2.2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1092 19 7825,'-5'1'457,"1"0"1,-1 0 0,0 0-1,1 1 1,-1 0 0,1-1-1,0 2 1,-1-1 0,1 0-1,0 1 1,1 0 0,-1 0-1,0 0 1,1 0 0,-1 1-1,-4 6 1,3-3-323,-1-1 0,1 1 0,1 1 0,-1-1 0,1 1 0,0 0 0,1 0 0,-4 13 0,6-17-127,0 0 0,1 0 1,-1 0-1,1-1 1,0 1-1,0 0 1,0 0-1,0 0 1,1 0-1,-1 0 1,1 0-1,0 0 1,2 3-1,-2-4-1,1-1 0,-1 0 0,1-1 0,-1 1 0,1 0 0,0 0 0,-1-1 0,1 1 0,0-1 0,0 1 0,0-1 0,1 0 0,-1 0 0,0 0 0,0 0 0,1 0 0,-1-1 0,0 1 1,1-1-1,-1 1 0,0-1 0,4 0 0,3 1-42,1-1 1,-1-1 0,1 1 0,-1-1 0,0-1 0,0 0 0,1 0 0,-1-1-1,16-7 1,2-4-329,43-29 0,-11 7 306,-78 64-35,-170 169 1139,156-168-464,-1 0-1,-1-3 1,-1-1 0,-47 24-1,82-48-569,-1 0-1,1 0 1,-1-1 0,0 1-1,1 0 1,-1-1 0,0 1-1,0-1 1,1 0-1,-1 0 1,0 1 0,0-1-1,1 0 1,-1-1-1,0 1 1,0 0 0,0 0-1,1-1 1,-1 1 0,0-1-1,1 1 1,-1-1-1,0 0 1,1 0 0,-1 0-1,1 0 1,-1 0 0,1 0-1,0 0 1,-1 0-1,1-1 1,0 1 0,0 0-1,0-1 1,-2-2 0,-3-7 97,1 0 1,0 0 0,1 0 0,-5-19 0,-3-5 3,-76-151-191,73 161 58,0 1 1,-1 0 0,-1 2-1,-1 0 1,-26-24 0,41 43 15,1 1 0,-1-1 1,0 1-1,1 0 1,-1 0-1,0 0 1,0 1-1,0-1 1,-1 1-1,1-1 0,0 1 1,-1 0-1,1 0 1,0 1-1,-1-1 1,1 1-1,-1 0 1,1-1-1,-1 2 0,-3-1 1,2 2-13,0-1 0,1 1 0,-1 0 0,1 0 0,0 0-1,0 1 1,0-1 0,0 1 0,0 0 0,0 1 0,1-1 0,-1 0 0,-5 9 0,4-5 17,0 1 0,0 0-1,0 0 1,1 1 0,1-1 0,-1 1 0,1 0 0,1 0-1,0 0 1,-2 18 0,1 7-33,4 58 0,0-35-38,0-52 56,-1-1 0,1 1 0,0 0 0,0-1 0,0 0 0,0 1 0,1-1 0,0 0 0,0 1 0,0-1 1,0 0-1,6 7 0,3 2 6,1 0-1,16 14 1,-17-18-7,-2 1-1,1-1 1,14 21-1,-20-23 65,0 0 0,-1 0 0,0 1-1,0-1 1,-1 0 0,0 1 0,0 0 0,-1-1-1,0 1 1,0 0 0,-1 0 0,-1 15 0,1-17 97,-1-2-94,0-1 0,1 0-1,-2 0 1,1 0 0,0 0 0,0 0 0,-1 0 0,0 0 0,0-1-1,1 1 1,-2 0 0,1-1 0,0 0 0,-4 4 0,-39 32 330,42-36-353,-20 16 298,-1-1-1,-1-2 0,0 0 1,-30 12-1,41-22-283,-1 1 0,0-2 0,0 0 0,0-1-1,0 0 1,0-1 0,-1-1 0,1-1 0,-23-1 0,32 0-110,0 0 0,0 0 0,0-1 0,1 1 0,-1-1 0,0-1 0,1 1 0,0-1 1,0 0-1,-1 0 0,2 0 0,-1-1 0,0 0 0,1 0 0,0 0 0,-1-1 1,2 1-1,-1-1 0,0 0 0,1 0 0,0 0 0,0 0 0,1-1 0,0 1 0,-1-1 1,2 1-1,-1-1 0,-1-11 0,1 3-410,0 0 0,1 0 0,0 0 1,1 0-1,1-1 0,0 1 0,1 0 0,1 1 0,0-1 1,1 0-1,6-16 0,-2 14-1383,0 0-1,1 0 1,20-26 0,-5 15-1102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2.4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0 292 15121,'2'2'205,"0"0"-1,0 0 1,0 0-1,0-1 0,1 1 1,-1 0-1,0-1 1,1 0-1,0 1 0,-1-1 1,1 0-1,-1 0 1,1-1-1,4 2 0,-4-3-50,1 1 0,-1-1 0,0 0 0,0 0 0,1 0 0,-1-1 0,0 1-1,0-1 1,0 0 0,0 0 0,-1 0 0,5-3 0,181-152-1404,-72 43-6197,-96 93 4913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2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95 10237,'-16'-7'1364,"16"-2"1257,1 7-2431,1 1-1,-1-1 1,0 1-1,1-1 1,0 1 0,-1-1-1,1 1 1,0 0-1,0 0 1,0 0-1,4-1 1,112-38 1067,-102 35-1308,0 0 0,0 1 0,1 1 0,-1 1 0,21-1 1,-31 3 63,0 1 0,0-1 0,0 1 0,0 0 0,-1 0 1,1 1-1,0 0 0,6 3 0,-9-4 7,0 1 0,-1-1 0,1 1 0,0 0 0,-1 0 0,0 0 1,1 0-1,-1 1 0,0-1 0,0 1 0,-1-1 0,1 1 0,0-1 0,-1 1 0,1 0 0,0 4 0,0 1-91,0 1-1,-1-1 1,0 0 0,-1 0-1,0 1 1,0-1-1,-1 0 1,0 1-1,0-1 1,-1 0 0,0 0-1,-1 0 1,0 0-1,-7 13 1,-3 6-793,-2 0 1,-31 41-1,46-68 863,-31 43-3097,-47 49-1,49-64 1044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3.2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68 46 10041,'-35'-26'2236,"9"6"2789,25 20-4958,1 1 0,-1-1 0,1 1 0,-1-1 0,1 1 0,0-1 0,-1 1 0,1-1 0,-1 1 0,1 0 0,0-1 0,0 1 0,-1 0 0,1-1 0,0 1 0,0-1 0,0 1 0,0 0 0,0-1 0,-1 1 0,1 0 0,1 0 0,-1-1 0,0 1 0,0 0 0,0-1 0,0 1 0,1 0 0,-2 34 657,1-30-548,1 1-150,1 1 0,-1-1 0,1 0 0,0 1 0,1-1 0,0 0 0,0 0 1,0-1-1,1 1 0,3 5 0,12 20-159,31 65 148,22 44-976,-32-44-2989,-28-40-670,-3-30 2150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3.70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313 9 13697,'24'-9'5375,"-26"13"-5384,0 1-1,0-2 0,-1 1 0,0 0 1,0 0-1,0-1 0,0 1 0,-6 3 0,-5 8-64,5-3 57,0 1 0,1-1 1,1 1-1,0 0 0,0 1 0,1 0 1,1 0-1,0 0 0,2 1 1,-1 0-1,1-1 0,1 1 0,0 21 1,3-32 14,-1-1 1,1 0-1,0 1 1,0-1-1,0 1 1,0-1 0,1 0-1,0 0 1,-1 0-1,1 0 1,0 0-1,0 0 1,1 0-1,-1 0 1,1-1 0,-1 0-1,1 1 1,0-1-1,0 0 1,0 0-1,0 0 1,0-1-1,0 1 1,6 1 0,10 5 57,0-2 1,1 0 0,20 3 0,-34-8-58,30 6 282,40 9-216,-69-14-19,0 0 0,0 1 0,0 0 0,-1 0 0,1 0 0,-1 1 0,0 0 0,6 5 0,-9-6-7,0 0 1,-1 1-1,1-1 1,-1 1-1,0-1 1,0 1-1,-1 0 1,1 0 0,-1-1-1,0 1 1,1 0-1,-2 0 1,1 1-1,0-1 1,-1 0-1,0 0 1,0 0-1,0 0 1,-1 0-1,1 0 1,-1 0-1,0 0 1,-2 7-1,-4 8-75,1 0 0,-2-1-1,-15 25 1,-12 17-667,-2-3 1,-3 0-1,-86 91 0,72-93-2661,-89 70 0,96-91 1221,0-1-663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8805,'0'0'2915,"1"23"-2093,1-20-726,0 0 0,0 0 0,1 0 1,-1-1-1,1 1 0,-1-1 0,1 0 0,0 0 1,0 0-1,0 0 0,0 0 0,0-1 0,0 1 1,0-1-1,1 0 0,5 1 0,10 3 201,36 3-1,-28-5-265,-19-2 18,0 1 0,0 0-1,0 0 1,0 1 0,0 0 0,8 5-1,-13-7-40,-1 0 0,0 1 0,0-1-1,0 1 1,0-1 0,0 1 0,0 0 0,0 0-1,-1 0 1,1 0 0,-1 0 0,1 0 0,-1 0-1,0 1 1,0-1 0,0 0 0,0 1 0,0-1-1,0 1 1,-1-1 0,1 1 0,-1-1 0,0 4-1,0 3-449,-1 1 0,0 0-1,-1-1 1,0 1 0,0-1-1,-1 1 1,0-1 0,-1 0-1,0 0 1,0-1 0,-1 1-1,-7 8 1,-7 13-1456,-5 2-359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1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6 7457,'-26'-5'3103,"23"4"-158,7 5-1112,4 6-2196,17 22 759,-1 2 1,-2 0 0,25 54 0,-35-64-333,23 51 48,-32-70-213,-1 1 0,0-1 0,0 0-1,0 0 1,-1 1 0,1-1 0,-1 1-1,-1-1 1,1 1 0,-1 0 0,0 9-1,0-21-6007,0 0 3812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6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10141,'-1'-10'6890,"7"33"-3055,15 13-3326,16 42 1,-4-10-509,-24-50-141,-1-1 0,-1 2 1,0-1-1,-1 1 0,4 26 0,-6-14-4069,-3 1-3906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4.6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709 301 10089,'0'-1'76,"0"0"0,0 0 0,0 1 0,0-1 0,0 0 0,0 0 0,0 0 0,-1 0 1,1 1-1,0-1 0,0 0 0,-1 0 0,1 0 0,0 1 0,-1-1 0,1 0 0,-1 0 0,1 1 0,-1-1 0,1 1 0,-1-1 0,0 0 0,1 1 1,-1-1-1,0 1 0,1-1 0,-2 0 0,0 1 15,0-1 0,0 1 0,1 0-1,-1 0 1,0 0 0,0 0 0,0 0 0,1 0 0,-1 0 0,0 1 0,0-1 0,-2 2 0,-4 1 39,1 0 0,-1 0-1,1 1 1,0 0 0,-6 5 0,-33 32 281,43-39-408,1 1 1,0 0-1,0 0 0,0 0 1,0 0-1,0 0 1,1 1-1,-1-1 0,1 0 1,0 1-1,0-1 0,0 1 1,1-1-1,-1 6 0,1 1-21,-1-8 25,1-1 0,0 0 0,0 1 0,-1-1 0,1 0 0,0 1 0,0-1 0,0 0 0,1 1 0,-1-1 1,0 0-1,0 1 0,1-1 0,-1 0 0,1 1 0,-1-1 0,1 0 0,0 0 0,-1 1 0,1-1 0,0 0 0,0 0 0,0 0 0,0 0 0,0 0 0,0 0 0,0 0 0,0-1 0,0 1 0,0 0 0,0 0 0,1-1 0,-1 1 0,0-1 0,0 1 1,1-1-1,-1 0 0,0 1 0,3-1 0,24 7-42,1-2 0,0-1 0,1-1 0,-1-1 0,49-4 0,-18 1 31,-54 1 55,0 0-1,0 0 1,0 1-1,0 0 1,0 0-1,0 0 1,0 1-1,-1 0 1,1 0-1,0 0 1,-1 1-1,0 0 1,1 0-1,-1 1 1,-1-1-1,1 1 1,0 0-1,-1 0 1,0 0-1,0 1 1,0 0-1,0-1 1,-1 1-1,0 1 1,0-1-1,0 0 1,-1 1-1,0-1 1,0 1-1,2 11 1,-1-5 137,-2 1 0,0-1-1,0 1 1,-1 0 0,-1-1 0,0 1 0,0 0 0,-2-1-1,1 1 1,-2-1 0,-8 22 0,1-4 492,9-25-584,1 0 0,-1 0-1,0 0 1,0 0 0,-1 0-1,0 0 1,-5 7-1,-34 38 575,-3-2-1,-1-3 0,-53 41 0,81-71-509,-2-1 1,1-1-1,-2-1 0,1-1 1,-2-1-1,1 0 0,-1-2 1,-1 0-1,0-2 0,0-1 1,-40 5-1,51-10-106,1 0 0,-1 0 0,0-2 0,0 1-1,1-2 1,-1 1 0,1-2 0,0 1 0,0-2 0,-15-7 0,11 4-71,1-1 0,0-1 0,0 0 0,1-1 0,0-1 0,-17-20 0,11 7-125,0 0 1,2-2-1,1 0 0,1 0 0,1-2 0,2 1 0,-13-44 0,15 33-470,1 0 1,3 0-1,1-1 0,1 1 0,3-1 1,1 0-1,2 0 0,1 0 0,3 0 1,1 1-1,1 0 0,29-75 0,25-30-4359,-26 76 2312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5.08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1 264 11661,'0'1'141,"0"1"-1,0-1 1,0 1 0,0-1-1,0 1 1,0-1 0,0 1 0,0-1-1,1 1 1,-1-1 0,1 1-1,-1-1 1,1 0 0,0 1-1,-1-1 1,1 0 0,0 1-1,0-1 1,0 0 0,0 0-1,0 0 1,0 0 0,0 0-1,1 0 1,1 1 0,-1-1 145,1 0 0,-1-1 0,1 0 0,-1 1 0,1-1 0,-1 0 0,1 0 0,-1 0 0,1 0 0,-1-1 0,1 1 0,-1-1 0,5-1 0,6-2 190,0-2-1,0 0 1,-1 0 0,17-12 0,-2-3-1063,-1 0 0,-1-1 0,40-46 0,17-32-7021,-62 75 4683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05.6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271 0 5617,'-2'1'139,"0"-1"1,-1 1 0,1-1 0,0 1 0,-1 0 0,1 0 0,0 0 0,0 0-1,0 1 1,0-1 0,0 0 0,0 1 0,0-1 0,0 1 0,1 0 0,-3 3-1,-25 36 2114,25-35-1796,-15 27 855,2 1-1,1 1 1,1 0-1,-17 68 1,-20 155 1106,46-226-2131,-13 89 199,6 0-1,4 1 0,6 0 1,6 0-1,4 0 0,6-1 1,51 211-1,-32-217-410,6-2-1,4-1 1,5-2-1,5-2 1,5-3-1,112 157 1,-105-177-12,4-4 0,3-2 0,3-3 0,4-4 0,3-3 1,3-4-1,154 92 0,295 101-3615,23-52-1638,-444-168 1504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19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374 13 4316,'12'-13'10478,"-12"29"-9034,-2-7-1368,0 0-1,0 0 1,-1 0-1,-1-1 0,1 1 1,-1-1-1,-1 1 1,1-1-1,-8 8 1,-2 7 97,-28 42 257,-3-1 1,-94 99-1,55-66-495,81-93 57,0 1-1,1 0 1,-1 0 0,1 0 0,0 0 0,-1 6 0,1-3 72,1-11 163,2 0-233,-1-1-1,1 0 0,0 0 0,0 1 0,0-1 0,1 0 0,0 1 1,-1-1-1,1 1 0,0 0 0,0 0 0,5-6 0,41-40-166,-20 20 157,124-171-35,-27 31 74,-124 167-18,0 1 0,1-1 0,-1 1 0,0-1-1,0 0 1,0 1 0,0-1 0,-1 0 0,1 0-1,0 0 1,-1 0 0,1 0 0,-1 0 0,0 0 0,1 0-1,-1 0 1,0-2 0,0 3-72,-2 24-139,-10-1 308,-1-2 0,-20 25 0,13-18-104,-33 48-7,8-9 5,-94 104 0,127-158-46,-24 26 142,34-35-97,0-1-1,0 0 1,0 1-1,1 0 1,-1-1 0,1 1-1,-1 0 1,1 0 0,0 0-1,0-1 1,0 1-1,0 4 1,3-31 181,5 14-193,0 1-1,1 0 1,0 0-1,12-10 1,8-8-59,213-273-1048,-162 203 1251,-73 86-139,-6 18-15,-2-3 28,0-1 1,0 0-1,-1 0 1,1 0-1,0-1 1,-1 1 0,0-1-1,0 1 1,0-1-1,-4 3 1,-5 5-18,-110 122 10,47-41-4258,63-67 523,0-15 1746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1.1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49 5529,'-1'-2'477,"-1"-1"1,0 0 0,1 0 0,-1 0 0,1 0-1,0 0 1,0 0 0,0 0 0,0 0 0,-10-16 4364,11 25-4597,-1 6-18,1 0 1,1 0 0,0-1 0,1 1-1,4 17 1,8 17 176,-3 1-1,-1 0 0,5 75 1,-7 146 835,-9-226-952,3 0 1,8 52-1,-5-69-406,3 52 0,-7-76 201,1-5 81,0-8-25,-2-27-40,-1 0 0,-13-67 1,-11-64-160,-6-68-350,14 85 596,4 97-198,8 71-246,20 175 670,-1-49-329,-12-94-226,20 213-256,-20-243 547,-2-15-147,0 1-1,0 0 0,1 0 0,-1 0 0,1-1 1,0 1-1,-1 0 0,1-1 0,0 1 1,2 3-1,-3-58 184,1 27-82,-3-17-537,-11-61 0,0-4 415,5 45 40,5 39-49,-2-37-1,0 5 177,1 34-70,3 18-225,1 9-195,1 12 341,1 1 0,2-1-1,-1 0 1,13 35 0,0-1-792,-9-28-31,-3-12-591,-1 1 0,0-1 0,-1 1-1,1 18 1,-3-11-1857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5.0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1827 3764,'-1'-23'8719,"-1"-2"-4017,-10-65-3816,4 31-505,4 11-467,5-82-1,0 48 118,-1 65-23,-1-24 8,2-1 0,2 1 0,1-1 0,11-42 0,6 7-22,3 1 1,38-83 0,-44 121 0,2 0 0,2 2 1,1 0-1,2 1 1,50-53-1,-23 35 13,2 2-1,98-70 0,-116 97 56,1 2 0,0 1 0,2 2 0,0 2 0,82-24 0,-45 20 321,2 3 1,0 4-1,157-8 1,-270 5 512,-224-39-1031,243 53-20,24 3 86,30 6-76,25 13-6,-43-14 141,0 1 1,0 0 0,-1 1-1,0 2 1,0 0 0,30 20 0,-48-27 2,1 1 1,-1-1 0,1 1-1,-1 0 1,0 0 0,-1 0-1,1-1 1,0 1 0,-1 0-1,1 0 1,-1 0 0,0 0 0,0 0-1,0 0 1,-1 0 0,0 5-1,0 7-741,0-11 538,-1 1 0,1-1-1,-1 0 1,0 1 0,-1-1-1,1 0 1,-1 0 0,0 0-1,1-1 1,-2 1 0,1-1 0,0 0-1,-5 4 1,-10 12-991,-83 101-6194,71-84 4844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5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6417,'0'42'6635,"0"0"-3333,0 153-2791,10-110-359,-10-16 23,0-24-4008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6.9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559 110 7593,'0'-65'-128,"0"22"2863,-1 43-2707,1 0 0,-1 0 0,1 0-1,0-1 1,-1 1 0,1 0 0,-1 0-1,1 0 1,0 0 0,-1 0-1,1 0 1,-1 0 0,1 0 0,0 0-1,-1 0 1,1 0 0,-1 0 0,1 0-1,-1 0 1,1 0 0,0 0 0,-1 1-1,1-1 1,-1 0 0,1 0 0,0 0-1,-1 1 1,1-1 0,0 0 0,-1 0-1,1 1 1,0-1 0,0 0 0,-1 1-1,1-1 1,0 0 0,0 1 0,-1-1-1,1 1 1,0-1 0,0 1 0,-1 13 166,1 0-1,0 0 1,2 0 0,-1-1 0,2 1 0,-1 0 0,2-1 0,7 21 0,15 26-188,3-1 1,37 57 0,-54-94-160,-11-20 137,1 1 0,-1 0 0,0-1 1,1 0-1,-1 1 0,1-1 0,0 0 0,0 0 0,0 1 1,0-1-1,0-1 0,1 1 0,-1 0 0,0-1 0,1 1 1,-1-1-1,1 0 0,0 1 0,-1-1 0,1-1 0,0 1 1,4 1-1,-1-2-83,0 1 0,0 0 1,0-1-1,0 0 0,1-1 1,-1 1-1,0-1 0,0 0 1,0-1-1,0 0 0,0 0 0,0 0 1,5-3-1,9-6-230,0 0-1,21-17 1,-37 25 333,5-11 191,-8 16 450,-1 2-510,-1-2-62,-1 0-1,0 1 1,0-1 0,0 0-1,0 0 1,0 0-1,0 0 1,0 0 0,0 0-1,-1-1 1,1 1 0,-1-1-1,-5 3 1,-1 1 47,-83 66 425,60-44-262,-39 24-1,61-44-250,0-1-1,0-1 1,-1 0-1,0 0 1,0-1-1,-1 0 1,1-1-1,-17 2 1,25-5-59,1 0 0,-1 0 1,0 0-1,0 0 0,0-1 0,1 1 1,-1-1-1,0 0 0,0 1 0,1-1 0,-1-1 1,1 1-1,-1 0 0,1-1 0,0 1 1,-1-1-1,1 0 0,0 1 0,0-1 1,0 0-1,0 0 0,0-1 0,1 1 1,-1 0-1,1-1 0,-1 1 0,0-4 0,-16-18-509,13 17 359,0-1 0,0 0-1,0 0 1,1 0-1,0-1 1,-3-9-1,4 9 164,0 0-1,-1 0 1,0 1-1,-1-1 0,0 1 1,-8-9-1,7 9-57,4 5 35,0 0 0,-1 0-1,1 0 1,-1 0 0,0 1 0,1-1 0,-1 1 0,0 0 0,-1 0 0,1 0 0,0 0 0,-1 0-1,1 1 1,0-1 0,-1 1 0,0 0 0,1 0 0,-1 0 0,0 1 0,0-1 0,-6 1 0,6 0 58,-1 1 1,1 0 0,-1 0-1,0 0 1,1 1 0,0-1 0,-1 1-1,1 0 1,0 0 0,0 1-1,0-1 1,0 1 0,1 0 0,-1 0-1,1 0 1,-1 1 0,1-1-1,0 1 1,-3 4 0,2-2-7,0 0 0,1 0 0,-1 0 0,1 1-1,0-1 1,1 1 0,-1-1 0,1 1 0,1 0 0,-1 0 0,0 12 0,2 75 525,0-92-532,0-1 1,1 1-1,-1-1 1,0 0-1,1 1 1,0-1-1,-1 0 1,1 1-1,-1-1 0,1 0 1,0 0-1,0 0 1,0 1-1,0-1 1,0 0-1,0 0 0,0 0 1,0-1-1,0 1 1,1 0-1,-1 0 1,0 0-1,0-1 0,1 1 1,1 0-1,1 0-18,0 1-1,0-1 0,1 0 0,-1 0 1,0 0-1,9 0 0,-9-3 58,1 0 1,-1 0-1,0 0 0,0 0 1,0-1-1,0 0 0,0 0 1,0 0-1,-1 0 0,6-7 1,1 0-290,-7 7 164,0 0-1,0 0 1,0 0-1,-1 0 1,0-1-1,1 1 1,-1-1-1,-1 0 1,1 1-1,0-1 1,-1 0-1,2-7 1,7-39-66,-10-12-373,-1 62 505,0 0 1,1-1-1,-1 1 1,0 0 0,0 0-1,0 0 1,1 0-1,-1 0 1,0 0-1,0 0 1,0 0-1,1 0 1,-1 0-1,0 0 1,0 0-1,0 0 1,1 1-1,-1-1 1,0 0-1,0 1 1,1-1-1,-1 0 1,0 1-1,0 0 1,-24 11-134,7 0 386,1 2 0,1 0 0,0 1 0,1 1 0,1 0 0,-20 29 0,31-41-124,0-1 202,0 1 1,0 0-1,1-1 0,0 1 1,-1 0-1,1 0 0,1 1 1,-1-1-1,1 0 1,-2 7-1,3-11-287,0 0-1,0 0 1,0 0 0,0 0 0,0 0-1,0 1 1,-1-1 0,1 0-1,0 0 1,0 0 0,0 0 0,0 0-1,0 0 1,0 0 0,0 1-1,-1-1 1,1 0 0,0 0-1,0 0 1,0 0 0,0 0 0,0 0-1,0 0 1,-1 0 0,1 0-1,0 0 1,0 0 0,0 0-1,0 0 1,-1 0 0,1 0 0,0 0-1,0 0 1,0 0 0,0 0-1,0 0 1,-1 0 0,1 0 0,0 0-1,0 0 1,0 0 0,0 0-1,0 0 1,-1 0 0,1-1-1,0 1 1,0 0 0,0 0 0,0 0-1,0 0 1,0 0 0,0 0-1,0 0 1,-1-1 0,1 1 0,0 0-1,0 0 1,0 0 0,0 0-1,0 0 1,0-1 0,0 1-1,-9-9 568,-10-33 99,3 16-720,1 0-1,1-1 1,2-1 0,-17-50-1,7 17-51,-9-38-144,19 52-266,10 40-66,1 0-1,1 0 0,-1 0 0,1 0 0,1-9 1,0-4-6709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7.5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360 475 5661,'0'1'112,"0"0"0,0 0 0,0 0 0,0 0 0,0 0 0,0 0 0,0 0 0,0 0 1,1 0-1,-1-1 0,0 1 0,1 0 0,-1 0 0,0 0 0,1 0 0,-1 0 0,1 0 1,0 0-1,-1-1 0,1 1 0,0 0 0,-1 0 0,1-1 0,0 1 0,1 0 0,0 0 70,0-1 0,0 1 0,1-1-1,-1 0 1,0 0 0,0 0 0,1 0 0,-1 0-1,0 0 1,0-1 0,0 1 0,4-2-1,34-10 595,1-2-1,-2-2 1,43-23-1,108-70-937,-175 100 242,95-65-207,-60 40 159,64-35 0,-109 66-156,10-4 737,-24 8 74,-187 86-969,27-10 534,116-57-93,-1-1 0,0-4 0,-2-1 0,1-3 0,-1-2 0,-89 1 0,138-10-60,0-1 0,0 0 0,1-1 1,-1 0-1,0 0 0,1 0 0,-1-1 0,1 0 0,0 0 0,0-1 0,0 1 1,1-1-1,-1-1 0,1 1 0,0-1 0,0 0 0,0 0 0,1 0 0,-4-6 0,-8-12 94,1 0-1,1-1 0,-14-33 1,21 39-104,-9-35 1,13 40-233,0 0 0,-1 0 0,-1 1 0,0-1 0,-7-11 0,5 6-1665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8.0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628 250 6285,'0'-1'196,"0"0"1,0 0 0,0 0 0,0 0 0,0 0 0,0 0 0,0-1-1,1 1 1,-1 0 0,0 0 0,1 0 0,-1 1 0,1-1-1,-1 0 1,1 0 0,-1 0 0,1 0 0,0 0 0,-1 0 0,1 1-1,0-1 1,0 0 0,0 1 0,-1-1 0,1 0 0,0 1-1,0-1 1,2 0 0,31-2 882,-32 3-1066,0 1 0,0-1 0,0 1 0,0 0 0,0 0 0,-1 0 0,1 0 0,0 0 0,-1 0 0,1 0 0,-1 0 0,1 1 0,-1-1 0,1 1 0,-1-1 0,1 3 0,16 25 6,-15-21 33,-1 1 0,0 0 0,-1 0 0,0 0 0,0 0 1,-2 14-1,1-16-90,0-3 39,1 1 36,-1 0 0,1-1 1,-1 1-1,-1-1 0,1 1 0,-1 0 1,1-1-1,-1 1 0,-1-1 0,1 1 0,-1-1 1,1 0-1,-1 1 0,0-1 0,-1 0 1,1 0-1,-1-1 0,-5 7 0,1-1 177,-1-1 0,0-1 0,0 1-1,0-1 1,-1-1 0,0 1 0,0-1 0,-1-1-1,0 0 1,0 0 0,0-1 0,0-1 0,-17 5-1,13-6-1,1 0 1,-1-1-1,0-1 0,0 0 0,0-1 0,0 0 1,0-1-1,0-1 0,1 0 0,-18-6 0,3-2-220,0-1 0,1-2-1,1 0 1,0-2-1,1 0 1,0-2 0,1-1-1,2-1 1,0-1-1,1-1 1,1-1-1,1 0 1,1-2 0,1 0-1,-14-29 1,27 43-650,1 0-1,0-1 1,1 1 0,0-1 0,1 0-1,1 1 1,0-1 0,2-22 0,0-5-3148,-2 18 1329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6.8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807 4 11017,'-35'0'3846,"0"-1"-3309,27 0-395,0 0 1,0 1 0,0 0 0,-1 1-1,1-1 1,0 2 0,0-1-1,-13 5 1,15-4-128,-24 9 284,2 2 0,-49 27-1,70-36-253,0 1 0,1 0 0,-1 0-1,1 1 1,0-1 0,0 1 0,0 1 0,1-1 0,0 1-1,1 0 1,-1 0 0,1 1 0,1-1 0,-1 1 0,-3 13-1,6-17-40,1 0 0,-1 0 0,1 0 0,0 0 0,0 0 0,1 0 0,-1 0 0,1 0 0,0 0 0,0 0 0,0-1-1,1 1 1,-1 0 0,1-1 0,0 1 0,0-1 0,0 1 0,0-1 0,1 0 0,-1 0 0,1 0 0,5 5 0,8 5 32,0-1 0,0 0 0,26 14 0,-5-3-4,-28-18 58,-1 1 0,0 0 1,0 1-1,-1 0 0,10 12 0,-15-17-52,-1-1 0,0 1 0,0 0-1,1 0 1,-1 0 0,0 1 0,0-1 0,-1 0-1,1 0 1,0 0 0,-1 1 0,0-1 0,1 0 0,-1 1-1,0-1 1,0 0 0,0 1 0,0-1 0,-1 0-1,1 1 1,-1-1 0,1 0 0,-1 0 0,0 1-1,0-1 1,0 0 0,0 0 0,0 0 0,-3 3 0,-7 12 68,-2 0 0,0-2 1,0 1-1,-1-2 0,-32 26 1,2-10-815,-1-2 0,-1-2 0,-83 33 0,93-46-1169,0-2 0,0-1 0,-48 7 0,48-14-473,-1-3-681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28.5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57 5661,'0'0'540,"-1"0"-467,1-1-1,0 0 0,0 0 0,0 0 1,0 1-1,0-1 0,0 0 0,0 0 1,0 0-1,0 1 0,1-1 1,-1 0-1,0 0 0,0 1 0,1-1 1,0-1-1,105-41 2239,-104 46-2020,-1-1-1,0 1 1,0-1 0,0 1 0,-1 0-1,1-1 1,-1 1 0,1 0 0,-1 0-1,0-1 1,0 4 0,0-4-239,-2 11 1934,2-13-1976,0 0 1,-1 0-1,1 1 1,0-1-1,0 0 1,-1 0-1,1 1 1,0-1-1,0 0 1,-1 0-1,1 0 1,0 0-1,-1 0 0,1 0 1,0 0-1,-1 1 1,1-1-1,0 0 1,-1 0-1,1 0 1,0 0-1,-1 0 1,1 0-1,0-1 1,-1 1-1,1 0 1,0 0-1,-1 0 0,1 0 1,0 0-1,-1 0 1,1 0-1,0-1 1,0 1-1,-1 0 1,1 0-1,0-1 1,-1 1-1,0-4-782,1 1 1,-1-1-1,1 0 0,0 1 0,-1-1 1,2 0-1,0-5 0,-1 1-1259,0 1-232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2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10921,'0'0'2833,"0"17"-1761,1-14-929,-1 1 1,0 0-1,1-1 0,0 1 0,0-1 1,0 1-1,3 6 0,4 12 407,22 82-20,-4-22-537,-15-46 201,-8-29-135,-1 0 1,0 0-1,0-1 0,-1 1 1,2 13-1,7 37-785,-10-49 5,0 3-488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3.5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438 229 6597,'0'-5'51,"-1"0"1,0-1-1,0 1 1,0 1 0,-1-1-1,1 0 1,-3-5-1,2 6 91,0 0-1,0-1 1,1 0-1,0 1 1,0-1 0,-1-9-1,-11-36 2139,6-43 1236,7 105-3405,-1-6-106,1 0 1,0 0-1,0 0 0,1 0 1,0 0-1,0 0 0,0 0 1,1-1-1,0 1 1,3 7-1,2 2 78,0-1-1,-1 1 1,-1 0 0,0 1-1,4 24 1,-2-16-14,2-1 1,0 1-1,19 32 0,-18-35 12,-7-15-72,0-1 1,1 1-1,-1-1 1,1 1-1,0-1 1,0 0-1,1-1 1,0 1-1,-1-1 1,2 0-1,-1 0 1,0 0-1,1-1 0,-1 0 1,1 0-1,0 0 1,0-1-1,10 3 1,-7-4-6,0 1 0,0-1 0,0-1 0,0 0 0,0 0 0,0 0 0,0-1 0,0-1 0,-1 0 0,1 0 0,0 0 0,12-7 0,-52 21 129,-34 6 0,33-10-198,1 2-1,-34 15 1,12-1 129,19-9-19,0 1 1,1 2 0,-33 23 0,62-39-34,0 1 0,1 1 0,-1-1 0,1 0-1,0 1 1,0 0 0,0 0 0,0 0 0,1 0 0,-1 0 0,1 0 0,-3 8 0,-4 18-45,9 135 1176,-1-162-1138,0-1 0,0 1 0,0 0-1,0-1 1,-1 1 0,1-1 0,-1 0 0,1 1 0,-1-1 0,0 0 0,0 0 0,0 0 0,0 0 0,-3 2 0,-34 26 15,13-14-1929,0-1 0,-1-1-1,-40 15 1,35-17-621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4.3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845 279 7277,'0'0'572,"-1"-1"-110,1-1 0,0 0 0,0 1 0,0-1 0,0 1 0,0-1 0,0 0 0,1 1 0,-1-1 0,2-2 0,161-87 2049,-51 26-2996,97-38 545,-624 282-612,-93 6 638,494-180-66,0-1 0,0 0 0,0-1 0,-1 0 0,-23 1 0,37-5-23,-1 0 0,0 1 0,0-1 0,0 0 0,1 0 0,-1 0 0,0 0 0,1 0 1,-1-1-1,1 1 0,-1 0 0,1-1 0,0 1 0,-1-1 0,1 1 0,0-1 0,0 0 0,0 0 0,0 1 1,1-1-1,-1 0 0,0-3 0,-6-6 127,4 2-153,0 1 0,0-1-1,1 0 1,0 0 0,1 0 0,0 0 0,0 0-1,1-1 1,1-11 0,-1 16-7,1 4 33,0 0 1,0 0-1,0 0 1,0 0-1,0 0 1,0 1-1,0-1 1,0 0-1,1 1 1,-1-1-1,0 1 0,0-1 1,1 1-1,-1-1 1,0 1-1,1 0 1,-1 0-1,3 0 1,28-4-65,-25 3 89,0 1 1,0-1-1,1 2 1,-1-1 0,0 1-1,0 0 1,0 0-1,0 1 1,0 0-1,0 0 1,0 1 0,-1 0-1,1 0 1,11 8-1,-16-9 34,1 1 1,-1-1-1,0 1 0,0 0 0,0-1 0,0 1 0,0 0 0,-1 1 0,1-1 0,-1 0 0,0 0 0,0 1 1,0-1-1,0 0 0,-1 1 0,1-1 0,-1 4 0,0-2-38,1-1 0,-1 0 0,-1 0 0,1 0-1,0 0 1,-1 0 0,0 0 0,0 0 0,0 0 0,-1 0 0,1 0 0,-1 0 0,0-1 0,-3 5-1,-16 17-376,-2 0 0,-1-2-1,0-1 1,-2-1-1,-31 19 1,21-18-1225,0-1 1,-2-2 0,-63 21-1,59-25-535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4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556 303 6285,'0'0'5793,"-27"3"-3919,26-3-1850,0 0-1,-1-1 1,1 1-1,0-1 1,0 1-1,0-1 1,0 1-1,0-1 1,0 0 0,0 1-1,0-1 1,0 0-1,0 0 1,0 0-1,0 0 1,0 0-1,1 0 1,-1 0 0,0 0-1,1 0 1,-1 0-1,0 0 1,0-2-1,-8-25-112,9-87-1455,0 114 1541,1-1 0,0 1 0,0 0 1,0 0-1,0-1 0,0 1 0,0 0 0,0 0 0,1 0 1,-1 0-1,0 1 0,0-1 0,1 0 0,-1 0 0,1 1 1,-1-1-1,1 1 0,-1-1 0,3 0 0,36-7 235,-38 8-251,0 0 1,0 0 0,0 0-1,0 0 1,0 0 0,-1 0-1,1 1 1,0-1 0,0 1-1,0-1 1,0 1 0,0 0 0,-1 0-1,1 0 1,0 0 0,-1 0-1,1 0 1,-1 0 0,1 0-1,-1 1 1,1-1 0,-1 0-1,0 1 1,0 0 0,0-1-1,0 1 1,0-1 0,0 1 0,1 2-1,0 4 10,-1-1 0,0 1 0,0 0 0,0 0 0,-1-1 0,-1 11 0,0 4-217,1-18 233,-1 0-1,0 0 1,-1 0 0,1-1 0,0 1-1,-1 0 1,0-1 0,0 1 0,0-1 0,0 0-1,-1 0 1,1 0 0,-7 6 0,-44 39 209,42-39-293,-10 9 41,-2-1 0,-47 28 1,59-39 336,0-1 0,-1 0 0,1-1 0,-1 0-1,0-1 1,0 0 0,0-1 0,-1 0 0,-14 0 0,22-3-134,1 0 0,-1 0 0,1 0 0,0 0 0,-1 0 1,1-1-1,0 0 0,0 0 0,0 0 0,-5-4 0,-36-31 45,24 13-267,0-1-1,2-1 0,1-1 1,1 0-1,1-2 1,-18-44-1,16 10-882,8 25-452,9 33 662,0-1 0,1 0 0,-1 0 0,1 0 0,1-11 0,0-1-3469,-1 13 2153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5.5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855 740 5180,'-10'6'4854,"12"-2"-4609,0 0-1,0 0 1,0 0 0,1-1 0,0 1 0,-1-1 0,1 0 0,0 0 0,1 0 0,4 4 0,13 14 99,-18-17-241,0 1 1,0 1 0,0-1-1,-1 0 1,0 1-1,0-1 1,0 1-1,-1-1 1,0 1-1,1 9 1,-1 64 1097,-2-45-582,1-30-551,-1 1 0,1-1-1,-1 0 1,0 0 0,-1 0 0,1 0 0,-1 1 0,0-2 0,0 1 0,0 0 0,0 0 0,0-1-1,-1 1 1,0-1 0,0 0 0,0 0 0,0 0 0,-4 3 0,-2 1 123,-1 0 0,0-1 0,0 0 0,0 0 1,-18 5-1,11-5 47,0-2 1,-1 0 0,1-1 0,-1-1 0,-26 1-1,1-4 116,-49-6-1,65 3-275,0-2-1,0 0 0,1-2 0,0-1 1,0-1-1,1-1 0,1-1 1,0-1-1,0-2 0,1 0 0,1-1 1,1-2-1,-34-34 0,38 34-229,1-1 0,1 0 0,0-1 0,1-1-1,2-1 1,0 0 0,1 0 0,1-1 0,2 0 0,0-1-1,1 0 1,2 0 0,0-1 0,1 1 0,0-34-1,4 42 120,0-9-201,0 0 0,1 0 0,2 0 0,0 0 0,9-30 0,0 21-649,1 0 0,1 1 0,2 0 1,1 1-1,2 1 0,1 1 0,34-40 0,-12 26-1098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5.9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62 6865,'-12'-1'252,"12"0"-173,-1 1 1,0 0 0,1-1-1,-1 1 1,0 0 0,1-1 0,-1 1-1,1-1 1,-1 1 0,1-1-1,-1 0 1,1 1 0,-1-1 0,1 1-1,0-1 1,-1 0 0,1 1-1,0-1 1,-1 0 0,1 1-1,0-1 1,0 0 0,0 0 0,-1 1-1,1-1 1,0 0 0,0 0-1,0 1 1,0-1 0,1 0-1,-1 0 1,0 0 0,-7-27 1758,7 28-1831,0 0-1,0-1 1,0 1 0,0-1 0,0 1-1,0 0 1,0-1 0,0 1-1,0-1 1,1 1 0,-1 0 0,0-1-1,0 1 1,0 0 0,1-1-1,-1 1 1,0 0 0,1-1-1,-1 1 1,0 0 0,1-1 0,-1 1-1,0 0 1,1 0 0,-1-1-1,0 1 1,1 0 0,-1 0 0,0 0-1,1 0 1,-1 0 0,1 0-1,-1-1 1,1 1 0,-1 0 0,0 0-1,1 0 1,-1 0 0,1 1-1,-1-1 1,0 0 0,1 0-1,0 0 1,1 0-97,0 0 95,-2 18 1195,0-32-5720,0 7 2398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7.4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718 172 7689,'-4'13'5526,"3"-12"-5313,-13-4 3389,5-1-4131,-1 1 812,-6-1-30,1-1 1,-20-10-1,33 14-254,0 0 0,-1 0-1,1 0 1,0 0 0,0 0 0,0-1 0,0 1 0,0-1 0,0 0-1,1 1 1,-1-1 0,0 0 0,1 0 0,-1 0 0,1 0 0,0 0-1,0-1 1,0 1 0,0 0 0,0 0 0,0-1 0,0-4 0,-9-31-30,10 30-40,-1 6 62,1 1-1,0-1 1,0 0 0,0 1 0,0-1-1,0 1 1,0-1 0,0 1 0,0-1-1,0 1 1,1-1 0,-1 1-1,1-1 1,-1 1 0,1-1 0,0 1-1,0 0 1,-1-1 0,1 1 0,0 0-1,0-1 1,0 1 0,0 0 0,2-1-1,3-2-68,0 0-1,0 1 0,1 0 0,11-4 1,-16 7 72,0-1 1,0 1 0,0-1 0,0 1-1,0 0 1,0 0 0,-1 0-1,1 0 1,0 0 0,0 0-1,0 1 1,0-1 0,0 1 0,0-1-1,0 1 1,-1 0 0,1 0-1,0-1 1,0 1 0,-1 1-1,1-1 1,-1 0 0,3 2 0,4 5 51,-6-6-44,0-1-1,0 1 1,0 0 0,0 0 0,-1 0 0,1 0 0,-1 0 0,1 0-1,-1 0 1,0 0 0,0 1 0,0-1 0,0 0 0,0 1 0,0-1 0,-1 1-1,1-1 1,-1 1 0,0-1 0,0 5 0,1 11 54,-1-11-80,0 0 1,0-1 0,0 1-1,-1-1 1,-2 9 0,2-12 16,0-1 1,0 1 0,-1 0-1,1-1 1,-1 1-1,1-1 1,-1 0 0,0 1-1,0-1 1,0 0 0,0 0-1,0 0 1,-1-1 0,1 1-1,-3 1 1,-18 10-15,1-1 0,-2-1 0,1-1 1,-2-1-1,1-1 0,-1-2 0,0 0 1,0-2-1,-1 0 0,-46-1 0,68-2 7,-1-2-1,1 1 1,0 0-1,-1-1 1,1 0-1,0 0 1,0 0-1,0 0 1,0-1-1,-6-3 1,8 4-32,0 0 1,1 0-1,-1-1 1,1 1-1,-1 0 1,1-1-1,-1 1 1,1-1-1,0 0 1,0 1-1,0-1 1,0 0-1,0 0 1,0 0-1,1 0 1,-1 0-1,1 0 1,-1 0-1,1 0 1,0 0-1,-1 0 1,1-3-1,10 15-620,-4-4 670,0 0-1,0 0 1,0 0-1,8 14 1,-9-6 155,-1-1-1,0 0 1,-1 1-1,0 0 1,-2-1-1,1 1 1,-2 0-1,0 19 1,-1-31-116,0 0-1,1-1 1,-1 1 0,0 0 0,0-1 0,0 1 0,0 0-1,0-1 1,0 0 0,-1 1 0,1-1 0,0 0 0,-1 1 0,1-1-1,-1 0 1,1 0 0,-1 0 0,1 0 0,-3 0 0,-35 17 436,29-15-315,1-1 0,-1 0 0,0-1 0,1 0 0,-1 0 1,0-1-1,0 0 0,0-1 0,0 0 0,1 0 0,-1-1 0,0-1 0,1 1 0,0-1 1,-13-7-1,15 7-191,0 0 1,1-1 0,-1 0-1,1-1 1,-1 1 0,1-1-1,1 0 1,-1-1 0,1 1-1,0-1 1,0 0 0,1-1-1,-1 1 1,1-1 0,1 0-1,-1 0 1,1 0 0,1 0-1,-1 0 1,-1-9 0,-5-83-3306,7-1-3822,2 93 6520,0-13-1781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7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10725,'0'0'2716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8.8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1348 0 9801,'0'0'3858,"2"13"-2930,14 0-498,-6-3-322,1-1-1,-1 1 1,10 13-1,-17-19-126,-1 1-1,1-1 0,-1 0 0,0 1 0,0-1 0,0 1 0,0 0 1,-1 0-1,0 0 0,0-1 0,0 1 0,0 10 0,-1 0 157,0-10-106,1 0 0,-1 0 0,0 0 0,0 0-1,0 0 1,-1 0 0,0 0 0,0 0-1,0 0 1,-1 0 0,1 0 0,-1 0 0,0-1-1,-1 1 1,1-1 0,-1 0 0,0 1 0,0-1-1,-4 4 1,-11 10-92,-1 0 0,0-1 0,-2-1 0,0-2 0,0 1 0,-1-2 0,-38 16 0,42-22 62,-1-1-1,1 0 0,-1-2 0,0 0 0,0-1 0,0-1 0,-1 0 0,1-2 0,0 0 0,-35-6 0,44 5 20,0-1-1,0 0 1,1-1-1,-1 0 1,-12-7-1,18 8-24,1 0 0,0 0 0,0 0 0,0-1-1,0 1 1,0-1 0,0 0 0,0 0 0,1 0-1,0 0 1,0 0 0,0 0 0,0-1 0,0 1-1,0-1 1,-1-5 0,0-4-43,1-1-1,0 1 1,1-1-1,1-27 1,0 23 43,0 14 4,1 1 0,0-1 0,-1 1 0,1 0 0,1-1 0,-1 1 0,0 0 0,1 0 0,0 0 0,-1 0 0,1 0 0,0 1 0,1-1 0,-1 0 0,0 1 0,1-1 0,-1 1 0,1 0 0,0 0 0,0 0 0,0 0 0,0 1 0,0-1 0,0 1 0,0 0 0,6-2 0,-5 2 9,1-1 1,-1 1-1,1 0 0,0 0 1,0 0-1,0 1 0,-1-1 1,1 1-1,0 0 0,0 1 1,0-1-1,0 1 1,-1 0-1,1 0 0,0 1 1,-1-1-1,1 1 0,5 3 1,-8-4-2,0 1 0,0 0 0,0 0 0,0 0 0,0 0 0,0 0 0,-1 1 0,1-1 0,-1 0 0,0 1 0,1 0 0,-1-1 0,0 1 0,-1-1 0,1 1 1,0 3-1,1 49-87,-2-34-104,-1-19 181,0 0 0,1 1 0,-1-1 0,-1 0 1,1 0-1,0 0 0,0 0 0,-1 0 0,1 0 0,-1 0 1,0 0-1,0 0 0,1-1 0,-1 1 0,0-1 0,0 1 1,-4 1-1,-44 25 132,41-23-132,2-1-11,-1 0 0,1-1 0,-1 0 1,0 0-1,0 0 0,0-1 0,0 0 0,-1-1 0,1 0 0,0 0 1,-1 0-1,1-1 0,-1-1 0,1 0 0,0 0 0,-1 0 0,1-1 1,0 0-1,0-1 0,0 0 0,0 0 0,1 0 0,-1-1 0,1 0 1,0-1-1,0 0 0,-10-8 0,15 9-14,0 1 0,-1 0 0,1 0 0,1-1 1,-1 1-1,0-1 0,1 0 0,0 1 0,0-1 0,0 0 0,0 0 0,0 0 0,1 0 1,0 1-1,0-1 0,0 0 0,1-6 0,-1 1-17,0 9 28,0 35-201,0 74 845,-7-107-600,1 0 1,-1 0 0,0-1 0,-13 2-1,8-1 6,0-2-1,0 1 1,-22-3-1,30 2-24,1-1 0,-1 1 0,1-1 0,-1 0 0,1 0 0,0 0 0,-1-1 0,1 1 0,0-1 0,0 0 0,0 1 0,0-1 0,0-1 0,1 1 0,-1 0 0,-3-5 0,4 4-35,1 0-1,-1 0 0,1-1 0,0 1 0,-1 0 0,2-1 1,-1 1-1,0-1 0,1 1 0,-1-1 0,1-5 0,0 8 114,0 34-483,0 55 717,0-88-309,-1 1 0,1 0 0,-1-1 0,1 1 0,-1-1 0,1 1 0,-1-1 0,0 1 0,1-1 0,-1 0 0,0 1 0,0-1 0,1 0 0,-1 0 0,0 1 0,0-1 0,1 0 0,-1 0 0,0 0 0,0 0 0,1 0 0,-1 0 0,0 0-1,-1 0 1,-25 0-178,23 0 133,-1-1 62,0 1 0,0-1 0,0 0 0,0-1 0,0 1 0,1-1 0,-1 0 0,0 0 0,1-1 0,0 1 0,-1-1 0,1 0 0,0 0 0,0 0 0,0-1 0,1 1 0,-1-1 0,-4-7 0,-2-3-35,9 13 20,0 0 0,0-1-1,0 1 1,0 0 0,0-1-1,0 1 1,1-1 0,-1 1-1,0-1 1,1 1 0,-1-1-1,1 0 1,0 1 0,-1-1-1,1 0 1,0-2-1,0 4-56,2 18-3,4-12 38,13 12 123,0 2 0,-1 0 0,-2 2 0,22 34 0,-24-33-45,16 43 0,-26-54 81,-1-1 0,0 1 1,-1 0-1,0 0 1,-1 0-1,0 14 1,-1-22-71,1 0-1,-1 0 1,-1 0 0,1 0 0,-1-1 0,1 1 0,-1 0 0,0 0 0,-1-1 0,1 1 0,0 0 0,-1-1 0,0 1 0,0-1 0,0 0-1,0 0 1,-1 0 0,1 0 0,-1 0 0,0 0 0,0-1 0,0 1 0,0-1 0,0 0 0,-7 4 0,0 0 88,-1-1 0,-1 0 1,1 0-1,-1-1 0,1-1 0,-1 0 1,0-1-1,0 0 0,-1 0 0,1-2 1,0 1-1,0-2 0,-1 1 1,1-2-1,0 1 0,0-2 0,0 0 1,-21-8-1,20 6-196,0-1 0,0 0 1,1-1-1,0 0 0,0-1 0,1 0 0,0-1 1,0-1-1,1 0 0,0 0 0,1 0 1,0-1-1,1-1 0,0 0 0,1 0 0,-7-14 1,6 4-380,0 1 0,2-1 0,1-1 0,0 1 0,-2-41 0,6-119-3446,3 88 1180,-2 82 2164,1-1 1,0 1-1,1-1 1,0 1 0,1 0-1,0 0 1,9-21-1,11-20-2023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7.2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 3 7917,'-1'0'6,"1"-1"0,0 1 0,-1 0 1,1 0-1,0-1 0,-1 1 1,1 0-1,0 0 0,-1 0 0,1 0 1,0 0-1,-1-1 0,1 1 0,-1 0 1,1 0-1,0 0 0,-1 0 0,1 0 1,-1 0-1,1 0 0,0 0 0,-1 0 1,1 0-1,-1 0 0,1 1 0,0-1 1,-1 0-1,1 0 0,0 0 0,-1 0 1,1 1-1,0-1 0,-1 0 0,1 0 1,0 1-1,-1-1 0,1 1 0,-17 8 928,14-6-698,-1 0 1,0 1-1,1 0 0,0-1 0,0 1 0,0 0 1,0 1-1,1-1 0,-1 0 0,1 1 0,0 0 1,1-1-1,-1 1 0,1 0 0,0 0 0,0 0 1,0 0-1,1 0 0,0 0 0,0 0 0,1 7 1,0-9-239,-1-1 0,2 1 1,-1 0-1,0 0 0,0-1 1,1 1-1,0-1 1,-1 0-1,1 1 0,0-1 1,0 0-1,3 2 0,27 26 195,-31-29-159,7 5 142,0 0 0,-1 1 0,0 0 0,10 13 0,-15-18-193,-1 0 1,1 0-1,-1 1 0,0-1 0,0 1 1,0-1-1,0 1 0,0-1 1,0 1-1,-1 0 0,0-1 0,1 1 1,-1 0-1,0 0 0,0-1 0,0 1 1,-1 0-1,1-1 0,-1 1 1,1 0-1,-1-1 0,-1 4 0,-2 0-877,0 0 0,-1-1 0,0 1 0,0-1 0,0 0 0,-1 0 0,1-1-1,-10 6 1,12-8 416,-11 8-1450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9.3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 7777,'59'-3'7318,"-44"4"-6767,-1 1 0,1 0 0,-1 1 0,17 6 0,1-3-1091,-11-5-5766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39.5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7049,'0'0'268,"10"18"7122,-9-16-7227,0 0 1,0 0-1,0-1 1,0 1 0,0 0-1,0-1 1,0 1-1,0 0 1,1-1-1,-1 1 1,1-1-1,-1 0 1,1 1 0,-1-1-1,1 0 1,0 0-1,0 0 1,-1 0-1,1-1 1,3 2 0,45 15-4360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0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7965,'2'2'434,"0"0"0,-1 0 0,1 0 0,0 0 0,0 0 1,0 0-1,0 0 0,0-1 0,0 1 0,1-1 0,-1 1 0,0-1 1,6 2-1,8 6 380,56 50 998,-45-35-1874,38 25 1,27 8-1013,-32-20-4300,-48-28 1431,-4-8 1708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0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1225 50 10381,'-8'-47'2686,"8"47"-2624,0 0 0,0 0-1,0 0 1,0 1 0,0-1-1,0 0 1,-1 0 0,1 0 0,0 0-1,0 1 1,0-1 0,-1 0-1,1 0 1,0 0 0,0 0 0,0 0-1,-1 0 1,1 0 0,0 0-1,0 0 1,0 0 0,-1 0 0,1 1-1,0-1 1,0 0 0,-1 0-1,1-1 1,0 1 0,0 0 0,-1 0-1,1 0 1,0 0 0,0 0-1,0 0 1,-1 0 0,1 0 0,0 0-1,0 0 1,0-1 0,-1 1-1,1 0 1,0 0 0,0 0 0,0 0-1,0-1 1,0 1 0,-1 0-1,1 0 1,0 0 0,0 0 0,0-1-1,0 1 1,0 0 0,0 0-1,0-1 1,0 1 0,0 0-1,0-1 1,0 4 3,1 0-1,-1-1 0,1 1 1,0-1-1,0 1 1,0-1-1,0 0 0,0 1 1,1-1-1,-1 0 0,4 4 1,26 28-150,-10-10 93,-2-2 37,-2 2-1,0 0 1,-1 0-1,-2 2 1,16 35 0,-28-54-133,0-1 1,-1 1 0,0 0 0,0-1 0,0 1-1,-1 0 1,0-1 0,0 1 0,0 0-1,-1 0 1,0-1 0,-4 13 0,3-14-59,0 0 0,-1 0 0,1 0 0,-1 0 0,0-1 0,0 1 0,-1-1 1,1 0-1,-1 0 0,0 0 0,0-1 0,0 1 0,-1-1 0,1 0 0,-1 0 0,-6 2 0,-2 1-49,-1-1-1,-1 0 1,1-1-1,-1-1 1,1 0-1,-1-1 1,0-1-1,0 0 1,-17-2-1,20 1 131,0-1 0,0-1 0,0 0 0,0 0 0,1-2 1,-1 1-1,1-1 0,0-1 0,0 0 0,0 0 0,-17-13 0,24 15 109,0 0 0,1 0 0,-1-1 0,1 1 0,0-1 0,0 1 0,0-1 0,1 0 0,-1 0 0,1-1 0,0 1 0,0 0 0,0-1 0,1 1 0,0-1 0,-1 1 0,2-1 0,-1 0-1,0-9 1,1 14-85,0 23 412,0 82 1033,-1-102-1390,0 0 0,0 0 0,0-1 0,0 1 0,-1 0 0,1-1 0,-1 1 0,0-1 0,0 1 0,0-1 0,0 0 0,0 0 0,0 0 0,-1 0 0,1 0 0,-4 2 0,-46 28 116,29-22-174,-2-1-1,1-1 1,-1-1 0,0-1-1,0-2 1,-1 0-1,0-2 1,1 0 0,-1-2-1,-39-4 1,54 2 0,-1-1 1,2 0-1,-1-1 0,0 0 1,1 0-1,-1-1 1,1-1-1,0 0 0,1 0 1,0-1-1,0 0 0,0 0 1,1-1-1,0 0 1,-10-14-1,15 18 38,1-1 0,1 0 0,-1 1 0,0-1 0,1 0 0,0 0 0,0 0 0,1 0 1,-1-5-1,3-53 137,0 26-214,-2 35 76,1 0 1,0 0-1,0 0 1,0 0-1,0 0 1,0 1 0,1-1-1,-1 0 1,0 0-1,1 1 1,-1-1 0,1 1-1,0 0 1,-1-1-1,1 1 1,0 0-1,0 0 1,0 0 0,0 0-1,0 0 1,0 1-1,3-2 1,4-1 39,-1 0-1,1 1 1,-1 0 0,15-1 0,-18 3 13,1 1 1,-1-1 0,0 1 0,1 1 0,-1-1 0,0 1 0,0 0 0,0 0-1,0 0 1,-1 1 0,1-1 0,-1 1 0,1 0 0,-1 1 0,0-1 0,0 1 0,0 0-1,-1 0 1,5 6 0,-3-4 102,-1 0 1,1 0-1,-1 1 0,-1 0 0,1 0 0,-1 0 0,0 0 1,-1 1-1,0-1 0,0 1 0,0-1 0,0 13 0,-2-17-82,1 1 0,-2-1 0,1 1 0,0-1 0,-1 0 0,1 1 0,-1-1 0,0 1 0,0-1 0,-1 0 0,1 0 0,-1 0 0,-3 6 0,-1-3 0,1-1 0,-1 1 0,0-1 0,-1-1 0,-8 6 0,14-10-51,-15 10-84,-1-2 1,0 0-1,-1-1 0,1 0 1,-1-2-1,0 0 1,-31 4-1,-4-3-835,-77-1 0,113-4-50,0-1 0,0-1-1,0-1 1,0 0 0,0-1 0,1 0 0,-1-2-1,-31-12 1,28 6-708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1.2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283 0 8849,'81'9'7331,"-81"-8"-7286,-1 0 0,1 0 0,-1 0 0,1 0 0,-1 0 0,1 0 0,-1 0 0,0 0 0,0 0 1,1 0-1,-1 0 0,0 0 0,0 0 0,0-1 0,0 1 0,0 0 0,0-1 0,0 1 0,0-1 0,0 1 0,-1-1 0,1 1 0,-2-1 0,-38 12-614,27-8 278,-192 42-6716,148-34 3674,36-7 1424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1.5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37 10237,'8'0'-395,"-7"1"629,0-1 0,-1 0 0,1 0 0,0 0 1,-1 0-1,1 1 0,0-1 0,0 0 0,-1-1 0,1 1 0,0 0 0,0 0 0,-1 0 0,1 0 1,0 0-1,-1-1 0,1 1 0,0 0 0,-1-1 0,1 1 0,0 0 0,-1-1 0,2-1 703,-1 2-703,0-2 0,1-11-1088,-8-5-1076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2.3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1052 351 8333,'-2'0'69,"1"0"0,0-1-1,-1 1 1,1-1 0,-1 1 0,1-1 0,0 1 0,-1-1 0,1 0 0,0 0 0,0 0-1,-1 1 1,1-1 0,0 0 0,0 0 0,0-1 0,0 1 0,0 0 0,1 0 0,-1 0 0,0-1-1,0 1 1,1 0 0,-1-1 0,0-1 0,-12-45 1879,7 25-1646,0-1-67,2 1 1,0-1 0,2-1 0,0 1-1,3-32 1,0 23-79,-1 31-196,0 0 1,0 0-1,0 0 1,1 0 0,-1 0-1,1 0 1,-1 0-1,1 1 1,0-1 0,0 0-1,0 0 1,0 0-1,0 1 1,0-1 0,1 1-1,-1-1 1,0 1-1,1-1 1,-1 1 0,1 0-1,0 0 1,-1 0-1,1 0 1,0 0 0,0 0-1,-1 0 1,1 0-1,0 1 1,0-1 0,0 1-1,0-1 1,0 1-1,0 0 1,0 0 0,0 0-1,0 0 1,0 0-1,0 0 1,0 0 0,0 1-1,0-1 1,0 1-1,0 0 1,-1-1 0,1 1-1,0 0 1,0 0-1,0 0 1,-1 0 0,1 1-1,-1-1 1,1 0-1,-1 1 1,1-1 0,-1 0-1,2 3 1,0 2-8,1 1 1,-1-1 0,0 1-1,-1-1 1,0 1 0,0 0-1,0 0 1,-1 0 0,1 7-1,-1 67-6,-2-45-134,1-30 192,-1 1 0,0-1-1,-1 0 1,0 0 0,0 0-1,0 0 1,0 0-1,-1 0 1,0 0 0,-1-1-1,1 1 1,-1-1 0,-7 7-1,0 1-27,0-1 0,-1-1 1,-1 0-1,-16 10 0,22-17 213,0 0-1,0 0 1,-1-1 0,-11 4 0,18-6-154,-1-1 0,0 1 0,0 0 0,1-1 0,-1 0 0,0 1 0,0-1 0,1 0 0,-1 0 0,0 0 0,0 0 0,0 0 0,0 0 0,1 0 0,-1-1 0,0 1 0,0-1 0,1 1 0,-1-1 0,0 0 0,1 0 0,-1 0 0,1 0 0,-3-1 0,-6-14 79,2 0 0,0-1 0,0 1-1,2-2 1,0 1 0,-5-24 0,9 32-51,-43-142 1104,44 147-1177,-1 0 1,0-1-1,0 1 0,0 0 0,-1 0 1,1 0-1,-1 0 0,0 1 0,0-1 1,0 1-1,-1 0 0,1 0 0,-1 0 1,0 0-1,0 0 0,0 1 0,0 0 1,0 0-1,-1 0 0,1 0 0,0 1 1,-1-1-1,0 1 0,-4 0 1,-16-3 37,1 2 1,-1 0-1,-37 3 1,24 0 114,-26 2-161,-1 3 0,1 3 0,-96 26 0,132-28 196,15-5-96,-1 1-1,1 1 1,0 0 0,0 1-1,0 0 1,1 1-1,-19 11 1,30-15-80,-1-1 1,1 1-1,-1 0 0,1 0 1,0 0-1,0 0 1,0 0-1,0 0 0,0 0 1,0 0-1,1 0 1,-1 0-1,1 0 0,-1 5 1,-1 36 790,2-31-569,1-9-183,0 0 0,0 0 0,0 0 0,0 0 0,1 0-1,-1 0 1,1 0 0,0 0 0,0-1 0,0 1 0,0 0 0,0-1 0,4 3 0,33 31 456,-37-35-486,16 13 120,1-1 0,0-1 0,1-1-1,0 0 1,1-2 0,0 0 0,0-1 0,37 8 0,-39-12-114,1-1-1,-1 0 1,1-2 0,0 0 0,-1-1-1,1-1 1,0-1 0,-1-1 0,1 0-1,22-8 1,-9 0-568,0-1 1,-1-2-1,-1-1 0,0-1 1,45-33-1,-58 36-595,-12 10 663,-1 0 1,0 0-1,-1-1 0,1 1 0,0-1 0,-1 0 1,0 0-1,0-1 0,0 1 0,-1-1 0,1 0 1,2-6-1,-4-4-1883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2.7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9561,'6'-3'6134,"-4"3"-6049,-1 0-1,1 0 1,-1 0-1,0 0 1,1 0 0,-1 0-1,1 0 1,-1 1 0,0-1-1,1 0 1,-1 1-1,0-1 1,0 1 0,1 0-1,-1-1 1,0 1 0,2 1-1,37 47 635,-16-7-521,-8-16-553,-1 1 0,-1 1 0,9 30 1,-15-20-2737,-7-12-3448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2.9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365 0 11069,'-3'1'431,"0"-1"0,1 1-1,0 0 1,-1 0 0,1 0 0,0 0-1,-1 0 1,1 1 0,-4 2 0,-11 6 1289,-80 23-1091,43-16-807,30-9-35,-103 37-7756,110-37 5488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3.7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8521,'0'0'2793,"0"28"1974,1-24-4624,0 0-1,0 0 1,1 0-1,0 0 1,0 0-1,0-1 1,0 1-1,0-1 0,1 1 1,-1-1-1,1 0 1,4 4-1,5 6 108,29 44 169,-1 2-1,54 112 1,-90-161-495,-1-1-1,0 1 1,0 0-1,-1 0 1,0 0-1,0 0 1,-1 17-1,-1 16-5007,0-24 460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7.8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1219 150 8661,'1'-1'306,"0"0"0,1 0 0,-1-1 0,0 1 0,0 0 0,0 0 0,0-1 0,0 1 0,0-1 1,0 1-1,0-1 0,-1 1 0,1-1 0,-1 1 0,1-1 0,-1 0 0,1 1 0,-1-4 0,1-35 2555,-1 26-2613,0 12-195,-1-1 1,0 1-1,1 0 0,-1-1 1,0 1-1,0 0 0,0 0 1,0-1-1,-1 1 0,1 0 1,-1 0-1,1 0 0,-1 1 1,1-1-1,-1 0 0,0 1 1,0-1-1,0 1 0,0-1 1,0 1-1,-3-2 0,-1 0-13,-1 0 0,1 0-1,-1 0 1,1 1-1,-1 0 1,-11-2 0,0 3-31,0 0-1,-1 2 1,1 0 0,-1 0 0,1 2 0,0 0-1,-21 7 1,-8 5 23,-66 31-1,66-23-26,-66 40-1,96-52 7,0 1 1,0 1-1,1 0 0,1 2 0,0-1 0,-21 30 0,33-40-4,0 0 0,0 1 0,0-1 0,1 1 0,-1 0 0,1 0 0,0 0 0,1 0 0,-1 1 0,1-1 0,0 0 0,0 1 0,1-1-1,-1 0 1,1 1 0,1-1 0,-1 1 0,1-1 0,0 0 0,0 1 0,0-1 0,1 0 0,0 0 0,0 0 0,0 0 0,0 0 0,1 0-1,0-1 1,0 1 0,0-1 0,1 0 0,7 8 0,2 0-1,1-1 1,0 0-1,1-1 0,0 0 0,0-1 0,1-1 1,0-1-1,32 11 0,-28-12-7,1-1-1,-1 0 1,1-2-1,0 0 1,0-1 0,0-1-1,32-3 1,-49 1-4,1 1 1,-1-1-1,0 1 0,0-1 1,-1-1-1,1 1 0,0 0 1,0-1-1,-1 0 1,1 0-1,-1 0 0,1 0 1,-1-1-1,0 1 0,0-1 1,0 0-1,0 0 0,0 0 1,-1 0-1,1 0 1,-1 0-1,0-1 0,0 1 1,0-1-1,0 0 0,-1 0 1,0 0-1,0 1 1,0-1-1,0 0 0,0 0 1,-1 0-1,1-1 0,-2-4 1,1 7-6,1-7-19,0 1 0,-2-1 1,1 0-1,-1 1 0,0-1 0,0 1 0,-1-1 0,-1 1 0,1 0 1,-1-1-1,-1 1 0,-5-10 0,-7-9 22,-2 1 0,-1 1 0,0 1-1,-2 0 1,-1 2 0,-39-32 0,44 42 50,1 0 0,-2 2 0,1 0-1,-2 1 1,1 1 0,-1 1 0,0 0 0,-1 1 0,1 2 0,-1 0 0,-27-2 0,18 4-90,-1 2-1,1 1 1,0 2 0,-1 1 0,1 1-1,0 1 1,1 1 0,0 2 0,0 1 0,1 1-1,0 2 1,1 0 0,0 2 0,1 0-1,1 2 1,-23 21 0,41-33-219,0 1 0,1-1 0,0 1 0,1 0-1,-1 1 1,1-1 0,0 1 0,-3 7 0,6-12 17,0 0 0,0 0 0,1 0 1,-1 0-1,1 1 0,-1-1 0,1 0 0,0 0 0,0 0 0,0 1 0,0-1 1,0 0-1,0 0 0,1 1 0,-1-1 0,1 0 0,-1 0 0,1 0 0,0 0 1,0 0-1,0 0 0,0 0 0,0 0 0,1 0 0,-1 0 0,0-1 0,1 1 1,-1-1-1,1 1 0,0-1 0,2 3 0,13 6-2528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4.4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704 197 7825,'-4'-8'103,"-1"-5"428,0 0 0,1 0 0,0 0-1,1-1 1,-2-24 0,4 29 60,-1 0 0,1 0 0,-1 0 1,-6-13-1,3-1 999,4 20-1235,1 13-303,0-4-91,0 145-137,-1-142-17,0 0-1,-1 0 0,0 0 0,0 0 0,-1 0 0,-1-1 0,1 0 0,-1 1 1,0-1-1,-9 12 0,-16 34-1543,21-43 542,3-18-616,5 5 1683,0-1-1,0 1 1,0-1-1,0 0 1,0 1 0,0-1-1,1 1 1,-1-1 0,1 1-1,1-5 1,3 0 70,0 0 0,0 0 1,1 0-1,0 1 0,0 0 0,0 0 1,1 0-1,13-8 0,-6 5 285,0 1 0,1 0 1,28-10-1,-37 16 65,0 0 1,1 1-1,0 0 1,-1 0-1,1 0 0,9 1 1,-14 0-231,0 0 1,0 0-1,0 0 1,0 1-1,0-1 0,0 0 1,0 1-1,0 0 1,0-1-1,-1 1 1,1 0-1,0 0 0,0 0 1,-1 0-1,1 0 1,0 0-1,-1 0 1,1 1-1,-1-1 0,1 1 1,-1-1-1,0 1 1,0-1-1,0 1 1,1 2-1,34 61 1728,-34-56-1739,0 0 1,0 0-1,0 0 1,-1 0-1,0 1 1,-1 12-1,-1-17-13,1 0 0,-1 0 0,0 0 0,0 0 0,0 0-1,-1-1 1,1 1 0,-1 0 0,0 0 0,-1-1 0,1 0 0,-1 1-1,-4 4 1,-8 6 144,-1 0 0,-1-1-1,0 0 1,-1-2 0,0 0-1,-1-1 1,-34 15 0,9-8 367,0-3 0,-71 16 0,95-27-367,0-1 0,0-1 0,0 0 0,0-2 0,0-1 0,0 0 0,0-1 0,0-1 0,0-1 0,-33-12 0,40 12-148,0-1-1,1-1 1,0 0-1,0-1 1,1 0-1,0-1 1,0 0 0,1-1-1,0 0 1,0 0-1,1-1 1,0-1-1,1 1 1,0-1-1,1-1 1,-12-22-1,16 26-4,0 1-1,0-1 0,0 0 1,1 0-1,0-1 0,0 1 0,0-14 1,-10-76-517,12 81-33,0-58-3128,0 25-5299,0 41 6715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4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60 13441,'0'0'16,"1"0"-1,-1 0 0,0 0 1,0 1-1,0-1 1,0 0-1,1 0 0,-1 0 1,0 1-1,0-1 0,0 0 1,1 0-1,-1 0 1,0 0-1,0 1 0,1-1 1,-1 0-1,0 0 0,1 0 1,-1 0-1,0 0 1,0 0-1,1 0 0,-1 0 1,0 0-1,0 0 1,1 0-1,-1 0 0,0 0 1,1 0-1,-1 0 0,0 0 1,0 0-1,1-1 1,-1 1-1,0 0 0,0 0 1,1 0-1,-1 0 0,0 0 1,0-1-1,0 1 1,1 0-1,-1 0 0,0 0 1,0-1-1,0 1 1,0 0-1,1 0 0,-1-1 1,12-8 1459,-11 7-1410,0 0-1,1 0 1,-1 0 0,0 0 0,0-1-1,0 1 1,-1 0 0,1 0 0,0-1 0,-1 1-1,0-1 1,1-3 0,-1-11-4357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4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389 1 10969,'-10'5'3592,"10"-3"-3306,0-1 0,-1 1 1,1-1-1,-1 1 0,0-1 0,1 1 0,-1-1 0,0 1 0,0-1 0,0 0 0,0 1 0,0-1 0,0 0 0,0 0 0,-3 2 1,-27 21-311,8-6-45,-79 81-61,-34 29-5375,89-88 1212,23-21 1616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6.2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2038 658 11613,'1'-68'5261,"9"-31"-3825,2-1-1434,10-55-12,-15 111 84,-6 30-303,1 1 0,0 0 0,1 0 1,1 0-1,0 0 0,8-18 0,-11 30 152,-1 1 0,1-1 0,-1 1 0,1-1 1,0 1-1,-1-1 0,1 1 0,0-1 0,0 1 0,-1 0 0,1-1 0,0 1 0,0 0 0,-1 0 0,1-1 0,0 1 0,0 0 0,0 0 0,0 0 1,-1 0-1,1 0 0,0 0 0,0 0 0,0 1 0,-1-1 0,1 0 0,0 0 0,0 0 0,-1 1 0,1-1 0,0 1 0,0-1 0,0 1 1,35 21-1058,-15-8 418,1-4 119,0-1 0,36 10 0,-57-19 596,0 1 0,1 0-1,-1-1 1,0 1 0,0 0 0,0 0-1,1-1 1,-1 1 0,0 0 0,0 0-1,0 0 1,0 1 0,0-1-1,-1 0 1,1 0 0,0 0 0,0 1-1,-1-1 1,1 0 0,-1 1 0,1-1-1,-1 0 1,0 1 0,1-1-1,-1 1 1,0-1 0,0 1 0,0 2-1,0-2 76,0 1 0,-1-1 0,1 1 0,0 0-1,-1-1 1,0 1 0,1-1 0,-1 1 0,0-1 0,-1 0-1,1 1 1,0-1 0,0 0 0,-1 0 0,0 0 0,-2 3-1,-22 18 572,-2 0 0,-1-2 0,-58 33 0,70-46-478,0 0 0,-1-1 0,0 0 0,-1-2 1,1 0-1,-1-1 0,0-1 0,-37 1 0,53-4-166,0 0 1,0-1-1,-1 1 0,1-1 1,0 0-1,0 0 0,0 0 1,0 0-1,0 0 0,1 0 0,-1-1 1,0 0-1,1 1 0,-1-1 1,-3-3-1,-1-3-31,0 1-1,1-1 1,-8-12 0,10 14-29,0 0 0,0 0 0,-1 1 0,-8-9 0,13 14 46,-1 0 0,1 0 0,0 0 0,-1-1 1,1 1-1,-1 0 0,1 0 0,0 0 0,-1 0 0,1 0 1,-1 0-1,1 0 0,-1 0 0,1 0 0,0 0 0,-1 0 0,1 0 1,-1 0-1,1 0 0,0 1 0,-1-1 0,1 0 0,-1 0 1,1 0-1,0 1 0,-1-1 0,1 0 0,0 0 0,-1 1 1,1-1-1,0 0 0,-1 1 0,1-1 0,0 1 0,-15 21 48,-5 31 201,18-45-232,-1 0 0,0-1 1,0 1-1,0-1 0,-1 0 0,0 0 0,-1 0 0,0-1 1,0 1-1,-8 7 0,8-10 4,0 0-1,0-1 1,0 1-1,0-1 1,0 0-1,-1-1 1,1 1 0,-1-1-1,0-1 1,0 1-1,1-1 1,-1 0 0,0 0-1,0 0 1,-9-1-1,13 0-25,-1 0 0,1 0 0,-1-1-1,1 1 1,-1-1 0,1 0-1,0 0 1,-1 1 0,1-1 0,0-1-1,0 1 1,0 0 0,0-1-1,0 1 1,0-1 0,-3-3-1,1 1 30,0-1-1,0 0 0,1 0 0,0 0 1,0-1-1,-4-9 0,0-6-38,1-1 0,-7-41-1,-13-46 124,21 89-99,-2-12 63,-5-17 166,4 21-34,-4-6 1,3 10 43,8 21-211,0 1 1,0-1 0,0 0-1,0 1 1,0-1 0,0 1-1,-1-1 1,1 1 0,-4-4-1,3 5-17,0 0 0,0 0 0,1 0-1,-1 0 1,0 1 0,0-1 0,0 1-1,0-1 1,0 1 0,0 0 0,-1-1 0,1 1-1,0 0 1,0 1 0,0-1 0,0 0 0,0 0-1,0 1 1,-3 0 0,-48 18-15,31-11 166,-110 34-116,-2-5-1,-184 25 0,203-47-38,-337 39-104,405-50-24,-56 12 0,102-15 121,-1 0 0,1 0 0,0 0 1,0 0-1,-1 1 0,1-1 1,0 0-1,0 1 0,0-1 1,0 0-1,0 1 0,1 0 1,-1-1-1,0 1 0,1-1 0,-1 1 1,1 0-1,-1-1 0,1 1 1,0 0-1,0-1 0,0 1 1,0 0-1,0 0 0,0-1 1,1 3-1,-2 0 4,2 0 1,-1 0-1,0 0 1,1 0-1,0 0 1,0 0 0,0 0-1,0 0 1,0-1-1,1 1 1,2 4-1,9 6 128,1 0-1,0 0 1,1-1 0,0-1-1,1-1 1,0 0 0,1-1-1,21 10 1,-11-9 132,0-1 1,0-1-1,1-1 1,57 7-1,-28-10 56,1-3 1,0-2-1,-1-3 1,1-2-1,56-14 1,-90 15-180,42-7 148,-2-3 1,119-43 0,-168 51-487,0-2-1,-1 0 1,0-1-1,0 0 1,-1-1-1,20-19 1,-22 18-845,-1-1 0,0 0-1,0 0 1,-2-1 0,1 0 0,-2-1 0,8-16 0,-9 10-1299,-5 0-254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6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349 1 9705,'-7'0'1072,"0"-1"1,0 1 0,0 1-1,0-1 1,-9 3-1,-64 20-1421,55-15 511,-58 19-2488,0 1-3821,56-19 3591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6.8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98 9657,'25'16'4854,"-18"-15"-4285,0 0 0,0-1 0,0 0 1,0 0-1,0 0 0,0-1 0,-1 0 1,11-2-1,54-21-560,-38 12-192,160-55-8760,-171 60 6955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7.2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9181,'10'7'9457,"-9"-7"-9195,24-6 1343,-23 5-1887,0 1-1,0-1 0,0 0 1,0 0-1,0 0 1,0 0-1,0 0 1,-1 0-1,1-1 1,0 1-1,-1-1 1,1 1-1,-1-1 1,1 0-1,-1 1 0,0-1 1,1 0-1,-1 0 1,0 0-1,0 0 1,0-3-1,6-6-3815,-6 5 1744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9.0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1092 218 8381,'10'-109'3731,"-10"1"2087,1 113-5771,0-1 1,1 1 0,0-1-1,0 1 1,0-1 0,0 1-1,1-1 1,0 0-1,3 4 1,9 15 10,29 65-46,-3 1 0,31 101 0,-69-176 2,0 1 0,-1 0 0,-1 0 0,-1 30 0,0-27 18,0-13-57,-1-1 1,0 0-1,0 1 0,-1-1 1,1 0-1,-1 1 1,0-1-1,0 0 0,0 0 1,0 0-1,-1-1 1,0 1-1,0-1 0,0 1 1,0-1-1,0 0 1,0 0-1,-1 0 0,0 0 1,-5 2-1,-8 5-152,0 0-1,0-2 1,-27 10 0,17-10 116,-1-1 0,-1-1 0,1-1 0,-1-2 0,0-1 0,1-1 1,-1-1-1,0-2 0,0-1 0,1-1 0,-1-1 0,1-2 0,-34-12 1,46 10 324,15 7-137,9 7-116,51 41 104,-2 2 1,-2 2-1,59 70 1,45 43-156,-147-154 109,-10-7-63,0-1-1,0 0 1,0 1-1,0 0 1,0-1 0,0 1-1,0 0 1,-1 0 0,1 0-1,-1 0 1,1 0-1,-1 0 1,0 1 0,0-1-1,2 4 1,-3-6-97,-7 0-3,0-1 129,1 0-1,-1-1 0,1 1 1,-1-1-1,1-1 1,-10-4-1,-45-26-46,50 26 51,-25-17-51,0-1-1,2-2 1,1-1-1,2-1 1,1-2-1,1-1 1,1-2-1,2 0 1,2-2-1,1-1 1,2 0-1,1-2 1,2 0-1,2-1 1,1-1-1,-15-75 1,22 63-17,2 0 0,3-87 0,3 138 27,0 0 0,0 0 1,0 0-1,1 0 0,-1 0 1,1 0-1,-1 0 0,1 0 0,0 0 1,0 0-1,-1 1 0,1-1 0,1 0 1,-1 0-1,0 1 0,0-1 1,1 1-1,-1-1 0,1 1 0,-1 0 1,1 0-1,-1-1 0,1 1 0,0 0 1,0 0-1,0 1 0,-1-1 0,1 0 1,0 0-1,0 1 0,0 0 1,0-1-1,2 1 0,1-1-1,-1 1 0,0 0 0,1 0-1,-1 0 1,0 0 0,1 1 0,-1-1 0,0 1-1,0 0 1,0 1 0,0-1 0,0 1 0,0 0-1,7 4 1,5 7-9,-1 1 0,-1 1 0,0 0 1,0 1-1,-2 0 0,0 1 0,-1 0 0,-1 1 0,14 32 0,-19-35-3,-1-1 0,-1 1 1,0 0-1,0-1 0,-2 1 1,0 1-1,-2 27 0,1-21-71,0-19 43,-1 0-1,0 0 1,0-1 0,0 1 0,0 0 0,-1-1-1,1 1 1,-1-1 0,1 0 0,-1 1 0,0-1-1,0 0 1,0 0 0,0 0 0,0 0-1,-1 0 1,1-1 0,0 1 0,-1-1 0,-4 3-1,-6 2-227,-1 1-1,-24 7 1,24-10 249,-1-1 1,0 0 0,0-1 0,-1-1-1,1 0 1,0-1 0,0-1 0,-1 0-1,1-1 1,0 0 0,0-2 0,0 0-1,1 0 1,-1-1 0,1-1 0,-25-14-1,36 18-15,-1-1-1,1 1 0,0-1 0,0 0 1,0 0-1,0 0 0,0 0 0,1-1 1,0 1-1,-1 0 0,1-1 0,0 0 1,1 0-1,-3-7 0,1 0-117,2 0 0,-1 0-1,2 0 1,0-15 0,0 23 105,0 1 48,1 0 0,-1 0 0,1 0 0,0 0 0,0 0 0,0 0 0,0 0 0,0 0 0,0 1 0,1-1-1,-1 0 1,0 1 0,1-1 0,-1 1 0,1-1 0,0 1 0,-1 0 0,1 0 0,0 0 0,0 0 0,0 0 0,0 0 0,0 0 0,0 1-1,0-1 1,0 1 0,0-1 0,3 1 0,7-3-22,1 1 0,-1 0 0,20 1 0,-25 2 35,0 0 0,0 0 0,0 1 0,0 0 0,0 0 0,-1 1 0,1 0 1,11 7-1,-5-3-132,-1 1 0,0 1 0,15 13 0,-25-20 111,0 0 0,0 1 0,0-1 0,0 0 0,-1 1 0,1-1 0,-1 1 0,0 0 0,1-1 0,-1 1 1,0 0-1,-1 0 0,1 0 0,0 0 0,-1-1 0,0 1 0,0 0 0,0 0 0,0 0 0,0 0 0,0 0 0,-1 0 0,-1 5 0,0-1 6,-1-1 0,1 0 0,-1 0 0,0 0 0,-1 0 0,1-1 0,-1 1 0,0-1 0,-8 7 0,-25 24 629,14-16-946,-27 34-1,47-49 348,0 0 1,0 0-1,1 0 0,0 1 1,0-1-1,0 1 1,1-1-1,0 1 0,0-1 1,0 1-1,1 0 1,0 0-1,0-1 0,1 7 1,-1-11-26,0 0-4,1 0 1,0-1 0,0 1 0,0 0-1,0 0 1,0-1 0,0 1 0,0 0-1,0-1 1,0 1 0,0-1 0,0 1-1,0-1 1,0 0 0,1 1 0,-1-1 0,0 0-1,0 0 1,0 0 0,1 0 0,0 0-1,31 2 175,-8-4-316,0-1 0,0-2 0,0-1 0,0 0 0,-1-2 0,0-1 0,24-13 0,-47 22 141,0 0 0,-1 0-1,1 0 1,-1-1 0,1 1 0,-1 0-1,1-1 1,-1 1 0,1 0 0,-1-1-1,0 1 1,1 0 0,-1-1 0,1 1-1,-1-1 1,0 1 0,1-1 0,-1 1-1,0-1 1,0 1 0,1-1 0,-1 1 0,0-1-1,0 1 1,0-1 0,0 1 0,0-1-1,1 0 1,-2 0 2,1 1 0,0-1-1,0 1 1,-1 0 0,1-1 0,0 1-1,-1 0 1,1-1 0,0 1 0,-1 0-1,1 0 1,-1-1 0,1 1-1,0 0 1,-1 0 0,1 0 0,-1 0-1,1-1 1,-1 1 0,1 0 0,-1 0-1,1 0 1,0 0 0,-1 0 0,1 0-1,-1 0 1,1 0 0,-1 0 0,1 0-1,-1 0 1,1 1 0,0-1 0,-2 0-1,-40 13 227,0 1 0,-51 25-1,-9 4 442,87-38-462,-114 37 1885,115-39-1759,0 0 1,-1-1 0,0 0-1,1-1 1,-1-1-1,1 0 1,-19-3 0,26 1-220,0 0 0,0 0 0,0-1 0,0 0 0,0 0 1,1-1-1,-1 0 0,1 0 0,0 0 0,0-1 0,1 0 1,-1 0-1,1 0 0,0-1 0,1 0 0,-1 1 0,1-2 1,-6-11-1,-4-11-121,1-1 0,1 0 0,-8-34 0,6 19-117,2 12 79,2 6-352,1-1 1,1 0-1,1 0 0,1-1 1,-1-33-1,2 13-1331,0-1-5136,5 44 4527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49.3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10577,'3'33'6418,"13"-4"-5323,5-1-929,-1 1 0,-2 0 0,-1 2 0,21 53 0,-33-69-744,0 1 0,-1 0 0,-1 0 0,2 19-1,-2 33-7085,-3-57 5224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0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1351 140 9465,'-9'-38'417,"8"32"-87,0-1 0,0 1 0,-1 0 0,0-1 0,0 1 0,0 0 0,-1 0 0,0 0 0,-6-8 1,8 13-275,0-1 1,0 1-1,0 0 1,0 0 0,0-1-1,0 1 1,0 0 0,1-1-1,-1 1 1,0 0 0,1-1-1,-1 1 1,1-1-1,0 0 1,-1 1 0,1-1-1,0 1 1,0-1 0,0-3 375,3 36 1025,21-5-1170,-11-14-230,-2 1-1,20 26 0,-21-21-65,-1 1-1,-1 0 1,0 1 0,-1 0-1,-2 0 1,5 24 0,-7-31 56,-1-1-54,-1-1 0,0 1 0,-1 0 0,-1 13-1,0 5-225,0-26 199,0 0 0,0 0-1,0 0 1,0 0 0,-1 0-1,0 0 1,1 0 0,-1-1-1,-1 1 1,1-1 0,0 1-1,-6 5 1,-41 40-256,40-41 284,-16 14-46,-1-2 1,-1-1-1,-1-1 1,-1-1-1,-37 16 1,-158 54-48,167-68 387,-1-2 0,0-3 0,-1-3 0,0-2 0,-110 2 1,168-11-291,-1 0 0,1 0 0,-1 0 1,1 0-1,0-1 0,-1 1 1,1 0-1,-1-1 0,1 1 1,0-1-1,-1 1 0,1-1 1,0 0-1,0 0 0,-1 1 1,1-1-1,0 0 0,0 0 0,0 0 1,0 0-1,0 0 0,0 0 1,0-1-1,1 1 0,-1 0 1,0 0-1,0-1 0,1 1 1,-1 0-1,1-1 0,0 1 1,-1-3-1,0-4-1,0-1 0,0 1-1,1-1 1,2-14 0,-1-1 42,-1 6-105,0 1-1,1 0 1,1 0 0,1 0 0,0 0-1,1 0 1,1 0 0,1 1-1,0 0 1,1 0 0,1 0 0,0 1-1,1 0 1,16-20 0,-22 32 70,0 0-1,0 0 1,0 0 0,1 1 0,-1-1-1,1 1 1,-1 0 0,1 0-1,0 0 1,0 0 0,0 1 0,0 0-1,7-2 1,-8 3-3,0-1 0,-1 1 0,1 0 0,0 0 0,0 0 0,-1 1 0,1-1 0,0 1 0,-1-1 0,1 1 0,-1 0-1,1 0 1,-1 0 0,1 0 0,-1 1 0,0-1 0,0 1 0,1-1 0,-1 1 0,0 0 0,0 0 0,2 3 0,0-1-18,-1 1-1,0 0 1,0 0 0,0 0 0,0 0 0,-1 1 0,0-1 0,0 1-1,0-1 1,-1 1 0,0 0 0,0-1 0,0 1 0,-1 0-1,0 0 1,0 0 0,-1 7 0,1-10 14,0-2 13,0 6 69,0 0 0,0 0 0,-1-1 0,-2 12 0,2-15-72,0 0 0,-1 0 0,1 0 1,-1 0-1,0-1 0,0 1 0,0-1 0,0 1 0,0-1 0,0 1 0,-5 2 0,-8 7 19,-1 0-1,-1-1 0,0 0 0,0-1 0,-1-1 0,-1-1 0,1-1 0,-39 10 0,18-9 127,-1-2-1,0-1 1,-60-2-1,93-3-165,0 0 0,0-1 0,0 1 1,0-2-1,0 1 0,1-1 0,-1 0 0,1-1 1,-1 1-1,1-1 0,0 0 0,0-1 0,0 0 1,0 0-1,0 0 0,1 0 0,0-1 0,0 0 1,0 0-1,1 0 0,0-1 0,0 0 0,0 0 1,0 0-1,1 0 0,-3-7 0,4 3 8,0 0-1,0 0 0,1 0 0,0 0 1,1-17-1,0 24 7,1 2 1,0 0 1,0 0 0,-1 0-1,1 0 1,0 0 0,0 0-1,1 0 1,-1 0 0,0 0-1,0 1 1,0-1 0,1 0-1,-1 1 1,0-1 0,0 1-1,1 0 1,-1-1 0,0 1-1,1 0 1,1 0 0,33-5-58,-29 5 77,1 0-1,-1 1 1,1 0 0,-1 0-1,1 1 1,-1 0 0,0 0-1,0 1 1,9 5 0,-12-6-31,0 0 0,0 1 0,0-1 0,-1 1 0,1 0 0,-1 0 0,0 1 0,0-1 0,0 1 0,0-1 0,-1 1 0,1 0 1,-1 0-1,0 0 0,0 0 0,2 8 0,-2-2 32,0-1 1,-1 0-1,1 1 1,-1 14-1,-1-20-18,-1 0 0,1 0 0,-1 0 0,1 0 0,-1 0 0,0-1 0,0 1 0,-1 0 0,1 0 0,-1-1 0,0 1 0,0-1 0,-3 4 0,-12 13-509,-2-1 1,-25 21-1,27-27-672,0-1 0,-1 0 0,0-2 0,-1 0 0,-38 14 0,25-13-527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8.4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 8945,'35'-3'5829,"18"7"-5298,0 0-626,-52-4 67,-1 0 0,1 0 0,-1-1-1,1 1 1,-1 0 0,1 0 0,-1 0 0,1 0-1,-1-1 1,1 1 0,-1 0 0,1 0 0,-1-1 0,0 1-1,1 0 1,-1-1 0,1 1 0,-1 0 0,0-1 0,1 1-1,-1-1 1,0 1 0,1 0 0,-1-1 0,0 1-1,0-1 1,0 1 0,1-1 0,-1 0 0,3-21-416,1-1 462,1 12 558,-5 11-556,0-1 0,0 1 0,0-1 1,0 1-1,0 0 0,0-1 0,0 1 0,1 0 0,-1-1 0,0 1 0,0 0 1,0-1-1,1 1 0,-1 0 0,0-1 0,0 1 0,1 0 0,-1 0 1,0-1-1,1 1 0,-1 0 0,0 0 0,1 0 0,-1 0 0,0-1 1,1 1-1,-1 0 0,0 0 0,1 0 0,-1 0 0,0 0 0,1 0 1,-1 0-1,1 0 0,-1 0 0,0 0 0,1 0 0,-1 0 0,0 0 1,1 0-1,-1 0 0,1 0 0,-1 1 0,0-1 0,1 0 0,71 11-1942,-45-11-3057,-19 0 2744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0.7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692 281 6417,'0'-12'288,"0"0"0,0 0 0,-1 1 0,0-1 0,-1 0 0,0 1 0,-1-1 0,-9-20 0,-35-84 3860,40 85-3157,5 23-1100,2 26 389,1-13-220,0 0-1,0-1 0,1 1 0,0 0 0,0 0 0,0-1 1,0 1-1,1-1 0,5 7 0,8 17 169,25 68 109,-3 2 0,48 200-1,-60-123-627,-24-153 475,-2 42 0,-1-27 126,1-28-272,-2 0-1,1-1 0,-1 1 1,0-1-1,-1 0 0,0 0 1,-1 0-1,-7 14 0,-41 59 461,42-70-403,1 0 0,-2 0-1,1-1 1,-1-1 0,-1 0 0,0 0-1,0-1 1,-1 0 0,0-1 0,0-1-1,0 0 1,-1-1 0,0 0 0,0-1-1,0-1 1,-1 0 0,-16 0 0,6 0-17,1-2 1,-1-1 0,0-1 0,0-1 0,1-1 0,-1-1-1,1-1 1,0-1 0,-33-14 0,41 13-132,0-1-1,0 0 1,1-1 0,0-1 0,0-1-1,1 0 1,1-1 0,0 0 0,0-1 0,1 0-1,1-1 1,1 0 0,-12-20 0,15 20-368,0 0 1,1 0 0,0-1 0,2 1 0,-1-1-1,2 0 1,0-1 0,1 1 0,-1-27 0,3 31 107,0-4-472,0-1 0,0 0 0,2 1 0,0-1 0,1 0 0,6-20 0,10-11-1095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1.1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19 9849,'-1'-19'2846,"1"29"-504,3 30-1458,5-24-934,0-2 0,12 17 1,9 15-46,52 119-6134,-66-126 3574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3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4622 1 11861,'2'40'4622,"-1"-36"-4472,0 1-1,1-1 1,-1 0-1,1 1 1,0-1-1,0 0 1,0 0-1,1 0 1,4 6-1,19 29-16,-2 0 0,23 53-1,-42-76-89,-1-1 0,0 1 0,-1 0 0,0 0 0,-1 0 0,-1 0 0,-1 0 0,-2 23 0,1 0-24,1-32-10,-2 0 0,1-1 0,-1 1 0,1 0 0,-2-1 0,1 0 0,-1 1 0,0-1 0,0 0 0,-1-1 0,-7 11 0,-2 1 59,-1-1 0,-25 22 0,22-24-125,0-2-1,-1 0 1,0-1-1,0-1 0,-2 0 1,1-2-1,-1 0 0,-29 7 1,21-8 87,-1-1 1,1-1-1,-1-2 1,0-1 0,-47-3-1,64 0-44,1 0-1,0-1 1,0-1-1,0 0 1,0 0-1,0-1 1,1-1-1,-1 0 1,1 0-1,0-1 1,-11-8-1,15 9-21,1 1 1,0-1-1,0 0 0,0 0 0,0-1 0,1 1 0,0-1 1,0 0-1,1 0 0,0 0 0,0-1 0,0 1 0,0-1 0,1 0 1,1 1-1,-1-1 0,1 0 0,0 0 0,0-9 0,1-84-488,1 96 514,-1 1 0,1-1 1,1 1-1,-1 0 0,0-1 1,1 1-1,0 0 0,0 0 1,0 0-1,0 0 0,0 0 1,0 0-1,1 1 0,0-1 1,-1 1-1,1-1 0,0 1 1,0 0-1,0 0 0,4-1 1,-5 1 6,1 0 0,-1 1 0,1-1 0,0 1 0,-1 0 1,1 0-1,0 0 0,0 0 0,0 1 0,0-1 0,0 1 1,0-1-1,0 1 0,0 0 0,0 0 0,0 0 0,0 1 0,0-1 1,0 1-1,0 0 0,0-1 0,0 1 0,-1 1 0,5 1 1,0 2 14,0 1 0,0 0 0,0 1 1,-1 0-1,0 0 0,6 8 1,-10-10-17,1 1-1,-1-1 1,0 0 0,0 1 0,0 0 0,-1-1 0,0 1 0,0 0 0,-1 0-1,0 10 1,1 7 120,-1-13-100,0 0-1,0 1 1,-1-1-1,-3 19 0,2-25-10,1-1 0,0 1 0,-1-1-1,0 1 1,0-1 0,0 0-1,0 1 1,0-1 0,-1 0 0,1 0-1,-1-1 1,0 1 0,0-1-1,0 1 1,0-1 0,-6 4 0,-6 1-14,0 0-1,0-1 1,0 0 0,-1-1 0,1-1 0,-1 0 0,0-1 0,0-1 0,-29 0 0,36-2 4,0 0 0,0-1 1,0 0-1,0 0 0,0-1 0,0 0 1,0-1-1,1 0 0,-1 0 0,1-1 1,0 0-1,0-1 0,0 0 1,1 0-1,-1 0 0,1-1 0,1 0 1,-12-12-1,16 13 6,-1 1 0,1-1-1,0 0 1,1 0 0,-1 1 0,1-1 0,0 0-1,0 0 1,1 0 0,-1 0 0,1 0 0,1-9 0,-1 14-132,-1 30 61,2-21-19,-1-1 176,0-3 7,0 0 0,0 0-1,0-1 1,0 1 0,-1-1 0,0 1 0,-2 8 0,1-11-83,1 0 0,-1 0-1,0 0 1,0 1 0,0-1 0,0-1 0,0 1 0,0 0 0,0-1 0,-1 1 0,1-1 0,-1 1 0,1-1-1,-1 0 1,-2 1 0,-1 0-61,0 1-1,0-1 0,0-1 1,0 1-1,0-1 0,-1 0 1,1 0-1,0-1 0,-1 0 1,1 0-1,0-1 0,0 1 1,-1-1-1,1-1 0,0 1 1,0-1-1,0 0 0,0 0 1,0-1-1,1 0 0,-8-4 1,-12-2-131,24 9 169,0-1 0,0 1-1,-1 0 1,1 0 0,0-1 0,0 1-1,0 0 1,-1 0 0,1 0-1,0 0 1,0 0 0,0 0 0,-1 1-1,1-1 1,0 0 0,0 1-1,0-1 1,0 1 0,0-1 0,-1 1-1,1-1 1,-1 2 0,-4 8 35,0-2 0,-1 1 0,0-1 1,0 0-1,0 0 0,-1 0 0,0-1 0,-1-1 1,0 1-1,0-2 0,0 1 0,-1-1 1,1 0-1,-1-1 0,0 0 0,-1-1 0,1 0 1,-1-1-1,1 0 0,-21 1 0,28-3-23,1-1-1,-1 0 1,0 0 0,0-1-1,1 1 1,-1 0 0,1-1-1,-5-3 1,-18-9 143,10 9-176,-1 0 0,1 2 0,-1 0 1,0 1-1,-1 0 0,1 2 1,0 0-1,0 0 0,0 2 0,0 0 1,0 0-1,-21 8 0,-20 7 181,-106 49 0,162-65-144,-129 59 328,-193 78 1138,278-123-1223,1-2-1,-2-3 0,1-1 1,-1-2-1,-75 1 1,101-9-167,0 0 0,1-2 0,-1 0 0,1-2 1,0 0-1,0-1 0,0 0 0,1-2 1,0 0-1,0-2 0,-23-15 0,19 9-122,1 0 0,0-2 0,1 0-1,1-1 1,1-1 0,1-1-1,-28-43 1,32 45-4,2-1 0,0-1-1,1 0 1,1 0 0,1-1 0,1 0-1,1 0 1,0 0 0,2-1-1,1 0 1,-1-28 0,4 50-126,0 31 250,1-25-72,0-1 0,0 1-1,0-1 1,0 1 0,0-1 0,4 7 0,5 20 4,-8-22-32,-1 0 1,0 0 0,-1 1 0,0-1 0,0 0-1,-3 18 1,1-22 10,1 0 0,-1-1 1,0 1-1,-1 0 0,1-1 0,-1 0 0,0 1 0,0-1 0,0 0 0,-1 0 0,1-1 1,-1 1-1,-8 5 0,-5 3-56,-1 0 0,-1-1-1,0-1 1,-1-1 0,-40 13 0,-112 20-511,124-31 469,-248 43-55,-29 8 138,247-43-15,2 3 0,-87 38 0,128-45 38,-43 26-1,69-36-13,1 0-1,-1 1 1,1 1-1,1-1 1,-1 1-1,1 1 1,0-1-1,0 1 1,1 0-1,-6 11 1,10-16 23,0 1 0,1-1 0,0 0 0,0 1 0,0 0 0,0-1 0,0 1 0,1 0 0,-1 0 0,1-1 0,0 1 0,0 0 0,0 0 0,1-1 0,-1 1 0,3 6 1,-1-4-8,1-1 0,-1 1 0,1-1 0,1 1 1,-1-1-1,1 0 0,0-1 0,0 1 1,6 6-1,5 1-10,0-1 0,0 0 0,1-1 0,0-1 0,29 12 0,-13-9 138,1-2-1,0-1 1,0-2-1,0-1 1,1-2 0,0-1-1,0-1 1,0-2-1,0-2 1,36-6 0,18-7 158,-1-4 0,136-48 0,-103 23 62,-3-5 1,-2-5 0,118-75-1,-197 106-498,-1-1 0,-1-2 0,-1-2 0,-1-1-1,45-53 1,-56 56-1663,-2-1 0,0-2 0,-2 0 0,20-45 0,-22 36-1483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4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 10189,'0'-1'61,"0"0"0,0 1 0,0-1 0,1 0 0,-1 1 0,0-1 0,1 0 0,-1 1 0,0-1 0,26-30 13532,-25 31-13348,3 2-242,0 1 1,-1-1-1,1-1 0,0 1 0,0 0 1,0-1-1,0 0 0,0 0 1,0 0-1,7 0 0,1 2-10,-9-3-642,23 7 1879,-18-6-4439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2:54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28 8289,'37'-11'3085,"0"0"2050,-37 11-5051,33-5 5660,-31 5-5660,-1 0 0,1 0 1,0 0-1,-1 0 0,1 0 0,0 1 1,-1-1-1,1 0 0,-1 1 1,1-1-1,-1 1 0,1 0 1,-1-1-1,1 1 0,-1 0 1,1 0-1,1 2 0,3 0-4,-1-1 0,1 0 0,0-1 0,-1 1 0,1-1 0,0 0-1,0 0 1,0-1 0,8 0 0,3 1-635,32 7 2134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05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39 2552,'0'-7'1581,"0"5"-703,0 0-1,0 0 1,0 0-1,0 0 0,0-1 1,0 1-1,1 0 0,-1 0 1,1 0-1,1-4 1,8 1 1788,8 7-3498,14 7 1229,-1 1-1,-1 1 0,0 2 1,0 1-1,-1 1 0,-1 1 1,0 2-1,-2 1 0,42 38 0,-14 1 119,-50-54-431,1 1-1,-1-1 0,-1 1 1,1 1-1,-1-1 1,1 0-1,-2 1 0,1-1 1,-1 1-1,3 7 1,-3-6-115,3 9 86,1-1 0,0 0 0,1 0 0,0 0 1,1-1-1,11 15 0,-17-27-17,-1 0 0,1 0 0,-1 1 0,1-1 0,-1 1 0,0 0 0,0-1 0,0 1 1,0 0-1,0 0 0,-1-1 0,1 6 0,0 38 70,-2-28-156,2-6 26,-2 10 100,1-22-75,0 0 1,0 1-1,0-1 0,0 0 1,0 0-1,0 1 0,-1-1 1,1 0-1,0 0 0,0 1 1,0-1-1,0 0 0,0 0 1,0 1-1,-1-1 0,1 0 1,0 0-1,0 0 0,0 1 1,-1-1-1,1 0 0,0 0 1,0 0-1,-1 0 0,1 0 1,0 1-1,0-1 0,-1 0 1,1 0-1,0 0 0,0 0 1,-1 0-1,1 0 0,0 0 1,0 0-1,-1 0 0,1 0 0,0 0 1,0 0-1,-1 0 0,1 0 1,0 0-1,-1 0 0,1 0 1,0-1-1,0 1 0,0 0 1,-1 0-1,-4-5-16,-7-2 149,-44-2-180,-1 3-1,0 2 1,-59 4 0,82 0-9,-164 15-70,196-15 72,-3 0 201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17.94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234 1 5617,'0'0'9831,"32"0"-8473,-30 0-1339,18 0 287,0 0 0,0 2 0,33 6-1,-40-6-163,1 2-1,-1 0 1,1 0-1,-1 1 1,-1 1-1,1 0 1,-1 1 0,0 0-1,0 1 1,-1 0-1,0 1 1,-1 0-1,0 1 1,12 14-1,7 12-57,-15-20-17,-1 0 0,15 26 0,9 7 84,-28-35-133,-7-11-10,0-1 0,-1 0-1,1 1 1,-1-1 0,1 1-1,-1 0 1,0-1 0,0 1-1,0 0 1,0 0 0,-1 0-1,1-1 1,-1 5 0,8 36 307,2-8-716,-11-25 365,1-6 50,0 0 0,0 1 0,0-1 0,0 0 1,1 0-1,0 0 0,0 0 0,0 0 0,2 5 1,6 30 76,-8-36-95,0 0 1,0 0 0,-1 0-1,1 0 1,-1 0-1,0 0 1,0 1-1,0-1 1,-1 6 0,0 1 129,-26-10-815,-36 2 231,1 3 0,-81 16 0,-118 44-327,204-48 539,-83 26 40,149-52-364,55-13 574,-1-3 0,0-2 0,-2-3 0,86-57 0,-107 63-204,-30 20 203,-1-1 0,0 0 1,-1 0-1,1-1 1,-1 0-1,0-1 0,13-13 1,-21 19-36,1 0 1,-1 0-1,1 0 0,-1 0 1,0 0-1,1 1 1,-1-1-1,0 0 0,1 0 1,-1 0-1,0 0 1,0 0-1,0 0 0,0 0 1,0 0-1,0 0 1,0 0-1,0 0 0,-1 0 1,1 0-1,0 0 1,0 0-1,-1 0 0,1 0 1,-1 1-1,1-1 1,-1 0-1,1 0 0,-1 0 1,1 1-1,-1-1 0,0 0 1,1 0-1,-1 1 1,0-1-1,0 1 0,0-1 1,1 1-1,-1-1 1,0 1-1,0-1 0,0 1 1,0 0-1,0-1 1,0 1-1,0 0 0,0 0 1,0 0-1,0 0 1,0 0-1,-1 0 0,-6-1-79,1 1 0,-1 0 0,1 1-1,-1-1 1,0 2 0,1-1-1,0 1 1,-1 0 0,-12 6 0,-7 4 6,-29 18 1,36-18-6,-4 3 156,-29 23-1,33-22 4,18-13-316,2-10 253,3 5 17,-1-1 1,0 1 0,1 0 0,-1-1-1,1 1 1,0 0 0,5-2 0,2-3 17,143-110-94,-98 64 149,-55 53-77,-1 0 0,1 0 1,0 0-1,0 0 0,0 0 0,-1 0 0,1 0 0,0 0 0,0 0 0,0 0 0,0 0 1,-1 0-1,1 0 0,0-1 0,0 1 0,0 0 0,0 0 0,0 0 0,-1 0 0,1 0 0,0-1 1,0 1-1,0 0 0,0 0 0,0 0 0,0 0 0,0-1 0,0 1 0,0 0 0,-1 0 0,1 0 1,0 0-1,0-1 0,0 1 0,0 0 0,0 0 0,0 0 0,0-1 0,0 1 0,0 0 1,0 0-1,0 0 0,1 0 0,-1-1 0,0 1 0,0 0 0,0 0 0,0 0 0,0 0 0,0-1 1,0 1-1,0 0 0,1 0 0,-20 4-1,-28 25-13,13-10 29,2 2-1,0 1 0,-45 40 0,67-45 27,3-6-175,5-22 102,4 7 41,0 1 0,1 0-1,0 0 1,-1 0 0,1 0 0,1 0-1,-1 1 1,0-1 0,6-2-1,9-9 35,1-4-160,5-5 114,0-1 1,-2-1-1,32-44 1,-51 65 7,-1-1 1,1 0-1,-1 0 0,0 0 1,0-1-1,-1 1 1,1 0-1,-1-1 0,0 1 1,-1 0-1,1-11 1,-1 16 13,-3 1 0,0 0-1,-1 0 1,1 0 0,0 0-1,0 1 1,0-1 0,1 1-1,-1 0 1,0 0-1,-2 3 1,-34 28 49,29-24-60,-129 118-133,127-110 191,6-10 42,4-19-5,4 9-102,0-1 0,-1 1-1,1 0 1,0 0 0,0 0-1,1 0 1,-1 0 0,1 0-1,-1 1 1,5-4 0,8-9-47,-4-1 25,15-18 53,43-74 1,-54 67 34,-11 24-12,-5 17-49,1 0 0,0 1-1,0-1 1,0 0 0,0 0-1,0 0 1,0 0 0,0 0-1,0 0 1,0 0 0,0 0-1,0 0 1,-1 0 0,1 0-1,0 0 1,0 0 0,0 0-1,0 0 1,0 0 0,0 0-1,0 0 1,0 0 0,0 0-1,-1 0 1,1 0 0,0 0-1,0 0 1,0 0 0,0 0-1,0 0 1,0-1 0,0 1-1,0 0 1,0 0-1,0 0 1,0 0 0,0 0-1,0 0 1,-1 0 0,1 0-1,0 0 1,0 0 0,0 0-1,0 0 1,0 0 0,0-1-1,0 1 1,0 0 0,0 0-1,0 0 1,0 0 0,0 0-1,0 0 1,0 0 0,-95 94-59,-16 37 112,101-123-100,9-8 6,4-6 0,45-52-472,-14 3 397,33-74-1,-49 84 579,-19 49-435,0 0-1,0 0 0,-1 0 0,1 0 1,-1 0-1,0 0 0,0 0 0,0-1 1,0 1-1,-1-1 0,1 1 1,-1-1-1,-5 5 0,-15 20 60,-115 187 562,136-212-650,0 0 0,0 1-1,1-1 1,-1 1 0,1-1-1,0 1 1,0 0 0,0-1-1,0 1 1,0 7 0,1-12-157,0 0 147,0 0-1,0 0 0,1 0 1,-1 0-1,0 0 1,1 1-1,-1-1 0,0 0 1,1 0-1,-1 0 1,1 0-1,0 0 0,-1 1 1,1-1-1,0 0 1,0 0-1,16-13-70,-2 0 0,0-1 0,0 0 0,-1-2 0,16-24 1,21-24-108,-36 38 265,-1 5-154,-14 29 714,-9 7-502,-3-3-123,0 0-1,0 1 1,2 1 0,-1 0-1,-13 23 1,-24 29 38,45-61-56,0 0-1,0 0 1,0 1-1,0-1 1,1 1-1,0-1 1,-3 9-1,5-13-43,0-3-649,0 2 665,0-1 1,0 1-1,1 0 0,-1 0 0,0 0 0,1 0 0,-1-1 0,1 1 0,-1 0 0,1 0 0,-1 0 0,1 0 0,0 0 0,1-1 0,9-10-226,0-1 1,-1-1 0,0 1-1,-1-2 1,9-19-1,-10 19 256,1 0-1,0 0 0,0 1 1,2 0-1,12-13 1,-15 20 10,-5 5-6,0 0 0,-1 0 1,1 0-1,-1-1 1,0 1-1,1-1 0,-1 1 1,0-1-1,-1 0 0,1 0 1,2-5-1,-4 8-1,0 0 1,0 1-1,0-1 0,0 0 0,0 0 0,0 0 1,0 0-1,0 0 0,0 0 0,0 0 0,0 0 1,0 0-1,0 0 0,1 1 0,-1-1 0,0 0 1,0 0-1,0 0 0,0 0 0,0 0 0,0 0 1,0 0-1,0 0 0,0 0 0,0 0 0,0 0 0,0 0 1,0 0-1,1 0 0,-1 0 0,0 0 0,0 0 1,0 0-1,0 0 0,0 0 0,0 0 0,0 0 1,0 0-1,0 0 0,0 0 0,1 0 0,-1 0 1,0 0-1,0 0 0,0 0 0,0 0 0,0 0 1,0 0-1,0 0 0,0 0 0,0 0 0,0 0 1,1 0-1,-1 0 0,0 0 0,0 0 0,0 0 1,0 0-1,4 11 308,-4 2-160,0 1-1,0-1 1,-1 1 0,-1-1-1,0 1 1,-1-1 0,-1 0-1,-9 26 1,-16 23-82,16-29-146,12-29-11,0 0 0,0 0 0,-1 0 0,1 0 0,-1 0 0,0-1 1,0 1-1,-5 6 0,43-41-2050,-4 6 1906,10-9 180,78-47 0,-113 76-612,3 2 2728,-9 7-2779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19.7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421 1 6733,'0'0'2878,"2"14"-741,28 12-482,-18-16-1175,1 1 0,18 21 0,-13-7-116,-1 1 1,-1 0 0,-2 1-1,0 1 1,14 41-1,-8-5 252,18 95 0,-27-82-272,-4 1 0,-5 135 0,-2-118-206,-3-65-80,-1 0 0,-1 0-1,-2-1 1,-1 0-1,-19 48 1,9-27 48,-17 44-39,-80 153 0,-72 75 196,24-42-254,151-250 214,11-25-229,-1-1-1,0 1 1,0-1 0,0 0-1,0 0 1,0 0 0,-5 6 0,3-6-2,1 0 1,0 0 0,0 1 0,1-1 0,-1 1 0,1 0 0,-3 8 0,4-10 10,-15 21-331,15-30 268,0 0 0,0 0 0,-1 0 1,0 0-1,0 0 0,-3-6 1,-9-27 27,4-27-71,4-1-1,3-101 1,3 139 204,4 21-170,-4 8 69,0 0 0,1 0 0,-1 1-1,0-1 1,0 0 0,1 1 0,-1-1-1,0 0 1,0 0 0,1 1 0,-1-1-1,0 1 1,0-1 0,0 0 0,0 1-1,1-1 1,-1 0 0,0 1 0,0-1 0,0 1-1,0-1 1,0 0 0,0 1 0,0-1-1,0 1 1,0-1 0,0 0 0,0 1-1,0-1 1,-1 1 0,2 4 21,0 0 1,1 1-1,-1-1 0,1 0 1,0 0-1,1 0 0,-1-1 1,5 7-1,9 23-9,-7-7 59,-2 0 0,-2 1-1,0 0 1,-2 0 0,1 42 0,-1-12 106,-3-54-177,1 1 0,-1-1-1,1 1 1,0 0 0,1-1 0,-1 0 0,1 1 0,0-1 0,3 6 0,-3-6-8,6-3-2,-8-1 10,1 0-18,29-3 89,145-44-191,-73 22 365,227-46-209,-322 67-229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1.69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6957,'15'-1'6109,"-15"15"-6096,0-14 5,-1 9 131,1 0 0,1 0-1,-1 0 1,2 0 0,-1 0 0,6 15 0,-1-1 48,0 1 1,-1 0-1,2 43 1,-1-15 14,1 37 62,-5 140 0,-4-105 19,2-110-295,0 2-215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2.34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522 222 6505,'0'0'116,"0"2"139,1 0 0,-1 0 0,0 0 0,0 0 0,-1 0 0,1 0 0,0 0 0,-1 0 0,0 3 1,-22 18 1057,-17 21 402,-14 27-559,-40 56-331,79-103-831,1 0 0,2 0 0,-18 47 0,24-47-46,1 1 0,1 0 0,1 0-1,1 0 1,2 39 0,0-48-21,0-15 57,0 0 0,0 0 1,0 0-1,0 1 0,1-1 1,-1 0-1,0 0 0,1 0 1,-1 0-1,1 0 0,-1 0 1,1-1-1,-1 1 1,1 0-1,-1 0 0,1 0 1,0 0-1,0-1 0,-1 1 1,1 0-1,0-1 0,0 1 1,1 0-1,1 1-49,0-1-1,0 0 1,0 0-1,0 0 1,0 0 0,1 0-1,5 0 1,-2-1-63,0 0 0,0 0 0,0 0 0,0-1 1,0 0-1,0-1 0,7-1 0,-2-3 30,0 1 1,-1-2-1,0 1 1,0-2-1,0 1 0,-1-1 1,0-1-1,0 0 0,-1-1 1,-1 1-1,11-16 1,-17 20 19,0 0 1,-1-1-1,0 1 1,0-1-1,0 1 1,0-1 0,-1 1-1,0-1 1,0 1-1,-2-11 1,1-6 19,1 20 45,-1 0 0,0 0 0,1 0 0,-1 1 0,0-1 0,0 0 0,0 0 0,0 1 0,0-1 0,-1 0 0,1 1 0,0-1 0,-1 1 0,1 0 0,-1 0 0,0-1 0,1 1 0,-4-1 1,-41-23 110,35 20 57,-41-21 266,3 3 144,1-3 0,-84-58-1,123 77-546,1 0 0,0-1 0,0 1 0,1-2 0,0 1 0,0-1 0,1 0 0,0 0 0,0-1-1,1 0 1,1 0 0,-1 0 0,2 0 0,0-1 0,0 0 0,0 1 0,2-1 0,-1 0 0,1 0 0,1-14-1,0-68-9,1 89 4,0 0-1,0 0 0,1 0 0,-1 0 0,1 1 0,0-1 0,0 0 1,0 1-1,0-1 0,1 1 0,-1 0 0,1 0 0,0 0 0,0 0 1,4-3-1,7-6-81,32-21 1,-34 26-5,1 0 1,-1 1-1,1 0 1,0 1-1,0 1 1,1 0-1,-1 1 1,1 0-1,0 1 1,0 1-1,0 0 1,27 2-1,-32 0 19,0 0 0,0 1-1,0 0 1,-1 0-1,1 1 1,-1 0 0,0 0-1,0 1 1,0 0 0,0 1-1,-1 0 1,0 0 0,0 0-1,0 1 1,0 0-1,-1 0 1,0 1 0,0 0-1,-1 0 1,0 0 0,6 13-1,-8-10-191,0-1 1,-1 1-1,0 0 0,-1 0 0,0 0 0,0 0 1,-1 1-1,-3 18 0,2 7-1171,1-33 1277,-1 0 0,1 1-1,0-1 1,-1 0 0,0 0 0,0 0 0,0-1 0,0 1 0,0 0 0,0 0 0,-1 0 0,-3 4 0,-8 13-998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19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50 6417,'0'1'66,"0"-1"1,0 0 0,0 0-1,0 0 1,0 0-1,0 1 1,0-1 0,0 0-1,0 0 1,0 0 0,0 0-1,1 0 1,-1 1 0,0-1-1,0 0 1,0 0 0,0 0-1,0 0 1,0 0-1,1 0 1,-1 0 0,0 0-1,0 1 1,0-1 0,0 0-1,1 0 1,-1 0 0,0 0-1,0 0 1,0 0 0,0 0-1,1 0 1,-1 0 0,0 0-1,0 0 1,0 0-1,1 0 1,-1 0 0,0 0-1,0 0 1,0-1 0,0 1-1,0 0 1,1 0 0,-1 0-1,0 0 1,0 0 0,0 0-1,0 0 1,0 0 0,1-1-1,-1 1 1,0 0-1,0 0 1,0 0 0,0 0-1,0 0 1,0-1 0,0 1-1,0 0 1,0 0 0,0 0-1,1 0 1,-1-1 0,0 1-1,10 13 4505,-9-12-5747,21 22 1674,-21-21-481,1 0 0,-1 0 0,1 0 0,-1-1 0,1 1 0,0 0 0,-1-1 0,1 1 0,0-1-1,0 0 1,0 0 0,0 1 0,1-1 0,-1-1 0,0 1 0,0 0 0,1 0 0,-1-1 0,0 1 0,1-1 0,-1 0 0,0 0 0,4 0 0,-4 0-2,0-1 0,0 1 0,0-1 0,-1 1 0,1-1-1,0 0 1,0 1 0,0-1 0,0 0 0,-1 0 0,1-1 0,0 1 0,-1 0 0,1-1 0,-1 1 0,1 0 0,-1-1 0,0 0 0,0 1 0,1-1 0,-1 0 0,-1 0 0,2-1 0,0 0 86,-1 0 0,0 0 0,0 1 0,0-1 0,-1 0 0,1 0 0,0 0 0,-1 0 0,0 0 0,0 0 0,0 0 0,0 0 0,0 0 0,-1 0 0,1 0 1,-2-4-1,0 4 4,0 1 0,0-1 0,0 1 0,0 0 0,-1-1 0,1 1 0,0 0 1,-1 1-1,-5-4 0,-5 0-3848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2.87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158 107 6461,'-3'3'68,"0"1"1,0 0 0,-1-1-1,1 0 1,-1 0 0,-7 5-1,-5 4 462,6-1-28,0 0 0,1 1 0,0-1 0,1 2-1,0-1 1,0 1 0,2 1 0,0-1-1,0 1 1,1 0 0,-5 29 0,3 0-396,2 0 1,1 78 0,4-113-118,1-1 0,0 1 0,0 0 0,1-1 0,0 1 0,0-1 0,1 0 0,0 1 0,0-1 0,0-1 0,7 10 0,-8-12 13,1 0-1,0-1 0,0 1 1,0 0-1,1-1 1,0 0-1,-1 0 0,1 0 1,0 0-1,0 0 1,0-1-1,1 0 0,-1 0 1,1 0-1,-1 0 1,1-1-1,-1 0 0,1 0 1,5 1-1,3-2 0,1-1 1,-1 0-1,0-1 0,0 0 0,0-1 1,0-1-1,0 0 0,0 0 0,-1-2 1,0 1-1,12-8 0,4-5 35,0-1 0,-1-1-1,30-28 1,-43 35 8,-1-1-1,0 0 1,11-18-1,-20 27-53,0-1 0,0 0-1,-1-1 1,0 1 0,0-1 0,0 1 0,-1-1-1,0 0 1,0 0 0,-1 0 0,1-9 0,-2-8-80,1 12 63,0 1-1,-1-1 0,-1 0 0,0 1 0,0 0 0,-2-1 1,1 1-1,-1 0 0,-1 0 0,-8-19 0,1 10 61,0 2-1,-2-1 1,0 2-1,-1 0 0,0 0 1,-22-18-1,28 28-183,-1 1-1,0-1 1,0 1 0,-1 1-1,0 0 1,0 0-1,0 1 1,0 0 0,-1 1-1,1 0 1,-1 1-1,0 0 1,0 0-1,-15 1 1,5 1-1652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3.23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89 26 7093,'-4'0'188,"1"1"0,0-1 1,0 1-1,0 0 0,0 0 1,0 0-1,0 1 0,0-1 1,0 1-1,0-1 0,0 1 1,1 0-1,-1 0 0,1 0 1,-1 1-1,1-1 0,0 1 1,0-1-1,0 1 0,0 0 1,0-1-1,-1 5 0,-1 1 67,1 0-1,0 1 1,0-1-1,1 1 1,0 0-1,-1 13 1,-1-1-43,3-8-148,0 0 1,0 0-1,2 16 1,0-1-39,0-26-22,-1-1 1,1 0 0,-1 1-1,1-1 1,-1 0-1,1 1 1,0-1-1,0 0 1,0 0 0,0 0-1,0 0 1,0 0-1,0 0 1,0 0-1,0 0 1,0 0-1,0-1 1,1 1 0,-1 0-1,0-1 1,1 1-1,-1-1 1,0 1-1,1-1 1,-1 0 0,3 1-1,40 4 124,-36-5-105,1-1-1,-1 0 1,0-1 0,0 0-1,0 0 1,0-1-1,0 0 1,-1 0-1,13-8 1,-7 4-31,-1-1 0,-1-1 1,1 0-1,16-18 0,-25 24 7,0-1 0,0 0-1,-1 1 1,1-1 0,-1-1 0,0 1 0,0 0 0,0 0-1,-1-1 1,0 1 0,2-7 0,0-53-15,-3 57-17,0 5-36,-1-1 0,0 1 0,0 0 0,-1 0 0,1-1 0,0 1 0,-1 0-1,1 0 1,-1 0 0,0 1 0,1-1 0,-1 0 0,0 0 0,0 1 0,0 0 0,-3-2 0,-40-24-2446,40 25 1973,-1-1 1,1 1-1,-1 0 1,0 1-1,1 0 1,-1-1-1,-10 1 1,3 1-1103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3.8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50 8241,'-1'1'96,"1"0"-1,0 0 1,0 0 0,0 0 0,0 0-1,0 0 1,0 0 0,1 0 0,-1 0 0,0 0-1,0 0 1,1 0 0,-1 0 0,1 0 0,-1 0-1,1 0 1,-1 0 0,1 0 0,-1 0-1,1 0 1,0-1 0,-1 1 0,2 1 0,23 0 2981,-9-3-2735,0-1-165,-1 0 0,0-1-1,0-1 1,0 0 0,0-1 0,23-11-1,26-9-97,-18 11-813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4.56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75 154 7049,'-31'0'2341,"30"-1"-2217,-1 0 0,1 0-1,0 0 1,0 0 0,0 0-1,0 0 1,0 0 0,0-1-1,0 1 1,0 0 0,1-1 0,-1 1-1,0-1 1,1 1 0,-1-1-1,1 1 1,0-1 0,-1 1-1,1-1 1,0 1 0,0-1 0,0-1-1,0 1-119,-1-1-1,1 1 1,0-1-1,0 1 1,0 0-1,0-1 1,0 1-1,0-1 1,1 1-1,-1 0 0,1-1 1,0 1-1,0 0 1,0-1-1,0 1 1,0 0-1,1-2 1,13-10-34,-5 4 43,0 1-1,0 0 0,1 1 1,12-8-1,-20 14 4,-1 1-1,1 0 1,0-1-1,-1 1 1,1 0-1,0 0 1,-1 1-1,1-1 1,0 1 0,0-1-1,0 1 1,0 0-1,0 0 1,-1 0-1,1 0 1,0 1-1,0-1 1,0 1 0,-1 0-1,1-1 1,0 1-1,0 1 1,-1-1-1,1 0 1,2 2 0,4 4 1,-1-1 0,1 1 1,-1 1-1,-1-1 0,0 1 1,0 1-1,0-1 0,-1 1 1,0 0-1,-1 1 0,0-1 1,0 1-1,-1 0 0,-1 0 1,0 1-1,0-1 0,-1 1 1,0-1-1,0 1 0,-1 17 1,0 27-56,1-36-5,-1 0-1,-1-1 1,0 1 0,-2 0-1,0 0 1,-1-1-1,-11 36 1,-13 5 71,-52 87 0,62-120 10,-1-1 0,-1-1 0,-1 0 1,-1-2-1,-35 30 0,49-46 4,-4 2 487,10-9-528,1 1-1,0 0 0,-1 0 0,1-1 1,-1 1-1,1 0 0,0-1 1,0 1-1,-1 0 0,1-1 0,0 1 1,0 0-1,-1-1 0,1 1 1,0-1-1,0 1 0,0 0 1,-1-1-1,1 1 0,0-1 0,0 1 1,0-1-1,0 1 0,0 0 1,0-1-1,0 1 0,0-1 0,0 1 1,0-1-1,0 1 0,1-1 1,-1 0-1,3-2 7,1-1 0,0 0 0,0 1 1,0 0-1,0 0 0,0 0 0,1 1 0,4-3 1,5-3-29,8-5 16,0 2 0,1 0 0,0 1 0,1 2 0,0 0 0,0 2 0,43-7 1,-65 13-168,0 0 25,-1 0 0,0 0 0,0 0 0,0 0-1,0 0 1,0 0 0,0-1 0,0 1 0,0 0-1,0-1 1,0 1 0,0 0 0,0-1-1,0 1 1,0-1 0,0 0 0,-1 1 0,1-1-1,0 0 1,0 0 0,0 1 0,0-3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5.15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14 130 7413,'0'-6'2942,"1"23"-1877,-4 26-463,-1-27-551,1 1 1,1-1 0,0 0-1,2 1 1,0 19-1,1-11-46,-1-22 8,0 0-1,0 0 1,0 0-1,1 1 1,0-1-1,-1 0 1,1 0-1,1 0 1,-1 0-1,0 0 0,1 0 1,-1-1-1,1 1 1,0 0-1,0-1 1,0 1-1,0-1 1,0 0-1,1 0 1,-1 1-1,1-2 0,-1 1 1,1 0-1,0 0 1,0-1-1,0 0 1,0 1-1,0-1 1,0 0-1,4 0 0,0 1-53,1-1 0,-1 0 0,1 0 0,-1-1 0,1 0 0,-1 0 0,1-1 0,-1 0 0,0 0 0,1 0 0,-1-1 0,7-3-1,3-3-484,0 0 0,-1 0 0,0-2 0,0 0 0,-1-1 0,20-19 0,-28 24 420,-1 0 0,-1 0 0,1 0 0,-1-1 0,0 0-1,-1 0 1,0 0 0,0-1 0,0 0 0,-1 1 0,0-1 0,-1 0 0,0 0 0,0-1 0,0 1 0,0-12 0,5-119-645,-7 105 4151,0 63-858,1 4-1912,2 0 0,1 0 0,10 44 1,-6-28-481,-3-1 1,-2 1 0,-4 81-1,-1-36 141,2-53-426,0 10-987,0-17-5615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5.5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0 104 7365,'10'6'2573,"-10"75"-257,1-78-2295,-1-1 1,1 1 0,0-1 0,0 0-1,0 0 1,0 0 0,0 1-1,1-1 1,-1 0 0,1-1-1,-1 1 1,1 0 0,0 0-1,-1-1 1,1 1 0,0-1 0,0 1-1,0-1 1,4 2 0,-1 0-13,0 0 0,0-1 0,0 0 1,0 0-1,0 0 0,0 0 1,1-1-1,5 1 0,-1-3 7,-1 1 0,1-2 1,-1 1-1,0-2 0,1 1 0,-1-1 0,-1 0 0,1-1 0,0 0 1,-1-1-1,0 1 0,0-2 0,0 1 0,0-1 0,-1 0 0,0-1 1,-1 1-1,11-14 0,-15 16 40,-1 0 0,1 0 0,0 0 0,-1-1 1,0 1-1,0 0 0,0-1 0,-1 1 0,0-1 0,1 1 1,-1-1-1,-1 1 0,0-5 0,1-9-215,-1 15 155,0 0 0,0 0-1,0 0 1,0 0 0,0 1-1,-1-1 1,1 0 0,-1 0-1,0 1 1,0-1 0,0 1-1,0 0 1,0 0 0,0-1 0,-1 1-1,1 1 1,-1-1 0,1 0-1,-1 1 1,-5-3 0,1 0-255,-1 0 0,0 1 0,0 0 0,0 0 0,0 1 0,-15-3 0,20 5 116,-3-1-361,0 0-1,-1 0 0,1 1 0,-1 0 0,1 1 1,0-1-1,-1 1 0,1 0 0,0 1 0,-12 4 1,5 2-1159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7.0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4664 1 6373,'-77'38'3036,"35"-23"125,-24 6-1134,-294 62 1642,304-74-3332,-1-3 0,-108-1-1,105-6-31,0 3-1,-89 15 1,-72 16 222,-57 13-896,-486 128 378,506-136 292,104-19-394,-41 7 38,-153 26 50,146-10 372,-89 18-244,-100-10-97,43 3-2214,274-38-736,27-3-4144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8.0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328 291 8993,'-1'1'51,"0"-1"1,0 1-1,0-1 1,0 0-1,0 0 1,0 0-1,0 1 1,0-1-1,0 0 1,0 0-1,0-1 1,0 1-1,0 0 1,0 0-1,0 0 1,0-1-1,0 1 1,0 0-1,0-1 1,0 1-1,0-1 1,0 1-1,0-1 1,0 0-1,0 1 1,0-1-1,1 0 1,-1 0-1,0 1 1,1-1-1,-1 0 0,0 0 1,1 0-1,-1 0 1,1 0-1,-1 0 1,1 0-1,0 0 1,-1 0-1,1 0 1,0 0-1,0 0 1,0 0-1,0-2 1,-2-8 9,1 0-1,0 0 1,2-18 0,-1 16 46,1 7-118,0 0 0,0 0-1,0 0 1,1 1 0,0-1-1,0 0 1,0 1-1,1 0 1,0-1 0,0 1-1,0 0 1,1 0 0,0 1-1,0-1 1,0 1-1,0 0 1,10-7 0,3-3 60,1 2-1,1 0 1,31-15 0,-40 23 90,0-1-1,0 1 0,0 1 1,0 0-1,1 0 1,-1 1-1,1 1 1,0-1-1,-1 2 1,1 0-1,12 1 1,-17-1-63,0 2 1,-1-1 0,1 0-1,-1 1 1,1 0-1,-1 1 1,0-1-1,0 1 1,0 0 0,0 0-1,0 1 1,-1-1-1,1 1 1,-1 0-1,0 0 1,0 0 0,0 1-1,-1 0 1,0-1-1,0 1 1,0 0-1,3 7 1,-1 3 15,-1 1-1,-1 0 0,0 0 1,-1 0-1,0 0 1,-1 1-1,-1-1 1,-3 24-1,1 13 132,1-38-199,-1-1-1,0 1 1,-1-1-1,0 0 1,-1 0-1,-10 23 0,-45 81 228,50-101-197,-11 19 42,-1-2 0,-3 0 1,0-1-1,-2-1 0,-2-1 1,-1-2-1,-1-1 0,-1-1 1,-1-2-1,-2-1 0,0-2 1,-1-1-1,-2-1 0,-40 14 1,70-31-110,0-1 1,0 0-1,0 0 0,-1-1 1,1 0-1,0 0 1,-1-1-1,1 0 1,-12-1-1,17 1 5,0-1 0,-1 1 0,1-1 0,0 1 0,0-1 0,0 0 0,0 0 0,0 0 0,0 0-1,0 0 1,0 0 0,0-1 0,0 1 0,1-1 0,-1 1 0,0-1 0,1 1 0,-1-1 0,1 0 0,0 0 0,0 0 0,0 0 0,0 0 0,0 0 0,0 0 0,0 0 0,0 0 0,1-1 0,-1 1-1,1 0 1,0 0 0,0-1 0,0-3 0,0-5-35,-1 8 34,1-1 0,0 0 0,0 0 0,0 0 0,0 0 0,0 0 1,1 0-1,0 1 0,0-1 0,0 0 0,0 0 0,0 1 0,1-1 0,0 1 0,0-1 1,0 1-1,0 0 0,0 0 0,6-6 0,-1 2 4,0 1 1,1-1-1,0 1 0,0 0 1,1 1-1,-1 0 0,1 1 1,0-1-1,1 2 1,-1-1-1,1 1 0,-1 1 1,1 0-1,0 0 0,0 1 1,0 0-1,0 0 0,0 1 1,0 1-1,0 0 0,0 0 1,0 1-1,-1 0 1,18 7-1,6 1 93,-1-1 0,2-2 1,-1-1-1,1-1 0,0-2 0,0-1 1,51-5-1,-71 1-113,-1-1 0,1-1 0,-1 0 0,0-1 0,0 0 0,0-1 0,-1-1 0,0 0 0,0 0 0,-1-1 0,13-12 1,-4 2-1354,26-29 0,12-25-5168,-37 44 3841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8.6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76 8709,'0'0'7745,"8"-9"-6497,298-55-1476,-299 62 97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28.9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1 152 7457,'4'1'399,"-1"0"0,1 0 0,0 0 0,0-1 1,-1 1-1,1-1 0,0 0 0,0 0 0,0-1 1,5 0-1,12-6 88,-1-1 1,0-1-1,-1-1 1,20-12-1,-12 6-386,103-47-1969,-97 49-2034,-20 8 2155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6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2141 0 1700,'4'5'7827,"-9"5"-3424,-8 6-3359,-1-6-920,1 1 1,-18 18-1,1-1-191,-331 277 1509,251-214-1048,30-24-298,4 4 1,3 2-1,4 4 1,3 3-1,-60 94 1,-340 566 372,374-600-400,-175 280 120,230-357-202,-123 195-74,151-246 86,4-6-1,0 1 1,0 0 0,1 0-1,-1 0 1,1 1 0,1-1 0,0 1-1,-4 12 1,6-14 27,-1-11-71,0-14 12,4-17-25,10-57 1,-7 57-75,3-58 0,-3 38 30,-5 55 36,0 31-145,-7 29 226,-6 107 211,13-68 315,0-97-529,1-1 0,-1 1-1,0 0 1,0-1 0,0 1 0,0 0-1,1-1 1,-1 1 0,0-1 0,1 1-1,-1-1 1,0 1 0,1 0 0,-1-1-1,1 0 1,-1 1 0,0-1 0,1 1-1,0-1 1,-1 1 0,1-1 0,-1 0-1,1 1 1,-1-1 0,1 0 0,1 1-1,24 3 176,-20-4-197,1 0-1,0-1 1,0 1-1,12-4 1,111-54-4902,-45 20-748,-60 27 3236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33.0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436 280 7049,'3'-1'4,"0"-1"0,0 1 1,0-1-1,0 0 1,0 0-1,0-1 0,25-18 5888,-40 28-4734,-5-2-1186,-1 0 0,1 2-1,1 0 1,-31 19 0,43-24-7,-25 15 43,0 1 1,2 2 0,-45 40-1,55-43-4,2-1 0,0 2 0,1 0 0,0 1-1,2 0 1,-15 31 0,22-39-21,1 0-1,0 0 1,1 1-1,1-1 1,-1 1-1,0 16 1,3 72-32,2-96 34,-1 1-1,1 0 0,-1-1 1,1 0-1,0 1 1,1-1-1,-1 0 0,1 0 1,0 0-1,0-1 1,0 1-1,0-1 0,1 1 1,-1-1-1,1 0 1,5 3-1,-4-3 25,1-1 1,0 0-1,-1-1 1,1 1-1,0-1 1,0-1-1,0 1 1,0-1-1,0 1 1,0-2-1,0 1 1,-1-1-1,1 0 1,0 0-1,0 0 1,0-1-1,-1 0 1,1 0-1,9-6 1,-2 0 34,0 0 0,-1 0 1,-1-2-1,0 1 0,0-2 0,18-20 0,-25 26-50,-1-1 1,1 0-1,-1 1 0,0-1 0,0 0 0,-1 0 0,0 0 1,0-1-1,0 1 0,1-10 0,-1-7 48,0-39-1,-2 46-94,0 10 98,0 3-42,1-1 0,-1 1 0,0-1 0,0 1 0,-1-1 0,1 1 0,-1-1 0,1 1 0,-1-1 0,0 1 0,0 0 0,-1-1 0,1 1 0,-1 0 0,1 0 0,-1 0 0,0 0 0,0 0 0,-4-3 0,-11-10-24,-1 1-1,0 1 1,-1 1-1,0 1 1,-1 0-1,0 2 1,-33-13 0,-43-23-102,88 41 165,0 0 0,1 0 0,0-1 0,-9-8 1,13 10-32,0-1 1,1 0-1,0 0 1,0 0 0,0 0-1,0 0 1,1 0 0,0-1-1,0 1 1,0 0-1,1-1 1,0 1 0,0-1-1,0 1 1,1-6 0,0-9-82,1 14 80,0 0 0,0 0 0,1 1 0,0-1 0,0 1 0,0 0 0,1 0 0,0 0 0,0 0 0,5-4 0,1-2 4,-2 0-26,1 2 0,0-1-1,1 1 1,0 0 0,1 1 0,-1 0 0,2 1 0,-1 0 0,1 1 0,14-6 0,-8 6 83,0 1 0,1 1 0,-1 0 0,1 1 0,0 1 0,29 0 0,-34 2-63,0 1 0,0 0 1,0 1-1,0 0 0,-1 1 0,15 5 1,-13-4-13,30 13 86,-43-17-80,-1 1 1,1 0 0,-1-1 0,1 1 0,-1 0 0,0 0 0,0 0-1,1 0 1,-1 0 0,0 0 0,0 1 0,0-1 0,0 0 0,0 1 0,0-1-1,0 0 1,-1 1 0,1-1 0,-1 1 0,1-1 0,-1 1 0,1-1 0,0 3-1,6 40-2951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34.2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46 257 5485,'0'-14'983,"-1"11"-875,1-1-1,-1 0 1,1 0 0,0 1-1,0-1 1,1 0-1,-1 0 1,1 1 0,0-1-1,0 0 1,0 1-1,0-1 1,1 1 0,-1-1-1,1 1 1,0 0-1,0-1 1,0 1 0,4-4-1,42-46 1239,-38 44-1218,11-11-46,46-31 0,-60 46-83,0 1 0,1 0 0,0 0-1,0 1 1,0 0 0,0 0 0,0 1 0,0 0 0,1 0 0,-1 1-1,10 0 1,-14 1 23,0 1 1,0 0-1,0 0 0,0 0 0,0 0 0,-1 0 0,1 1 0,-1 0 0,1 0 1,-1 0-1,1 0 0,-1 1 0,0-1 0,0 1 0,0-1 0,-1 1 1,1 0-1,0 1 0,2 4 0,-1-3-15,-1 1 1,1-1-1,-1 1 0,-1 0 1,1 0-1,-1 0 0,0 0 1,0 1-1,-1-1 0,0 0 1,1 9-1,-2 111-414,-1-120 421,0-1 0,0 1-1,0-1 1,0 0 0,-1 0-1,0 1 1,0-1-1,-1 0 1,0 0 0,-3 5-1,-40 51 363,31-42-342,-2 2-39,-1 0 0,-34 30 1,43-38 112,1-3-214,8-10 109,0 0 1,0 0-1,0 0 0,0 0 1,-1 0-1,1 0 1,0 0-1,0 0 0,0 0 1,0 0-1,-1 0 1,1 0-1,0-1 0,0 1 1,0 0-1,0 0 1,-1 0-1,1 0 1,0 0-1,0 0 0,0 0 1,0-1-1,0 1 1,0 0-1,0 0 0,0 0 1,-1 0-1,1-1 1,0 1-1,0 0 0,0 0 1,0 0-1,0 0 1,0-1-1,0 1 0,0 0 1,0 0-1,0 0 1,0 0-1,0-1 0,0 1 1,0 0-1,0 0 1,0 0-1,0 0 0,0-1 1,1 1-1,-1 0 1,0 0-1,0 0 0,0 0 1,0 0-1,0-1 1,0 1-1,33-17-429,-28 15 473,1 1 0,-1-1 0,1 1 0,0 1-1,0-1 1,0 1 0,0 0 0,-1 0 0,1 0 0,0 1 0,0 0 0,0 0 0,-1 1-1,1-1 1,-1 1 0,1 1 0,-1-1 0,10 7 0,-4-3 67,-1 0 0,1 1 0,-1 1 0,-1-1 0,0 2 0,0-1 0,0 1 0,8 12 0,-14-14-11,1 0 1,-1 0-1,-1 0 1,1 1-1,-2-1 1,1 1-1,-1-1 0,0 1 1,0-1-1,-1 1 1,0 0-1,-1 9 1,1-2 54,-1-11-168,0 0 1,0 0-1,0-1 0,0 1 1,-1-1-1,0 1 1,1-1-1,-1 0 1,-1 0-1,1 1 0,0-2 1,-4 4-1,-34 35 277,8-15-214,-1-2 0,-1-1 0,-1-2 1,0-1-1,-2-1 0,-1-3 0,-63 20 1,59-27-1053,39-9 628,1 0-1,0 1 1,0-1 0,-1 0 0,1 0-1,0 0 1,0 0 0,-1-1-1,1 1 1,0-1 0,0 1 0,0-1-1,-1 0 1,1 0 0,-3-1-1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35.33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32 6149,'0'-1'36,"0"0"1,0 0 0,0-1-1,1 1 1,-1 0 0,0 0-1,1 0 1,-1 0 0,1 1-1,-1-1 1,1 0-1,-1 0 1,16-18 3945,-15 19-3944,2 11 1479,-3-7-1400,0 2 65,0-1-1,0 1 1,0 0 0,0 0-1,1 0 1,0-1 0,1 1 0,-1 0-1,1-1 1,0 1 0,3 5-1,4 7-95,0 0 0,-2 1 0,0-1 0,6 28 0,10 81 529,-15-81-492,9 114 512,-6-36-108,-5-29 34,1-47-431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36.68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0 102 7049,'8'-32'5639,"-8"62"-5566,0-28-37,-1-1 1,1 1-1,0-1 1,0 1-1,0-1 0,0 1 1,0 0-1,0-1 1,0 1-1,0-1 1,0 1-1,1-1 0,-1 1 1,1-1-1,-1 1 1,1-1-1,-1 1 0,1-1 1,0 0-1,0 1 1,0-1-1,0 0 1,0 0-1,0 1 0,0-1 1,0 0-1,2 1 1,0 0-57,1 1 1,-1 0-1,0-1 0,0 1 1,0 1-1,3 3 1,-4-4 11,1 0 1,-1 0 0,1 0-1,0 0 1,-1-1-1,1 0 1,0 1 0,6 2-1,-1-1 36,-2-1 21,0 1-1,0-2 0,0 1 0,0-1 0,0 0 0,1 0 0,-1 0 0,1-1 0,-1 0 0,1-1 1,8 1-1,-11-2-71,1 1 1,0-1 0,-1 0 0,1 0-1,-1 0 1,0-1 0,1 1 0,-1-1-1,0 0 1,0 0 0,0-1 0,0 1 0,0-1-1,-1 0 1,1 0 0,3-4 0,0 0 112,-1-1 0,0 0 0,0 0 0,0 0 1,-1-1-1,4-11 0,-7 15-33,0 0 1,-1-1 0,0 1-1,0-1 1,-1 1-1,0-1 1,0-9-1,0 2 216,-1 12-269,0 0 0,0-1 1,0 1-1,0 0 0,0-1 0,0 1 0,-1 0 0,1 0 0,0 0 0,-1 0 0,1 0 0,0 0 0,-1 0 0,1 1 0,-4-2 0,-25-12 75,18 10-404,1 1 0,-1 0 0,0 1 0,0 0 0,-16-1 0,-30 2-5929,57 1 6141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43.50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2284 0 3848,'0'0'660,"-32"0"2671,-65 0 1089,-52 0-2917,42 10-910,21-2-123,-23 3-173,-162 37 0,199-33-251,-16 3-278,-136 24 242,168-35 116,-45 7-62,-115 1-1,-161 8-289,166 14 485,124-9-5918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44.5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1 155 7321,'0'-37'3635,"0"-18"-2742,1 53-885,-1 1 1,1-1-1,0 1 0,-1 0 1,1-1-1,0 1 0,0 0 1,0-1-1,0 1 1,1 0-1,-1 0 0,0 0 1,0 0-1,1 0 0,1-1 1,23-13 106,-15 10-123,-1 1 1,1 0-1,0 0 0,0 2 1,0-1-1,1 1 0,-1 1 1,0 0-1,1 1 0,-1 0 1,20 2-1,-24 0 42,0 0 0,0 0-1,0 0 1,-1 0 0,1 1-1,-1 1 1,0-1 0,0 1-1,0 0 1,0 0-1,-1 0 1,1 1 0,-1 0-1,0 0 1,-1 1 0,1-1-1,-1 1 1,0 0 0,-1 0-1,4 7 1,-2 0 108,0-1-1,-1 1 1,0 0 0,-1 0-1,-1 0 1,2 24-1,-4 89 141,-2-61 36,1-54-299,-2-1 0,1 1 0,-1-1 1,-1 0-1,0 0 0,0 0 0,-1-1 0,-6 10 0,-4 9-12,-1 5-4,-1-2 0,-28 40 1,36-59 18,0-1 0,0 0 0,-1-1 0,-1 0 0,0-1 0,0 0 0,-1 0 0,-23 11 0,29-17-26,0 0-1,0-1 1,0 1-1,-1-2 0,1 1 1,-1-1-1,-12 1 1,19-2 6,-1 0 1,1-1-1,0 1 1,0-1-1,0 1 1,0-1-1,-1 1 1,1-1-1,0 1 1,0-1-1,0 1 1,0-1-1,0 1 1,0-1-1,0 1 1,1-1-1,-1 1 1,0-1-1,0 1 1,0-1-1,0 1 1,1 0-1,-1-1 1,0 1-1,0-1 1,1 1-1,-1-1 1,0 1-1,1 0 1,-1-1-1,0 1 1,1 0-1,-1-1 1,0 1-1,1 0 1,-1 0-1,1-1 1,-1 1-1,1 0 1,7-1-116,-1 0 0,0 0 0,0-1 0,11-3 0,20-5 195,51-3-235,-20 2 948,106-3 1019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45.68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31 7689,'0'0'5790,"27"0"-5154,36 1-141,-22 0-493,0-2 0,56-7-1,-44 2 155,-37 5-141,0 0 1,25-7-1,11 0-722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46.57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0 130 7277,'1'-3'3624,"4"-8"-2546,0 8-368,3-2-528,-1 1 0,1 1 0,-1 0 0,9-3 0,0 2-50,17-6 115,0 2-1,46-6 1,-39 11-76,1-3 0,-2-1 0,63-20 0,-92 23-134,-7 3-37,1-1 0,-1 1 0,0 0 1,1 0-1,-1 0 0,1 1 0,-1-1 0,5 1 0,-8 0 39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5.0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472 84 6913,'0'-53'2592,"-5"47"-1200,4 5-1276,1 1 0,-1 0 0,1-1 0,-1 1 0,1 0 0,-1 0 0,0-1 1,1 1-1,-1 0 0,0 0 0,0 0 0,-26-6 772,12 3-921,-2-1 79,1 1 1,0 0 0,-1 2 0,0 0 0,1 0 0,-1 2 0,1 0 0,-1 1 0,1 0 0,-1 2 0,1 0 0,0 1 0,0 0 0,1 1 0,0 1 0,0 0 0,0 2 0,1-1-1,0 2 1,1 0 0,-22 20 0,31-25-41,-1 0 1,1 0-1,-1 1 0,2-1 0,-1 1 0,1 0 0,-1 0 0,2 0 0,-1 1 1,1-1-1,0 1 0,0 0 0,-1 10 0,0 9 26,1 0 0,3 35-1,0-20-20,-1-38-9,1 1-1,0-1 1,-1 0-1,1 1 1,1-1-1,-1 0 0,0 0 1,1 0-1,-1 0 1,1 0-1,0 0 1,0 0-1,0-1 1,1 1-1,-1-1 1,1 1-1,-1-1 0,1 0 1,0 0-1,4 2 1,3 3-1,1-1-1,0-1 1,0 0 0,17 5-1,-19-8 2,0 0-1,0-1 1,0 0-1,0-1 0,0 0 1,1 0-1,-1-1 1,0 0-1,0-1 1,0 0-1,0 0 0,0-1 1,-1 0-1,1-1 1,10-6-1,-3 2 2,0-1-1,-1-1 1,-1-1-1,1 0 1,-2-1-1,0 0 1,12-15-1,-18 19-4,-1-1 1,0 0-1,-1-1 1,0 0-1,-1 1 1,6-16-1,13-65-99,-13 46 86,5 8 2067,-14 35-2003,-2 69 810,0-14-375,9 97-1,5 31 458,-8-80-568,12 253 1379,-16-288-1415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5.9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532 14 3724,'-1'-1'106,"1"0"-1,-1 0 0,1 0 1,-1 1-1,0-1 0,0 0 1,0 0-1,1 0 0,-1 1 1,0-1-1,0 0 0,0 1 1,0-1-1,0 1 1,0-1-1,0 1 0,0 0 1,0-1-1,0 1 0,0 0 1,0 0-1,-1 0 0,1-1 1,0 1-1,0 0 0,0 1 1,0-1-1,0 0 0,-2 0 1,-1 0 33,1 0 1,-1 0-1,0 1 1,0-1-1,0 1 1,0 0-1,1 0 1,-6 2-1,-12 10 600,-6 3 61,0 1 0,1 2 0,0 0 0,2 2 0,0 0 0,-22 28 0,9 0-293,1 2 0,-37 75 0,55-91-322,2 1 0,2 0 0,1 1 0,-15 75 1,24-72-156,1 1 1,4 56-1,0-30 233,1-47-233,1-1 0,1 0 0,0 0 0,1 0 0,10 23 0,-5-13-2,0 3-32,2-1 0,22 42-1,-29-64 14,0 0 0,1 0-1,0 0 1,1-1-1,0 1 1,0-2-1,1 1 1,0-1 0,0 0-1,1-1 1,14 9-1,-19-13 7,0 0-1,0-1 1,1 0-1,-1 1 0,0-2 1,1 1-1,-1 0 1,0-1-1,1 0 1,-1 0-1,1 0 0,-1-1 1,1 1-1,-1-1 1,0 0-1,0-1 1,1 1-1,-1-1 1,0 1-1,0-1 0,0 0 1,0-1-1,-1 1 1,1-1-1,-1 0 1,1 1-1,-1-2 0,0 1 1,0 0-1,0-1 1,-1 1-1,1-1 1,2-4-1,11-18-187,-11 19 141,0 0 0,0 0 0,-1-1 0,0 0 0,-1 0-1,0 0 1,4-12 0,-3-7 63,-1-1 1,-2 0 0,-1-31-1,-1 21-174,0 26 173,-2 0 1,1 0-1,-2-1 0,1 2 0,-2-1 0,-7-15 1,-2-7-33,10 24-4,-1-1-1,0 1 1,0 0 0,-1 0 0,0 0 0,-1 1 0,0 0 0,0 1 0,-1-1-1,0 1 1,-1 1 0,0-1 0,0 2 0,0-1 0,-1 1 0,0 1 0,-20-9 0,19 10-577,-1 1 0,1 0 0,-1 1 0,0 0 0,0 0 0,-15 1 0,20 1-553,-1 1 0,1-1 0,-1 1 1,1 1-1,-14 4 0,8-2-1106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7.5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0 5400,'27'16'12221,"-69"-5"-11196,23-5-975,0 1 0,1 0 1,0 2-1,0 0 0,0 1 0,2 0 1,-1 2-1,1 0 0,1 1 1,-16 17-1,-14 17 250,-66 94 0,100-126-296,0 1 1,1 0-1,1 0 1,1 1-1,0 0 0,1 0 1,1 1-1,0 0 0,1 0 1,2 1-1,0-1 0,-1 23 1,4-14-150,0 14-386,0-15-3128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6.7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92 19 8569,'-11'-2'-230,"9"1"464,0 0 0,-1 1 0,1-1 0,0 1-1,0-1 1,-1 1 0,1 0 0,0 0 0,-1 0 0,1 0-1,0 0 1,0 0 0,-1 1 0,1-1 0,0 1 0,0 0 0,0-1-1,-1 1 1,1 0 0,-2 2 0,0 1-26,1 1-1,0 0 1,0 0 0,0 1-1,0-1 1,1 1 0,0-1-1,0 1 1,0 0 0,1 0-1,0 0 1,0 0 0,0 11-1,1-11-208,1 1-1,0 0 0,0 0 1,0 0-1,1-1 0,0 1 1,1 0-1,-1-1 0,1 0 1,1 0-1,-1 0 0,1 0 1,0 0-1,0-1 0,9 9 1,-10-9 9,2-1 0,-1 1 0,0-1 0,1 0 0,0 0 0,0 0 0,0-1 0,0 0 0,1 0 0,-1 0 0,1-1 0,-1 1 0,1-1 0,0-1 0,0 1 0,0-1 0,10 1 0,-7-2-5,-1-1 0,1 0 0,-1 0 1,0-1-1,0 1 0,0-2 1,0 1-1,0-1 0,0-1 1,-1 1-1,1-1 0,9-7 0,-12 8 4,-1 1 0,0-1-1,1 0 1,-1 0-1,0-1 1,0 1-1,-1-1 1,1 1-1,-1-1 1,0 0-1,0-1 1,0 1-1,0-1 1,-1 1 0,0-1-1,0 0 1,0 1-1,0-1 1,-1 0-1,0 0 1,0 0-1,0-1 1,-1 1-1,0-7 1,1 8-5,-1-1 0,0 1 0,-1-1 0,1 0 0,-1 1 0,0-1 0,0 1 0,0 0 0,-1-1 0,1 1 0,-1 0 0,0 0 0,0 0 0,-1 0 0,1 0 0,-1 0 0,0 1 0,0-1 0,0 1 0,0 0 0,-1 0 0,1 0 0,-1 0 0,0 0 0,0 1 0,0 0 0,0 0 0,-5-2 1,0 0-419,-1 1 1,0 0 0,0 1 0,0 0 0,-18-1 0,19 3-801,1 0 0,-1 0 1,1 1-1,-10 2 1,4 1-987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8.0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0 175 3344,'157'-7'4475,"0"0"-3216,200 17-346,41-37 127,-397 28-965,-1-1 0,1 0-1,-1 0 1,1 0 0,-1 0 0,0 0 0,1 0 0,-1 0-1,1 0 1,-1 0 0,1-1 0,-1 1 0,0 0-1,1 0 1,-1 0 0,4-3 748,-4 3-748,1-1 0,-1 1 0,0-1-1,-10-7 252,-29-8-753,36 15 741,-72-23-412,47 16 26,2 0 0,-1-2 0,1-1 0,-37-21 0,55 28 94,7 3-21,0 1-1,1 0 1,-1 0 0,0 0 0,1-1-1,-1 1 1,0 0 0,1-1 0,-1 1-1,1-1 1,-1 1 0,0 0 0,1-1-1,-1 1 1,1-1 0,0 0-1,-1 1 1,1-1 0,-1 1 0,1-1-1,0 0 1,-1 1 0,1-1 0,0 0-1,0 1 1,0-1 0,-1 0 0,1 1-1,0-2 207,18 3-264,0 0 109,1 2 0,-2 0 1,1 1-1,0 1 0,22 9 1,100 52 886,-123-57-907,-12-7 9,1 0 0,-1 1-1,1 0 1,-1 1-1,0-1 1,0 1 0,-1 0-1,1 0 1,-1 0 0,0 0-1,0 1 1,0 0-1,-1 0 1,0 0 0,0 0-1,0 1 1,0-1 0,-1 1-1,0-1 1,0 1-1,0 0 1,-1 0 0,0 0-1,0 0 1,-1 0-1,1 6 1,-2-6-119,0 0 0,0-1 0,0 1 0,-1 0 1,1-1-1,-1 1 0,-1-1 0,1 1 0,-1-1 0,-4 6 0,-41 54-2252,26-37 406,-13 19-1566,18-22 1603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9.0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328 37 7733,'1'-37'8998,"-1"37"-8969,0 0 0,0 1 0,0-1 0,0 0-1,0 0 1,-15 16 424,-16 21-360,-90 105-120,-19 25-1417,137-163 839,-15 21-626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9.23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 77 9325,'0'-8'104,"0"-2"112,0 3 320,-7-1 376,7 0-168,0-2-276,0 3-332,0 0-188,0 3 16,0 0-264,0 1-300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9.6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367 189 7641,'-23'7'749,"0"-1"0,0-1 0,0-1 1,-1-1-1,1-1 0,-30-2 0,51 0-730,0-1 0,0 1 0,0-1-1,1 1 1,-1-1 0,0 0 0,1 1 0,-1-1-1,0 0 1,1 0 0,-1 0 0,1-1 0,-1 1 0,1 0-1,0 0 1,0-1 0,-1 1 0,1-1 0,0 1-1,0-1 1,0 0 0,1 1 0,-1-1 0,0 0-1,1 1 1,-1-1 0,1 0 0,-1 0 0,1 0-1,-1-3 1,1 1-18,-1 0 0,1 0 0,0 1-1,0-1 1,0 0 0,0 0 0,1 0-1,-1 0 1,1 0 0,0 1 0,0-1 0,0 0-1,1 1 1,3-7 0,3-1-4,2-1 0,-1 2-1,2-1 1,-1 1 0,20-13 0,-24 18-73,1 1 0,0 0 1,0 1-1,1-1 0,-1 1 1,1 1-1,-1 0 0,1 0 1,0 0-1,0 1 0,14-1 0,-20 2 85,-1 1-1,1-1 0,-1 0 0,1 1 0,-1-1 0,1 1 0,-1-1 0,0 1 0,1 0 0,-1 0 0,0-1 0,0 1 0,0 0 0,1 0 0,-1 0 0,0 0 0,0 1 0,0-1 0,0 0 0,-1 0 0,1 1 0,0-1 0,0 0 0,-1 1 0,1-1 0,-1 0 0,1 1 0,-1-1 0,0 1 0,0-1 0,1 1 0,-1 1 0,1 9 72,0 1-1,-1-1 1,0 13-1,-1-8-181,0-8 84,0-1 1,0 0 0,-1 1 0,0-1 0,0 0-1,-1 0 1,0 0 0,-1 0 0,-5 9 0,-47 67-369,41-63 563,-24 34-1827,-3-3 0,-1-1 0,-68 60 1,84-89-160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3:59.96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44 7825,'7'-43'3841,"2"58"-2265,6 33-1259,10 63 1,-15-63-1285,7 49-5200,-16-75 4200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0.4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517 595 6821,'20'14'6297,"-19"-12"-6094,-6 12-542,-6-4 415,-1 0 1,1-1-1,-1 0 0,-1-1 1,1-1-1,-27 12 1,19-10 239,-1-2 1,0 0 0,0-2-1,-1 0 1,1-1 0,-1-2-1,0 0 1,-28-1 0,48-1-296,0-1-1,0 1 1,0 0 0,0-1-1,0 1 1,0-1 0,0 0 0,0 0-1,1 0 1,-1 0 0,0 0-1,1 0 1,-1 0 0,0 0 0,1 0-1,0-1 1,-1 1 0,1-1-1,0 1 1,0-1 0,-1 0 0,1 1-1,0-1 1,-1-3 0,-2-6 97,0 0 0,0 0 1,-2-15-1,-2-4-126,-14-37 4,-18-96 0,26 100-28,-38-228-2341,45 255-2578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0.67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47 8805,'10'4'459,"0"1"0,0-1 0,1-1 0,0 0 0,0 0 0,0-1 0,0 0 0,0-1 0,0 0 0,0-1 0,0-1 0,20-2 0,12-5-1345,-1-1 0,42-16 0,-12 4-3550,-45 14 2427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1.5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567 667 7965,'0'-1'77,"0"0"0,-1 0 0,1 0 0,-1 1 0,1-1 0,-1 0 0,0 0 0,1 1 0,-1-1 0,0 0 0,0 1 0,1-1 0,-1 0 0,0 1 0,0 0 0,0-1 0,0 1 0,0-1 0,0 1 0,0 0 0,-1-1 0,-31-8 579,21 6-249,-32-8 614,-37-13 151,74 22-1147,-1-1-1,1 0 1,0-1 0,1 0-1,-1 0 1,1 0-1,-1-1 1,-5-6 0,10 10-24,1-1 0,-1 0 0,1 0 0,-1 0 0,1 0 0,0 0 0,-1 0 0,1 0 0,0-1 0,1 1 0,-1 0 0,0 0 0,1-1 0,-1 1 0,1-1 0,-1 1 0,1-1 0,0 1 0,0 0 0,1-1 0,-1 1 0,0-1 0,1 1 0,-1 0 0,2-4 0,0 1-21,1 1 0,-1 0 0,1-1 0,0 1 0,0 0 0,0 0 0,0 1 1,1-1-1,-1 1 0,1 0 0,7-5 0,2-1 54,1 1 1,0 1-1,1 0 0,0 1 1,17-5-1,-22 9-68,0-1 0,0 1 1,0 1-1,0 0 0,0 0 0,0 1 0,1 0 0,-1 1 1,13 2-1,-20-2 22,1 0 0,-1 0 0,0 0 0,0 0 0,1 1 0,-1 0 0,0-1 0,0 1 0,0 0 0,-1 1 0,1-1 0,0 0 0,-1 1 0,1-1 0,-1 1 0,0 0 0,0 0 0,0 0 0,0 0 0,-1 0 0,1 0 0,-1 1 0,0-1 0,0 0 0,1 4 0,0 9-57,0-1 1,0 0-1,-2 1 1,-1 23-1,0-6 42,0-28 15,0-1 1,0 0 0,0 1-1,-1-1 1,0 0 0,0 0-1,0 0 1,0 0 0,0 0-1,-1-1 1,0 1 0,0-1-1,0 1 1,-5 4 0,-7 5 160,-31 23 1,6-8 312,-60 30 0,84-50-33,-1-1-1,1 0 1,-1-1-1,0-1 1,-1-1-1,1 0 1,-21 1 0,34-4-321,0-1 1,1 0 0,-1 0 0,0-1 0,1 1 0,-1-1 0,0 0-1,1 0 1,-1 0 0,1 0 0,-1 0 0,1-1 0,0 0 0,0 0 0,-4-2-1,3 0-20,0 1 0,1-1 0,-1 0 0,1-1 0,0 1 0,0 0 0,1-1 0,-1 0 0,1 1 0,-2-7-1,-21-62-53,-28-128-1,5-79-842,37 158-1111,10 41-3920,1 64 3519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1.72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0 157 8473,'10'0'164,"0"0"228,2 0 280,3-9 340,2-2-280,-2 1 40,8 1-572,-1-4-288,3-1 444,4 3-392,1-1 324,0-2-644,-3 0-724,0 1-252,0 2-224,-2 1 236,-5 5-909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7.8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68 11313,'0'-34'3721,"0"17"-5871,0 0-3781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2.47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445 37 8149,'1'-1'104,"-1"-1"0,0 1-1,0-1 1,0 1 0,0-1 0,-1 1 0,1-1 0,0 1 0,-1-1 0,1 1 0,-1-1 0,1 1 0,-1-1-1,1 1 1,-1 0 0,0-1 0,0 1 0,0 0 0,0 0 0,0 0 0,-2-2 0,1 2-85,0 0 1,-1 0-1,1 1 0,0-1 1,0 1-1,-1 0 0,1-1 1,0 1-1,-1 0 1,1 0-1,0 1 0,-1-1 1,1 0-1,0 1 1,-3 1-1,-3 1 59,0 0 1,0 1-1,0 0 0,1 0 1,0 1-1,0 0 0,0 0 0,1 1 1,0 0-1,0 0 0,0 1 1,1-1-1,0 1 0,0 0 1,0 1-1,1-1 0,0 1 1,1 0-1,0 0 0,0 0 1,1 0-1,-1 0 0,0 13 0,2 6-50,2 26-41,-1-50 21,0 0 0,1 0-1,0-1 1,-1 1 0,1 0 0,1 0 0,-1 0 0,0 0 0,0-1 0,1 1 0,0-1 0,0 1 0,3 3 0,7 4-51,0-1-1,1 0 1,0-1 0,0-1 0,1 0 0,0-1 0,0 0-1,1-1 1,-1-1 0,1 0 0,0-1 0,0 0 0,0-1-1,26-1 1,-3-2-245,-1-1 0,1-1 0,-1-3 0,64-17 0,-116 34-78,-17 3 566,1 2 0,1 1 1,1 1-1,-38 31 0,11-9 1090,43-31-1144,-1 0 0,0-1 0,0-1-1,-1 0 1,-26 8 0,32-13-117,1 0-1,0-1 1,0 0 0,0 0 0,-1 0 0,1-1-1,0-1 1,0 1 0,-1-2 0,1 1-1,0-1 1,-14-5 0,9 2 4,1-1 1,-1-1 0,2 0-1,-1 0 1,1-1-1,0-1 1,0 0-1,1 0 1,-14-18-1,12 11 18,0 0 0,2 0-1,0-1 1,1 0 0,0-1-1,-7-23 1,13 32-91,0 0-1,0-1 1,1 1 0,0 0-1,0-12 1,2 21 0,2 19 651,6-10-565,0 1 0,-1 1 0,0 0 0,-1 0 0,0 0 0,0 0 0,-1 1 0,-1 0 0,0 0-1,-1 0 1,0 1 0,-1-1 0,1 23 0,-3-23-96,1-7-47,-1 1 1,1-1-1,-2 1 1,1-1-1,0 0 1,-1 1-1,0-1 1,0 0-1,-1 1 1,0-1-1,1 0 1,-2 0-1,1 0 1,-1-1-1,1 1 1,-5 5-1,0-2-549,0-1-1,-1 0 0,0 0 1,0-1-1,0 0 0,-1 0 1,0-1-1,-12 5 0,-1-1-1299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3.0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882 87 7365,'0'-3'148,"0"0"1,0 1 0,0-1-1,-1 0 1,1 1 0,-1-1-1,1 0 1,-1 1-1,0-1 1,0 1 0,0-1-1,0 1 1,0-1 0,-1 1-1,-2-4 1,0 3 67,1 0 0,-1 0 0,0 0 0,0 1 0,-1-1 0,1 1 1,0 0-1,-8-2 0,-2 0-42,-1 0 0,0 1 0,0 1 1,0 0-1,0 1 0,0 0 0,0 2 1,0 0-1,0 0 0,-21 6 0,14-3-62,0 2 0,0 1 0,1 1-1,0 1 1,0 0 0,-26 17 0,38-20-73,0 1 0,0 0 0,0 1 0,1-1 1,0 1-1,1 1 0,0 0 0,0 0 1,0 0-1,1 1 0,1 0 0,-5 11 0,4-4-83,1-1 0,0 1 0,1 0 0,1 1-1,1-1 1,1 0 0,0 20 0,1-27 47,1-1 0,0 1 0,0-1 1,1 1-1,0-1 0,1 0 0,0 0 1,1 0-1,0 0 0,0-1 0,0 1 1,1-1-1,1 0 0,-1-1 0,1 1 1,10 8-1,-6-5-19,1-1-1,0 0 1,1-1 0,0-1-1,0 0 1,1 0 0,0-1 0,0-1-1,1 0 1,0-1 0,0 0-1,0-1 1,23 3 0,-27-5 22,0-1 0,0 0 0,1-1 0,-1 0 0,0 0 1,0-1-1,1-1 0,-1 0 0,0 0 0,0-1 0,-1 0 0,1 0 1,-1-1-1,1-1 0,-1 0 0,0 0 0,-1 0 0,0-1 0,1-1 1,8-9-1,-13 12-9,0 0 0,-1-1 0,0 1 0,0-1 0,0 0 0,0 0 0,-1 0 0,0 0 0,0-1 0,0 1 0,1-8 0,-1-3 85,-1 0 0,0-26 0,-2 22-32,1 8-4,-2 0 0,0 0 0,0 0 0,-1 1 1,-1-1-1,1 1 0,-11-20 0,4 12-58,0 0-1,-2 1 1,-20-26-1,21 31 52,-1 0 0,0 1 0,-1 1 0,0 0 0,-1 0 0,0 2 0,-1-1 0,0 2 0,-24-10 0,18 10-129,-1 2 0,1 0 0,-1 1 0,0 1 0,-1 1 0,-36 0 0,18 5-1013,0 1 0,0 2 0,0 3 1,1 0-1,0 3 0,1 1 0,-59 28 0,73-30-224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3.4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0 209 8521,'21'-15'327,"-17"11"-168,1 0 0,0 0 0,0 1 0,0 0 0,1-1 0,-1 2 0,1-1 0,0 1 0,-1-1 0,1 2 0,0-1 0,0 1 0,1 0 0,9-1 0,-11 4-240,1-1-1,-1 2 1,0-1-1,0 0 1,0 1-1,0 0 1,7 6-1,15 8 269,-17-12-188,1-1 1,0 0 0,19 5 0,-28-8-66,0 0 0,-1-1 0,1 1 0,0-1-1,0 0 1,0 1 0,0-1 0,0 0 0,0 0 0,0 0 0,0-1 0,0 1 0,0 0 0,0-1 0,0 1 0,0-1 0,0 0 0,0 1 0,0-1 0,-1 0 0,1 0 0,0 0 0,-1 0 0,1-1 0,0 1 0,-1 0 0,0-1 0,3-2 0,6-10-483,-9 13 531,0 0 1,0 0 0,0 0-1,0-1 1,-1 1-1,1 0 1,0 0 0,0-1-1,-1 1 1,1-1 0,-1 1-1,1 0 1,-1-1 0,0 1-1,1-1 1,-1-1-1,7-82 73,-7 25 1930,3 58-1979,0 1 0,0-1 0,0 1 0,0 0 0,0 0 0,0 0 0,0 1 0,1-1 0,3 0 0,18-2 32,-12 0-782,1 2 0,0-1 1,0 2-1,0 0 0,21 2 1,-16 4-952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5.75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1494 5797,'0'0'538,"27"-13"2168,138-17 2829,86-11-3703,515-53-1151,-524 79-707,-168 11 40,102-9 817,-152 8-1347,20 0 466,-43 5 85,-1 0 1,0 0 0,0 0 0,1 0 0,-1 0-1,0 0 1,0 0 0,1 0 0,-1 0 0,0 0-1,0-1 1,1 1 0,-1 0 0,0 0 0,0 0-1,0 0 1,1 0 0,-1-1 0,0 1 0,0 0-1,0 0 1,0 0 0,1-1 0,-1 1 0,0 0-1,0 0 1,0 0 0,0-1 0,0 1 0,0 0-1,0 0 1,0-1 0,1 1 0,-1 0 0,0 0-1,0-1 1,0 1 0,0 0 0,0 0 0,0-1-1,-1 1 1,1 0 0,0 0 0,0-1 0,0 1-1,0 0 1,0 0 0,0-1 0,0 1 0,0 0-1,-1 0 1,1 0 0,0-1 0,0 1 0,0 0-1,-1 0 1,-7-12 17,-38-50 20,-39-17 53,49 47-84,2 0 0,1-3-1,-31-41 1,-120-164-63,94 138 138,-110-96 1,76 91-232,62 56-147,-139-121 934,143 113-952,57 59 279,1-1 0,0 1 1,0 0-1,-1-1 0,1 1 1,0-1-1,0 1 0,-1 0 0,1-1 1,-1 1-1,1 0 0,0-1 1,-1 1-1,1 0 0,-1 0 0,1-1 1,0 1-1,-1 0 0,1 0 1,-1 0-1,1 0 0,-1-1 0,1 1 1,-1 0-1,1 0 0,-1 0 1,1 0-1,-1 0 0,1 0 0,-1 1 1,1 15-89,1 10 217,-1 186-191,-1-199 166,0-1 0,-2 0 1,1 1-1,-2-1 0,-6 17 1,-7 27-319,12-23 569,4-24-475,0 0 0,-1 0 0,0 0 0,0 0 0,-5 10 0,-21 75 319,1-16-129,0-13-48,7-18 205,-42 75 0,27-40 158,23-61-383,2 0 0,-12 31 0,9-19-10,6-17-64,5-13 80,0 1-1,0 0 0,1-1 0,-1 1 0,1 0 0,-1 7 0,-1 1 12,0 1-1,-1 0 0,-1-1 1,-6 13-1,-18 28-126,19-23 447,8-24-417,0 0 0,0 0 1,0 0-1,-7 10 0,7-12 114,0-1-1,0 1 0,0 0 1,0-1-1,1 1 1,-1 0-1,1 0 0,0 0 1,0 6-1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6.22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55 7229,'-1'-1'143,"1"-1"1,0 1-1,0 0 0,0-1 1,0 1-1,1-1 1,-1 1-1,0 0 1,0-1-1,1 1 1,-1 0-1,1-1 1,-1 1-1,1 0 0,0 0 1,0-1-1,-1 1 1,1 0-1,0 0 1,0 0-1,0 0 1,0 0-1,0 0 0,2-1 1,9-9 1803,-11 9-1814,0 1-1,1 0 1,-1 0 0,0 0 0,1 1-1,-1-1 1,0 0 0,1 0-1,-1 1 1,1-1 0,-1 1 0,1-1-1,0 1 1,-1 0 0,1-1 0,-1 1-1,1 0 1,0 0 0,-1 0 0,1 0-1,-1 1 1,1-1 0,0 0 0,-1 1-1,1-1 1,-1 1 0,3 0-1,5 3 69,0 1-1,0 0 0,13 9 0,3 2 113,51 21-4,125 44 0,-77-45-7200,-100-31 4017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6.7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335 1 8101,'8'6'8224,"-117"100"-5648,67-68-2932,-43 51-1,16-2-4416,51-65 2078,-1 3-904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09.7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1 337 2224,'0'0'7290,"2"-38"-3070,56-22-2095,69-44-1323,-54 44-2447,1 0-4356,-54 45 3499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19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4330,'0'25'15044,"0"6"-7824,0 7-5505,0 57-5733,0-63 5941,14 136-1923,-14-134 0,-1-15 0,1 0 0,0-1 0,2 1 0,4 19 0,-5-28-16,0 0 1,0 0 0,-1 0 0,-1 16 0,0 3 41,2-28-16,2 0 19,-2-1-46,-1-18-1282,0 10-127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21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599 55 3008,'-12'-33'23206,"3"30"-23207,1-1 1,-1 1 0,0 0-1,0 1 1,0 0-1,0 0 1,0 1 0,0 0-1,-1 1 1,1 0 0,0 0-1,0 1 1,-1 0 0,1 1-1,0 0 1,0 0 0,-13 6-1,-14 5 3,-18 9-820,1 12-2683,30-17-1106,0 2 1,-37 39 0,2 10 3455,31-19 1239,21-40-44,1 1 0,0 0 0,0 0 0,1 0-1,0 0 1,-4 20 0,-2 1 102,3-10-143,1 1-1,1 0 0,0 0 0,2 0 1,1 0-1,0 24 0,2 77 692,1-118-656,-1 0 1,1 0 0,0-1 0,1 1-1,-1 0 1,1-1 0,0 1 0,0-1-1,5 8 1,8 18 131,1 1-210,2 7 224,2 5 21,-9-23-117,5 0-22,-14-18-62,0 0 0,1 1 0,-1-1 0,0 1 0,0 0 0,0-1 0,-1 1 0,3 5 0,-1 0 6,1-1 0,0 1-1,1-1 1,-1 0 0,1 0 0,1 0 0,-1-1 0,1 1 0,0-1-1,1-1 1,8 7 0,-3-4 36,1-1 1,0 0-1,0-1 0,1-1 0,-1 0 1,1 0-1,0-2 0,15 3 0,8-1 5,71-1 0,-99-4-64,1-1 1,-1-1-1,0 0 1,9-3-1,19-4 108,-8 3-134,48-18-1,-46 13 191,-5 1-157,0-2 0,-1-1 0,0-1-1,-1-1 1,-1-1 0,32-28 0,-39 30 63,-2-1 0,1-1 1,17-25-1,-29 36-38,0 0 1,-1-1-1,1 1 0,-1-1 1,0 1-1,-1-1 0,2-8 1,4-12-23,0-24 196,-5 37-185,0 0 1,-1 0 0,-1 0 0,-2-24-1,0-2 25,2 23-38,-1 0 0,-1-1 0,-6-26 0,1 17 55,-1-1-1,-2 1 1,0 1 0,-2 0 0,-1 0 0,-24-34 0,15 29-76,-1 1 1,-2 0-1,0 3 1,-42-35-1,5 15-755,19 18-2781,32 21 1652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23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22 414 3456,'-2'-51'19258,"-3"36"-15750,-1-16-3516,-1-14 8,6 24 0,1 13 0,-1 0 0,1 1 0,1-1 0,-1 0 0,1 0 0,1 0 0,-1 1 0,2-1 0,-1 1 0,5-11 0,0 5-1,1 0 0,0 0 1,1 0-1,0 1 0,1 0 1,16-14-1,-19 20 2,0 1-1,1 0 0,-1 0 1,1 0-1,0 1 0,0 0 1,0 1-1,1 0 0,-1 0 1,1 1-1,0 0 0,13-2 1,-12 3-1,1 0 0,-1 0 0,1 1 0,0 0 0,-1 1 0,0 0 0,1 1 0,-1 0 0,0 1 0,0 0 0,0 0 0,0 1 0,15 8 0,54 37 384,-62-37-1755,-1 1 0,20 19 0,-27-23 353,-1 0 0,-1 1 0,0-1 1,0 1-1,0 1 0,-2-1 0,1 1 0,-1 0 0,-1 0 1,0 1-1,0-1 0,3 25 0,-3 4 1561,-3 70-1,-2-55-1517,-1-39 982,0 0 1,-1-1 0,-1 1-1,0-1 1,-12 26-1,2-3-35,1 2 46,-2 0 1,-2-2 0,-1 0-1,-3 0 1,-28 39 0,23-35 222,-22 12-577,-7 7 1455,11-26 4027,40-33-4469,1 0 1,-1 0-1,0 0 1,0 0-1,0-1 1,0 0 0,0 1-1,-1-1 1,-5 0-1,8-1-532,1 0-1,-1 0 1,0 0-1,1 0 1,-1 0-1,1 0 1,-1-1-1,0 1 1,1 0-1,-1-1 1,1 0-1,-1 1 1,1-1-1,0 0 1,-1 0-1,1 1 1,0-1-1,-1 0 1,1 0-1,0-1 0,0 1 1,0 0-1,0 0 1,0-1-1,-2-2 1,3 4-144,-6-10 0,1 1 0,1-1 1,-1 0-1,1-1 0,1 1 0,0 0 1,1-1-1,0 0 0,0 0 1,0-15-1,2 21-2,0 1 0,0-1 0,0 0 0,0 1-1,1-1 1,-1 1 0,1-1 0,0 1 0,1-1 0,-1 1 0,1-1 0,0 1 0,0 0 0,4-5 0,-1 0 7,-4 6-6,1 0 1,-1 1-1,0-1 1,1 1-1,0-1 1,-1 1-1,1 0 1,0 0-1,0-1 1,0 1-1,1 1 1,-1-1-1,0 0 1,1 0 0,-1 1-1,1 0 1,-1-1-1,1 1 1,0 0-1,0 0 1,0 0-1,-1 1 1,1-1-1,0 1 1,0 0-1,0-1 1,0 1-1,5 1 1,7-1-1,1 1 0,-1 1 0,1 0 0,15 5 0,146 52-1066,-80-13-1432,-74-33 144,0-2 0,0 0 0,1-2 0,27 8 0,-47-17 2330,1 0 0,-1 0 0,0 0 0,1-1 1,-1 1-1,0-1 0,0 0 0,1 0 0,-1-1 0,0 1 0,0-1 0,-1 0 0,1 0 1,0 0-1,0-1 0,-1 1 0,0-1 0,1 0 0,-1 0 0,0 0 0,0 0 0,3-5 1,5-6-619,-1 1 1,-1-1-1,0 0 1,10-25-1,6-26-2790,-18 40 2129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8.1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8805,'1'-2'8263,"-1"5"-8188,1 0 1,-1 1 0,1-1 0,0 0 0,0 0-1,0 0 1,0 0 0,1 0 0,1 3 0,7 6-5,-1 1 1,0 0-1,-2 1 1,1 0-1,-1 0 0,-1 0 1,-1 1-1,0 0 1,3 16-1,-3-15-107,-3-12 3,-1-1 0,0 0 0,0 1 0,0-1 1,0 1-1,-1-1 0,1 5 0,3 29-1797,-1 2-6467,-3-33 5772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24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1203 286 2876,'0'-5'390,"0"-1"0,-1 1 0,0 0 0,0 1 0,0-1 1,-2-6-1,0 4 1255,0 1 0,0-1 0,-1 1 0,0 0 0,0 0 0,-7-7 0,-10-8 5011,-16-7-4220,14 12-2503,8 4-51,-2 1 0,1 0 0,-2 2 0,1 0 0,-20-7 1,-13 0-5530,-1 2 0,-65-10 1,85 20 5586,-35 1 1,45 4 70,1 1 0,-1 0 0,0 2 0,1 0-1,0 1 1,0 2 0,1 0 0,-1 0 0,1 2 0,1 1 0,0 0 0,0 1 0,1 1 0,1 0 0,-18 18 0,3 0 76,2 2 0,1 1-1,2 1 1,1 1 0,1 1 0,-24 52 0,43-78-46,-15 27 49,2 2 1,1-1-1,-18 69 0,28-81-43,2 1 0,1 0 0,2 0-1,0 0 1,2 0 0,3 30 0,1-35 24,1 0 1,1 0-1,1-1 1,16 35 0,50 77 468,-48-95-467,1 0 0,2-1 0,1-2 0,2-1 0,1-1 0,2-2 0,59 42 0,-67-55-18,1-2-1,1-1 1,0-1-1,1-1 1,0-1-1,1-2 0,0-1 1,0-2-1,1-1 1,0-1-1,59 2 1,-52-6-55,0-2-1,0-1 1,-1-2 0,1-1 0,39-12-1,-43 5 22,-1-1 0,0-2-1,0-2 1,-2-1-1,0-1 1,-2-1-1,0-2 1,-1-1-1,26-28 1,-46 43 81,-2-1 1,1 0-1,-1 0 1,-1 0 0,1-1-1,-2 0 1,1 0-1,4-18 1,-4 10 761,-1 1 0,-1-1-1,-1 0 1,1-27 0,6-95-1437,-8 107 1172,1 22-734,-2-1 0,0 1 0,0 0 0,-1-1-1,-1 1 1,1 0 0,-5-12 0,-38-94-3634,-62-101 4036,40 87-169,54 104 322,-17-29 1363,10 28-2037,-36-44 0,45 60 496,-1 1 1,0 1-1,-1 0 0,0 1 1,0 0-1,-17-9 1,12 10-2031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1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1968 2221 3592,'-12'-20'22622,"12"20"-22622,-1 0 0,0 0 0,0 0 0,1 0 0,-1 0 0,0 0 0,1 0 0,-1 0 0,0 0 0,0-1 0,1 1 0,-1 0 0,1-1 0,-1 1 0,0 0 0,1-1 0,-1 1 0,1-1 0,-1 1 0,1-1 0,-1 1 0,1-1 0,-1 1 0,1-1 0,-1 1 0,1-1 0,0 0 0,-1 1 0,1-1 0,0 0 0,-1 0 0,-8-17-1,9 17 1,-1 1 0,0 0 0,1-1 0,-1 1 0,1-1 0,-1 1 0,1-1 0,-1 0 0,1 1 0,-1-1 0,1 1 0,0-1 0,-1 0 0,1 1 0,0-1 0,-1 0 0,1 0 0,0 1 0,0-1 0,0 0 0,-1 0 0,1 1 0,0-1 0,0 0 0,0 0 0,0 1 0,0-1 1,1 0-1,-1-1 0,-15-34 0,15-56 0,0 91 0,0 0 0,0 0 0,0 0 0,0 0 0,0 0 0,-1 0 0,1 0 0,0 1 0,-1-1 0,1 0 0,-1 0 0,1 0 0,-1 0 0,1 1 0,-2-2 0,2 1 0,-1 0 0,0 0 0,1 1 0,-1-1 0,1 0 0,-1 0 0,1 0 0,0 0 0,-1 1 0,1-1 0,0 0 0,-1 0 0,1 0 0,0 0 0,0-2 0,0-3 0,-1 0 0,0 0 0,0 0 0,-4-11 0,2 10 0,2 1 0,-1 0 0,1-1 0,0 1 0,0-8 0,0 7-1,1 0 1,-1-1 0,0 1 0,0 0 0,-1 0 0,0 0 0,0 0 0,-4-6 0,-7-39 1,9 43-2,1 0 1,0-1 0,0 1 0,1-1 0,1 0-1,-1-13 1,1 15 0,-1 1 1,1-1-1,-1 1 0,0 0 0,-1 0 0,-4-10 1,-6-18-1,4 13 0,8 19 0,-1 0 0,1-1 0,-1 0 0,1 1 0,0-1 0,0 1 0,0-7 0,1 4-122,-1 1 0,0-1 0,-1 1 0,1 0 0,-1-1 0,0 1 1,-5-9-1,4 9-248,1 0 0,0 0 1,0 0-1,0-1 0,1 1 1,-1-1-1,0-10 0,0 4-1129,-1 0 0,0-1-1,-1 1 1,0 1 0,-1-1-1,-9-16 1,-64-117 599,56 94 980,-42-44-98,-9-13 0,54 83 3,-14-18 13,-71-73 0,39 58 10,-2 3-1,-2 2 1,-3 4-1,-140-73 1,127 87-13,-2 3-1,-127-29 1,194 56-8,-166-27 83,83 17-128,85 12 32,-53-5 14939,68 7-14544,2 0-398,0 1 72,7-21-41,15 8-338,-2-2 0,0 0 0,0-2 0,18-21 1,-10 11-1960,20-16-7528,-44 41 9718,0 0 0,0-1 0,0 1 0,-1-1-1,1 1 1,27-26 12626,-33 37-9441,-7 6-4275,-13 6 887,0 2 0,1 0 0,-20 29 0,-8 8-3447,44-53 3089,-50 60-7857,25-20 7666,25-39 877,6-8-20,-1 1 0,0 0 0,1-1-1,-1 1 1,0 0 0,1 0 0,-1 0 0,1 0 0,0 0 0,-1 0 0,1 0 0,-1 0-1,1-1 1,0 1 0,0 2 0,-3 4-51,2-6 51,1 0 0,-1 0 1,0 0-1,1 0 0,-1 0 0,1 0 1,0 0-1,-1 1 0,1-1 0,0 0 1,0 0-1,0 0 0,0 1 0,0-1 1,0 0-1,0 0 0,0 1 1,0-1-1,0 0 0,2 2 0,35 54 581,-11-19 54,-19-28-607,1 0-1,0-1 1,1 0 0,17 15-1,-6-6-1077,29 46 769,-44-54 389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3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728 267 3660,'-13'-17'11732,"12"16"-11365,-44-2 10088,39 3-10456,-7 1 2,-1-2-1,-24-3 0,35 4 0,0-1-1,0 0 1,0 0 0,0 0-1,1-1 1,-1 1 0,0-1-1,1 1 1,0-1 0,-1 0-1,1 0 1,0 0 0,0 0-1,-3-5 1,3 2 0,0 0 1,0 0-1,0-1 1,1 1 0,0-1-1,0 1 1,0-1-1,1 1 1,0-1-1,0 1 1,0-1-1,2-6 1,-1-9-18,0 17 17,0 0 0,0-1 0,1 1 0,-1 0 0,1 1 0,0-1 0,0 0 0,0 0 0,1 1 0,4-6 0,31-33 9,-35 39-18,0 1 0,0 0 0,0 0 0,0 0 0,1 0-1,-1 0 1,0 0 0,1 1 0,-1 0 0,1 0 0,0 0 0,-1 0 0,1 1-1,0-1 1,0 1 0,0 0 0,5 0 0,-8 0 10,0 1 1,0-1 0,0 1-1,0-1 1,0 1-1,0-1 1,0 1-1,0 0 1,0 0-1,-1-1 1,1 1-1,0 0 1,0 0-1,0 0 1,-1 0-1,1 0 1,-1 0 0,1 0-1,-1 0 1,1 0-1,-1 0 1,1 0-1,-1 0 1,0 0-1,0 0 1,0 1-1,1-1 1,-1 0-1,0 0 1,-1 2-1,2 50 103,-2-37-89,1-2-15,0 0 1,-1 0 0,-1 0-1,-1 0 1,-5 20 0,-10 27-9,16-55-296,1 0 0,0 0 0,0 0 1,1 0-1,0 0 0,0 0 0,1 11 1,1 5-3270,-2-21 3253,1 1 1,0-1-1,0 1 0,0-1 1,0 1-1,0-1 0,0 1 1,1-1-1,-1 0 0,0 0 1,1 0-1,-1 0 0,1 0 1,-1 0-1,1 0 0,0 0 1,-1 0-1,1-1 0,0 1 1,-1-1-1,1 1 0,2-1 1,44 9-4678,-39-9 4955,-1-1 1,0-1-1,1 1 0,-1-2 0,0 1 0,0-1 0,0 0 0,0-1 0,-1 1 0,1-2 0,-1 1 0,0-1 0,0 0 0,-1 0 0,12-20 9286,-41 30-2638,-8 6-3223,7-1-3765,-331 164 421,339-163-339,13-9-158,0 0 1,1-1 0,-1 1 0,0-1 0,0 1-1,0-1 1,0 0 0,0 0 0,0 0-1,0 0 1,-1-1 0,-4 1 0,-2-2 4829,-3-2-2884,-15-21-5529,1-1 1,2-1-1,-35-44 0,-6-20 4036,-66-121 0,129 204 148,-1 0 1,1 0-1,1 0 1,-1-1 0,1 1-1,-1-9 1,1-12-3615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4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765 639 3568,'8'0'703,"-1"-2"-1,1 1 0,-1-1 0,0 0 0,1 0 0,-1-1 1,0 0-1,-1-1 0,13-7 0,55-44 9776,9-12-6249,248-219-3312,-242 210-917,-54 47 0,35-35 0,-56 41 0,-9 15 0,-5 8 0,0 0 0,0 0 0,0 0 0,0 0 0,0 0 0,0 0 0,0 0 0,0 0 0,0 0 0,0 0 0,0 0 0,0 0 0,0 0 0,0 0 0,0 1 0,0-1 0,0 0 0,0 0 0,0 0 0,0 0 0,0 0 0,0 0 0,0 0 0,0 0 0,1 0 0,-1 0 0,0 0 0,0 0 0,0 0 0,0 0 0,0 0 0,0 0 0,0 0 0,0 0 0,0 0 0,0 0 0,0 0 0,0 0 0,0 0 0,0 0 0,0 0 0,0 0 0,0 0 0,1 0 0,-1 0 0,0 0 0,0 0 0,0 0 0,0 0 0,0 0 0,0 0 0,0 0 0,-28 18-7,13-10 14,-17 12 39,-267 172-1842,146-103-3147,-4-9-4800,144-74 9630,1 0 0,0 0 0,-1-2 0,0 0 0,0 0 0,-25 3 0,25-13 2333,-13-25 11376,22 22-12083,4 8-1517,0 1-1,0-1 1,0 0 0,0 1-1,0-1 1,-1 0-1,1 1 1,0-1 0,-1 0-1,1 1 1,0-1 0,-1 1-1,1-1 1,-1 0-1,1 1 1,-1-1 0,1 1-1,-1-1 1,1 1-1,-1 0 1,1-1 0,-1 1-1,0 0 1,1-1 0,-1 1-1,0 0 1,1 0-1,-1-1 1,-1 1 0,1 0-26,-2 2 36,0 1-1,0 0 1,0 0-1,1 0 1,-1 1-1,1-1 1,0 0 0,0 1-1,0 0 1,0-1-1,-1 5 1,-4 6-14,-7 4 8,-6 12-6,16-22 8,0-1 0,0 0 0,-1 0 0,-8 9 0,4-6-6,-12 5 4,20-14 0,-1 0 0,1 0 0,0-1 0,-1 1 0,1-1 0,0 1 0,-1-1 0,1 1 0,-1-1 0,1 0 0,-1 0 0,1 1 0,-1-1 0,1-1 0,-1 1 0,1 0 0,-1 0 0,1 0 0,-3-1 0,-14-11-854,0 0 0,0-1 0,1-1 0,1 0 0,-15-17 0,-68-90-9220,42 48 6470,-4 6 4617,31 34-983,21 23-39,0 0 0,0 0-1,-1 1 1,-15-12-1,24 21 47,0-1 0,-1 0-1,1 1 1,0-1 0,0 0-1,-1 1 1,1 0 0,0-1-1,0 1 1,-1 0 0,1-1-1,0 1 1,-1 0-1,1 0 1,-1 0 0,1 0-1,0 0 1,-1 1 0,1-1-1,0 0 1,0 1 0,-1-1-1,1 1 1,-2 0-1,0 1 388,1 1-1,-1-1 0,1 0 0,0 1 0,0 0 0,0-1 0,-3 6 0,-8 11-457,10-15 64,1 0 0,-1-1 0,1 1 0,0 1 0,1-1 1,-1 0-1,1 0 0,-1 1 0,1-1 0,0 7 0,-9 24 3321,8-29-2233,0 0-1,1 1 1,-1-1 0,1 0 0,1 1-1,-1-1 1,2 12 0,-1-11-203,1-6-1092,-1 1 0,1 0 0,0-1 0,0 1 0,1-1 1,-1 1-1,0-1 0,0 1 0,1-1 0,-1 0 0,1 0 0,-1 0 1,1 0-1,-1 0 0,1 0 0,0 0 0,-1 0 0,4 0 1,36 15-2952,-26-13 3050,-1 0 0,1 0-1,0-1 1,23-1 0,-23-1-1094,-1-1-1,0-1 1,1 0 0,-1-1-1,0-1 1,0 0-1,0-1 1,-1 0-1,14-8 1,-16 7 659,0-1 0,-1 0 1,14-12-1,-14 7-309,-8-1-80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4.6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1 4496,'-10'5'10068,"-30"20"227,-185 129-8940,208-144-1355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5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4708,'-1'1'171,"1"1"0,0-1 0,0 0 0,0 0 0,0 0 0,0 0 0,0 0 0,0 0 0,1 1 0,-1-1 0,0 0 0,1 0 0,-1 0 0,0 0 0,1 0 0,-1 0 0,1 0 0,0 0 0,-1 0 0,1 0 0,33 9 14496,-17-15-10892,36-20-5286,-36 17 2495,9-5-984,0-1 0,-2-1 0,28-21 0,-32 19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5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59 5336,'-3'22'15004,"-5"-18"-14597,-31 4 4773,-29-3-4893,67-6-288,0 1 0,0 0 1,0 0-1,1 0 0,-1 0 0,0 0 1,0-1-1,1 1 0,-1 0 1,0-1-1,0 1 0,1-1 1,-1 1-1,0-1 0,1 1 1,-1-1-1,0 1 0,1-1 0,-1 1 1,1-1-1,-1 0 0,1 1 1,0-1-1,-1 0 0,1 0 1,0 1-1,-1-1 0,1 0 1,0 0-1,0 1 0,-1-1 0,1 0 1,0-1-1,0-35 16,1 20-39,0 16 25,-1-1 0,1 1-1,0 0 1,-1 0 0,1 0 0,0 0 0,0 0-1,0 0 1,0 0 0,-1 0 0,1 0 0,1 0-1,-1 0 1,0 0 0,0 1 0,0-1 0,0 0 0,1 1-1,-1-1 1,0 1 0,0 0 0,1-1 0,-1 1-1,0 0 1,1 0 0,1-1 0,39-3 7,-40 5-5,0-1-1,0 1 1,0-1-1,1 1 1,-1 0-1,0 0 1,0 0-1,0 0 1,-1 0-1,1 1 0,0-1 1,0 1-1,-1-1 1,1 1-1,0-1 1,-1 1-1,0 0 1,1 0-1,-1 0 1,0 0-1,1 2 1,0 1-151,1-1 1,-1 1-1,0-1 1,-1 1-1,1 0 1,-1 0 0,0-1-1,1 9 1,-2-6-268,0-1-231,1 0 0,-1 0 0,0 0-1,-1 0 1,1 0 0,-1 0 0,0 0 0,-1 0-1,0 0 1,1-1 0,-2 1 0,1-1 0,-1 1-1,0-1 1,0 0 0,-4 6 0,-50 53-7629,35-43 6447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7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2526 190 5831,'-3'-4'1550,"3"4"-1356,0-1 0,-1 1 0,1 0-1,-1-1 1,1 1 0,-1 0 0,0 0 0,1-1-1,-1 1 1,1 0 0,-1 0 0,1 0 0,-1 0 0,1 0-1,-1 0 1,0 0 0,1 0 0,-1 0 0,1 0 0,-1 0-1,1 0 1,-1 0 0,0 1 0,1-1 0,-1 0-1,1 0 1,-1 1 0,1-1 0,-1 1 0,-33 10 10951,23-7-9272,-30 10-1733,19-6-1288,-47 10-1,61-17 25,0 0-1,0 0 1,0-1-1,0 0 1,-13-2 0,18 1 776,0 1 0,0-1 0,0 1 0,0-1 0,0 0 0,1 0 0,-1 0 0,0-1 0,0 1 0,1-1 0,-1 1 0,1-1 0,-1 0 0,1 0 0,0 0 0,0 0 0,0-1 0,0 1 0,0 0 0,0-1 0,1 1 0,-1-1 0,1 0 0,-2-4 0,1-3 58,0 0-1,0 0 1,1 0-1,0-1 1,2-18-1,-1 8 1549,1 17-944,0 1 0,0 0 0,0 0 0,1 0 1,-1 0-1,1 0 0,-1 0 0,1 0 1,0 0-1,0 0 0,0 1 0,1-1 0,-1 1 1,1 0-1,-1 0 0,1 0 0,5-4 0,32-17 2177,-17 14-3746,-14 7 576,0 0 1,0 0-1,0 1 0,0 0 0,0 0 1,0 1-1,10 1 0,-14 0 498,0-1 0,0 1 0,0 0 0,-1 1 0,1-1 0,-1 1 0,1 0 0,-1 0-1,1 0 1,-1 0 0,0 1 0,0 0 0,0 0 0,6 6 0,-8-6 180,0 0 1,0 1-1,0-1 0,-1 0 0,1 1 1,-1 0-1,1-1 0,-1 1 1,-1 0-1,1-1 0,0 1 0,-1 5 1,0 52-52,-2-31-15,1-24 67,0-1-1,0 1 1,-1 0 0,0-1 0,0 1 0,-1-1-1,0 0 1,0 1 0,0-1 0,0-1-1,-8 9 1,-16 30-279,16-23 109,5-6-753,7-14 910,1 0-1,-1 0 1,0 0 0,1 0 0,-1 0 0,0 0 0,1 0 0,-1 0-1,0-1 1,1 1 0,-1 0 0,0-1 0,0 1 0,1-1-1,1-1 1,23-8 757,127-42-1116,-128 45 277,0 2 1,1 0-1,-1 2 1,33-1-1,-56 4 103,-1 0 0,0 0-1,1 0 1,-1 1 0,1-1-1,-1 0 1,1 0 0,-1 1-1,0-1 1,1 1 0,-1-1-1,0 1 1,1 0 0,-1 0-1,0-1 1,0 1 0,0 0-1,0 0 1,0 0 0,0 0-1,0 0 1,0 0 0,0 0-1,0 1 1,0-1 0,-1 0-1,1 1 1,0-1 0,-1 0-1,1 1 1,-1 0 0,2 6 139,-1-1-1,0 1 1,-1-1 0,0 1 0,-1 7 0,1 5 400,-1-17-518,0 1 0,0-1 1,0 1-1,0-1 0,0 0 0,-1 1 0,0-1 0,1 0 0,-1 0 1,0 0-1,-1 0 0,1 0 0,-6 4 0,-40 37 102,39-37-437,-31 26 272,-1-2 1,-2-2 0,-1-2-1,-1-2 1,-2-2 0,0-2 0,-1-2-1,-86 22 1,127-39 42,1 0 0,-1 0 0,0-1 0,0-1 0,0 1 0,0-1 0,0 0 0,0 0 0,1-1 0,-1 0 0,0 0 0,0-1 1,0 0-1,1 0 0,-1 0 0,1-1 0,0 0 0,0 0 0,0-1 0,0 0 0,0 0 0,-8-8 0,-11-14 900,23 23-860,0 0 0,-1 0 0,0 0-1,1 0 1,-1 0 0,0 0-1,-1 1 1,1-1 0,0 1-1,-1 0 1,1 0 0,-1 0 0,1 1-1,-1-1 1,0 1 0,-4-1-1,3 4 65,0 0 0,1 0 0,-1 1 0,1-1 0,-1 1 0,1 0 0,0 1 0,0-1 0,1 1 0,-1-1 0,-3 6 0,-5 2 451,-83 72 5720,-58 32-8784,102-82-595,-64 30-1,-2-15 2818,109-45 323,0 0 0,-1 0-1,0-1 1,1-1 0,-1 0-1,0 0 1,0 0 0,0-1-1,-17-2 1,21 1-39,1 0 0,-1-1 0,0 0 0,1 1 0,0-2 1,-1 1-1,1 0 0,0-1 0,0 0 0,0 0 0,1 0 0,-1 0 0,1-1 0,-1 1 0,1-1 0,0 0 1,1 0-1,-1 0 0,-3-7 0,-3-10-50,1 1 1,1-2-1,1 1 1,-5-30 0,0 1 15,5 13-9,1 0 1,2 0 0,2-59 0,1 64-4,0 29 38,0 0 0,1-1-1,0 1 1,-1 0 0,1 0 0,0-1 0,0 1 0,1 0 0,-1 0 0,1 0 0,-1 0-1,1 0 1,0 1 0,0-1 0,0 1 0,1-1 0,-1 1 0,0-1 0,1 1 0,0 0-1,-1 0 1,1 1 0,0-1 0,0 0 0,6-1 0,-5 1 144,0 1 0,-1 0 1,1 0-1,0 0 0,1 0 0,-1 1 1,0-1-1,0 1 0,0 0 0,0 0 1,0 1-1,0-1 0,0 1 0,0 0 1,0 0-1,0 0 0,0 1 0,0-1 1,-1 1-1,7 4 0,-5-3 366,0 1 1,0 1-1,0-1 0,-1 1 0,0-1 1,0 1-1,0 1 0,0-1 0,-1 0 1,0 1-1,0 0 0,0 0 0,-1 0 0,3 9 1,-2 3 1400,-1 1 0,0-1 0,-1 32 0,-1-43-1873,-1-2-36,0 0 0,0 0 0,-1 0 0,0-1 0,1 1 0,-1-1 1,-1 1-1,1-1 0,-1 0 0,0 1 0,0-1 0,-6 6 1,-48 46 1,55-53-2,-7 4 0,0 0 0,-1-1 0,0 0 0,0 0 0,0-1 0,0 0 0,-1 0 0,0-2 0,0 1 0,0-1 0,-14 1 0,11-2-1,-1 0 1,0-2 0,1 0 0,-1 0 0,0-1 0,0-1 0,1 0 0,-18-6 0,24 5-3,3 1 2,0 1 0,0 0 1,-1 0-1,1 0 0,0 0 0,-7 1 0,10 39 7,-8 48-2,10-80-4,-1 0 0,0 0 0,-1 0 0,0 0 0,0 0 0,0 0 0,-6 11 0,6-14 0,0 0 0,0 0 0,-1 0 0,1 0 0,-1-1 0,0 1 0,1-1 0,-2 0 0,1 0 0,0 0 0,-1 0 0,-5 3 0,8-5 0,1-1-1,-1 0 1,0 0 0,0 1 0,0-1 0,0 0 0,0 0 0,1 0 0,-1 0 0,0 0 0,0-1-1,0 1 1,0 0 0,0 0 0,1 0 0,-1-1 0,0 1 0,0 0 0,0-1 0,1 1 0,-1-1-1,0 1 1,1-1 0,-1 1 0,0-1 0,1 0 0,-1 1 0,0-1 0,1 0 0,-1 1 0,1-1-1,0 0 1,-1 0 0,1 1 0,0-1 0,-1 0 0,1 0 0,0 0 0,-1-1 0,1 0 2,-10-15-358,-23-31-1,14 22 887,-10-18-1694,-92-124-5267,96 137 1916,-42-39 1,57 61 4522,-1 0 0,0 1 0,-1 0 0,0 1 0,0 0 0,0 0 0,-1 2 1,0 0-1,0 0 0,-18-4 0,-2 4 2651,-1 1 0,1 1 0,-38 2 0,61 1-1966,1 1 1,-1 0-1,1 1 1,-1 0-1,-17 6 1,19-5-958,0 0 0,1 1 1,-1 0-1,0 0 0,1 1 1,0 0-1,0 0 0,1 1 1,-1-1-1,1 2 1,-8 9-1,11-12-296,1 1 0,0 0 0,0-1 0,0 1 0,1 0 0,-1 0 0,1 0-1,0 0 1,0 10 0,2 53-5674,0-33 6133,-1-30 95,1 1 0,0-1 1,0 0-1,0 0 0,1 0 1,0 0-1,0 0 0,0 0 1,1 0-1,-1 0 0,1-1 1,0 1-1,1-1 0,-1 0 1,1 0-1,5 5 0,0-1 643,0-1-1,0 0 0,1 0 1,0-1-1,1 0 0,14 6 0,39 10 6986,0-8-3453,-50-13-4060,-1 0 0,1-1 1,-1 0-1,1-1 0,-1-1 1,0 0-1,25-7 1,-6-1-697,0-1 0,46-23 0,-68 28 271,0 0 0,-1 0 0,0-1 0,0 0 0,0-1 0,-1 1 0,0-2 0,-1 1 0,1-1 0,-2 0-1,9-14 1,-7 5 360,-6-1-885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7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4780,'10'23'21434,"7"-7"-21434,0 2 0,-2 0 0,27 40 0,-10-13 0,-9-15 0,-1 0 0,-2 2 0,-2 0 0,25 59 0,-32-60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8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0 133 3774,'5'2'583,"0"-1"0,0 1 0,1-1 0,-1-1 0,0 1 0,0-1-1,0 1 1,1-1 0,-1-1 0,0 1 0,0-1 0,10-2 0,5-3 4056,37-17 1,-20 7 722,-20 9-6200,0-1 0,19-12 0,29-23-9206,-57 38 8340,2-2 208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1.7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 8009,'0'0'-250,"-20"4"2942,14 6-2337,5-9-345,0 0 1,0 1-1,0-1 0,1 0 1,-1 0-1,0 0 1,1 0-1,-1 0 0,1 1 1,-1-1-1,1 0 0,0 1 1,-1 1-1,1 2-7,-1 0-1,2-1 1,-1 1 0,0-1 0,1 1-1,0-1 1,0 1 0,0-1-1,1 1 1,2 5 0,-2-7 4,1 0 0,0 1 1,0-1-1,1 0 1,-1 0-1,1-1 0,-1 1 1,1-1-1,0 0 0,7 4 1,22 7 198,-26-11-215,0 1 0,-1 0 0,1 0 0,0 0 0,-1 1 1,0 0-1,11 9 0,-17-13-56,1 1-1,-1 0 1,1 0-1,-1 0 1,0-1-1,1 1 1,-1 0 0,0 0-1,1 0 1,-1 0-1,0 0 1,0-1-1,0 1 1,0 0 0,0 0-1,0 0 1,0 0-1,0 0 1,0 0-1,-1 0 1,1-1 0,0 1-1,0 0 1,-1 0-1,1 0 1,-1 0-1,1-1 1,0 1 0,-1 0-1,0 0 1,1-1-1,-1 1 1,1 0-1,-1-1 1,-1 1 0,-27 23-1829,22-20 1517,-8 7-1050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8.5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266 52 7689,'-84'78'6916,"75"-71"-6835,-1 0 1,0-1-1,0 0 1,0-1-1,-1 0 1,0 0-1,0-1 1,0-1-1,-1 1 1,1-2-1,-1 0 1,-22 1-1,33-3-102,0 0 0,0-1 0,0 1 1,0-1-1,0 1 0,0-1 0,0 1 0,0-1 0,0 0 0,1 1 0,-1-1 0,0 0 1,0 0-1,1 0 0,-1 1 0,0-1 0,1 0 0,-1 0 0,1 0 0,-1 0 0,1 0 1,-1 0-1,1 0 0,0 0 0,-1-1 0,1 1 0,0 0 0,0 0 0,0 0 0,0 0 1,0-1-1,-1-47-762,2 36 737,0 8 21,0 0 1,0 0-1,0 0 1,1 0 0,0 1-1,0-1 1,0 0-1,1 1 1,-1 0-1,1-1 1,6-5 0,-7 6 32,0 1 1,1 0-1,-1 1 1,1-1-1,0 0 1,0 1-1,0 0 1,0-1-1,0 1 1,1 1-1,-1-1 1,0 0-1,1 1 1,-1-1 0,1 1-1,6-1 1,-7 3 46,0 0 0,0 0 0,0 0 1,-1 0-1,1 0 0,0 1 0,-1-1 0,1 1 1,-1 0-1,1-1 0,-1 1 0,0 1 1,0-1-1,3 4 0,28 35 633,-30-35-612,1-1-1,-1 1 1,-1 0-1,1 0 1,-1 1-1,0-1 0,0 0 1,-1 1-1,2 7 1,-1 62 353,-2-52-461,-1-14-48,0-1-1,-1 1 1,0 0 0,-1-1-1,0 0 1,0 0 0,-1 0-1,0 0 1,-8 12 0,-1 0-1645,-1 0 0,-26 29 0,25-35-46,-2-1-46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8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1 197 5312,'51'-6'3838,"-40"3"-2102,0 0 1,-1-1 0,1 0-1,-1-1 1,0 0 0,0 0-1,-1-1 1,16-13 0,131-102-303,-139 106-1434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39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 1 3912,'20'8'19664,"-28"1"-16942,-18 3-3000,18-8 472,-319 170-264,306-164-137,13-7 217,1 1 1,-1-1-1,1 1 0,0 1 1,-13 9-1,19-10-1082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0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770 173 4924,'0'0'27,"0"0"0,0-1-1,0 1 1,0 0-1,0 0 1,0-1 0,0 1-1,0 0 1,0 0-1,-1-1 1,1 1 0,0 0-1,0 0 1,0-1-1,0 1 1,0 0-1,0 0 1,-1-1 0,1 1-1,0 0 1,0 0-1,0 0 1,-1-1 0,1 1-1,0 0 1,0 0-1,0 0 1,-1 0 0,1 0-1,0 0 1,0-1-1,-1 1 1,1 0-1,0 0 1,-1 0 0,1 0-1,0 0 1,0 0-1,-1 0 1,1 0 0,-16 5 6090,-4 6 873,13-5-6513,4-3 160,1 0 1,0 0-1,0 1 1,0-1-1,0 0 0,0 1 1,0-1-1,0 5 1,0 0-477,0 0 0,1 1 0,1-1 0,0 17 0,0-19-88,0-4-94,1 0 1,0 0-1,0 0 1,0-1 0,0 1-1,0 0 1,0-1-1,1 1 1,-1 0-1,1-1 1,-1 0 0,1 1-1,-1-1 1,1 0-1,0 0 1,-1 0 0,1 0-1,0 0 1,0 0-1,0-1 1,0 1 0,0 0-1,4 0 1,51 11-2186,-45-11 970,0 0 0,0-1-1,0-1 1,0 0 0,0 0-1,0-2 1,-1 1-1,1-1 1,13-6 0,37-19-3568,6-9 15620,-70 38-10153,-22 12 4154,9-6-4381,-103 88 1172,30-20-7266,71-62 3017,-1-1-1,-1-1 1,-24 12 0,38-21 2605,0 0 1,-1-1 0,0 1 0,1-1 0,-1 0 0,0-1 0,0 1-1,1-1 1,-1-1 0,0 1 0,0-1 0,1 0 0,-1 0 0,0 0-1,1-1 1,-1 0 0,-7-4 0,-9-4 172,2-2-1,-39-28 1,34 22-183,-17-11-5,1-2-1,1-1 0,2-3 0,2-1 1,-52-65-1,61 67 27,18 24 24,0-1 1,0 0-1,1 0 0,1-1 0,0 0 0,-6-16 0,11 23 153,-3-8-469,4 13 660,6 27 9622,17 3-6686,-3-5-461,-1 10-2319,-2 1-1,-2 0 1,14 55-1,-24-79-380,-3-4-134,1 0 0,-2 0 0,1 1 1,-1-1-1,-1 12 0,0 5-132,1-25 52,1-24 277,4 19-178,1 1 1,-1-1-1,1 1 0,0 0 0,0 0 1,0 1-1,0-1 0,0 1 0,1 1 0,0-1 1,-1 1-1,1 1 0,0-1 0,0 1 0,0 0 1,0 1-1,0-1 0,1 1 0,-1 1 0,0-1 1,0 1-1,0 1 0,0-1 0,-1 1 0,1 0 1,0 1-1,-1 0 0,1 0 0,-1 0 1,0 1-1,0 0 0,0 0 0,-1 0 0,1 1 1,7 8-1,11 24-660,-23-35 704,1 0 0,-1 0 0,0 1 0,0-1 0,0 0 0,0 1 0,0-1 0,-1 1 0,1-1 0,-1 1 0,1-1 0,-1 5 0,-1 36-533,0-20 940,0-19-485,0-1 0,0 1 1,0 0-1,-1-1 0,1 1 0,-1-1 1,0 0-1,0 1 0,0-1 1,0 0-1,-1 0 0,1 0 1,-6 4-1,-39 34 295,22-23-284,0 0 0,-2-2 1,-37 18-1,52-29 4,0 0 0,0-1 0,0-1 0,-1 0 1,1 0-1,-1-1 0,0-1 0,1 0 0,-1 0 1,-23-4-1,29 2-178,1-1 0,-1 0 0,1 0 0,0 0 0,0-1 1,0 0-1,0-1 0,0 1 0,1-1 0,0 0 0,-1 0 1,2-1-1,-1 0 0,0 0 0,1 0 0,0 0 0,0 0 0,0-1 1,1 0-1,-5-11 0,6 0-1068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2.1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1354 1 4638,'8'7'19687,"13"5"-15812,16 11-7717,-25-15 5698,-6-3-1856,-1 0 0,1-1 0,-1 2 0,0-1 0,-1 1 0,1-1 0,-1 1 0,0 0 0,0 1 0,-1-1 0,0 1 0,0 0 0,-1-1 0,0 1 0,0 0 0,0 0 0,1 13 0,-2 9 0,0-22 0,0 0 0,-1-1 0,0 1 0,0 0 0,0-1 0,-1 1 0,0 0 0,0-1 0,-1 1 0,1-1 0,-2 0 0,1 1 0,-5 8 0,-6 1 0,-1-2 0,0 1 0,-1-2 0,0 0 0,-1 0 0,-1-2 0,0 0 0,0-1 0,-22 9 0,25-13 0,-1 0 0,1-1 0,-1-1 0,0-1 0,-1 0 0,1 0 0,0-2 0,-1 0 0,1-1 0,0 0 0,-1-1 0,-24-6 0,32 6 0,1-1 0,-1-1 0,1 0 0,-1 0 0,1 0 0,0-1 0,0 0 0,1 0 0,-1-1 0,1 1 0,0-2 0,0 1 0,1-1 0,-1 0 0,1 0 0,1 0 0,-1 0 0,1-1 0,0 0 0,0 0 0,-2-9 0,3 3-5,0-1 1,2 0 0,0 0 0,0-21-1,1 33 5,1-1 0,-1 1 0,1-1 1,-1 1-1,1 0 0,0 0 0,0-1 0,0 1 0,0 0 0,0 0 0,0 0 0,1 0 0,-1 0 0,1 0 0,-1 0 1,1 1-1,0-1 0,-1 0 0,1 1 0,0 0 0,0-1 0,0 1 0,0 0 0,5-2 0,-1 0 1,0 1-1,1 0 0,-1 0 0,0 0 1,1 1-1,0 0 0,10-1 0,-13 2 0,-1 0 0,0 0 1,0 0-1,0 1 0,1-1 0,-1 1 0,0 0 0,0 0 0,0 0 0,0 0 0,0 0 1,0 1-1,0-1 0,-1 1 0,1 0 0,0 0 0,-1 0 0,0 0 0,1 0 0,-1 1 1,0-1-1,0 1 0,0-1 0,0 1 0,-1 0 0,1 0 0,-1 0 0,0 0 0,0 0 0,0 0 1,0 0-1,0 0 0,0 0 0,-1 0 0,0 0 0,1 4 0,-1 16-342,1-19 117,0 1 1,-1-1 0,0 0 0,0 0 0,0 1-1,0-1 1,0 0 0,-1 0 0,0 0-1,0 1 1,0-1 0,-1 0 0,1 0 0,-1-1-1,0 1 1,0 0 0,0 0 0,-1-1 0,-4 6-1,-2-1-1146,-1 0 0,0-1 0,0 0-1,-1 0 1,0-1 0,0-1-1,0 0 1,-23 7 0,27-10 910,-1-1 1,1 0 0,-1 0-1,0 0 1,1-1-1,-13-1 1,14 0 502,0-1 1,0 1-1,0-1 0,0 0 0,0 0 1,0 0-1,0-1 0,-9-6 1,-43-33 16069,59 56-11780,1 0-4127,1 14-3357,-3-8 5666,1-17-2514,-1 0 0,0 0 1,-1 0-1,1 1 0,0-1 1,-1 0-1,0 0 0,0 0 0,0 0 1,0 0-1,0 0 0,-1 0 0,1 0 1,-1 0-1,0-1 0,0 1 1,0 0-1,0-1 0,0 0 0,-1 0 1,1 1-1,-1-1 0,1 0 0,-1-1 1,0 1-1,1-1 0,-1 1 1,0-1-1,0 0 0,0 0 0,-6 1 1,6 0-2,0-1 0,0-1 1,0 1-1,0 0 0,0-1 0,0 1 1,0-1-1,0 0 0,0 0 1,0 0-1,0-1 0,0 1 1,0-1-1,0 1 0,0-1 1,0 0-1,0 0 0,0-1 1,0 1-1,1 0 0,-1-1 0,0 0 1,1 1-1,0-1 0,-1 0 1,1-1-1,0 1 0,0 0 1,0 0-1,-2-4 0,-5-6 8,8 12-6,0-1 0,0-1-1,0 1 1,1 0 0,-1 0 0,0 0 0,1 0 0,-1 0 0,1-1 0,-1 1 0,1 0 0,-1 0 0,1-1 0,0 1 0,0 0 0,-1-1 0,1 1 0,0 0 0,1-3 0,-1 8-112,0-1 126,1 0 1,0 1-1,-1-1 1,1 1-1,0-1 1,3 5-1,-3-4-15,0-1-1,0 1 1,-1 0 0,1-1-1,-1 1 1,0 0-1,0 0 1,0-1 0,-2 8-1,2 1 8,-5-11-20,0 1 0,0-1 1,0-1-1,-1 1 0,1 0 1,-9-1-1,6-1-154,-1 1 1,1-1-1,0-1 0,0 1 1,1-1-1,-16-6 0,6 0-2514,1 0 0,-16-11 1,10-4-1702,34 37-314,24 9 3481,-25-17 1318,15 11-35,-1 2-1,-1 0 1,-1 1 0,-1 2 0,0 0 0,-2 1 0,0 1 0,20 34 0,-37-52 7,-1 0 1,0 0-1,0-1 1,-1 1-1,1 0 1,-1 1-1,0-1 1,-1 0-1,0 0 1,0 0-1,-1 8 0,1 2 183,-1-13-239,1 0 0,-1 0 0,0-1 0,0 1 0,-1 0 0,1-1 0,0 1 0,-1-1 0,0 1 1,1-1-1,-1 0 0,0 0 0,0 0 0,-1 0 0,1 0 0,0 0 0,-1 0 0,1-1 0,-1 0 0,-2 2 0,-7 3 275,1 0-1,-1-1 0,-16 5 0,14-6-292,0-1 0,0 0 1,-1-1-1,1-1 0,-1 0 0,1-1 1,-1-1-1,0 0 0,-16-4 0,11 0 0,-1-1 0,1 0-1,0-2 1,1 0 0,-34-20-1,25 10-163,0-2-1,1-1 0,1-1 0,1-1 0,0-2 1,2 0-1,-32-46 0,44 56-103,1-1 1,1 1-1,0-1 0,1-1 1,0 0-1,1 0 0,1 0 0,1-1 1,1 0-1,0 0 0,-2-30 1,6 5-560,0 3-11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2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56 4402,'24'-5'1026,"7"-11"5804,-27 13-5667,-1 1 0,1-1 0,0 1 0,-1 0 0,1 1 0,0-1 0,0 1 0,0-1 0,1 1 0,-1 0 0,7 0 0,35-5-1589,-32 3 501,-10 0-1443,4 1 3087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2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3500,'26'0'3062,"16"-1"7081,14 0 208,-15 1-11218,4-8-1749,-37 6 5257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3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3410,'29'0'10003,"-24"0"-8831,0 1 1,0 0-1,0 0 0,0 0 1,-1 0-1,1 1 0,6 3 1,35 20 3079,-23-12-5082,19 12 767,-2 1 0,72 64 0,-95-76 60,16 30-1245,-26-40 725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4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16 4284,'-16'-15'21930,"22"16"-21930,1 0 0,-1 0 0,1 0 0,-1 1 0,0 0 0,0 1 0,1-1 0,-1 1 0,-1 0 0,1 1 0,0-1 0,-1 1 0,6 6 0,9 7 0,32 37 0,-45-46 0,-1 0 0,0 0 0,0 1 0,-1 0 0,0 0 0,-1 0 0,0 0 0,0 1 0,4 18 0,-4-4 0,-1 0 0,-1-1 0,-1 27 0,-2-45 0,0-1 0,1 0 0,-2 0 0,1 0 0,0 0 0,-1 0 0,0 0 0,0 0 0,0 0 0,0-1 0,-1 1 0,-4 5 0,-40 41 0,36-40 0,-2 3-1,-1-1 1,-1 0 0,0-1 0,0-1 0,-1-1-1,-1 0 1,1 0 0,-1-2 0,-21 7 0,30-12 0,0 0 0,-1 0 0,1-1 0,0 0 0,-1 0 0,1-1 0,0 0 0,-1 0 0,1-1 0,0 0 1,-1 0-1,1-1 0,0-1 0,0 1 0,0-1 0,0 0 0,1-1 0,-1 0 0,1 0 0,0-1 0,0 1 1,-7-8-1,10 9-3,0 0 1,0 0-1,1-1 1,0 1 0,-1-1-1,1 1 1,0-1-1,1 0 1,-1 0 0,1-1-1,0 1 1,0-1-1,0 1 1,0-1 0,1 1-1,0-1 1,0 0-1,0 0 1,1 1 0,-1-1-1,1-8 1,0 10 5,0 0 0,0 1 0,0-1 0,1 1 0,-1-1 0,0 1 0,1-1 0,0 1 0,-1-1 0,1 1 0,0-1 0,0 1 0,1 0 0,-1 0 0,0-1 0,3-1 0,-1 2-2,0-1-1,0 1 0,0 0 0,0 1 0,0-1 0,1 1 0,-1-1 0,0 1 0,1 0 0,0 0 0,6 0 1,0-1-61,0 2 0,0-1 0,0 1 0,0 1 0,0 0 0,-1 1 0,1-1 0,0 2 1,0-1-1,-1 2 0,0-1 0,1 1 0,-1 0 0,-1 1 0,1 0 0,-1 1 0,0 0 1,0 0-1,0 0 0,-1 1 0,0 0 0,0 1 0,6 9 0,-10-10-43,-1 0 1,0 0-1,0 0 0,-1 0 0,0 0 0,0 0 1,0 0-1,-1 1 0,0-1 0,-1 0 0,-1 9 0,0 14-1681,2-25 1542,-1-1 1,0 0-1,0 1 1,0-1-1,0 0 1,-1 0-1,1 0 1,-1 0-1,0 0 1,-1 0-1,-4 6 1,-37 42-3489,23-29 926,7-9 149,-29 27 1,20-24 1449,0-1 1,-32 18-1,23-18 166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4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431 1 3728,'-9'0'672,"1"1"0,0 0 0,-1 1 0,1 0 0,0 0-1,0 0 1,0 1 0,0 0 0,1 1 0,-1 0 0,1 0 0,0 1-1,-9 6 1,8-5 807,0 1 0,0-1 0,1 1 0,0 0 0,0 1-1,1 0 1,-12 17 0,-10 33-230,26-53-1249,1-1 0,0 0 0,1 1 0,-1-1 0,1 1 0,0-1 0,0 1 0,0-1 0,1 0 0,-1 1 0,1-1 0,0 1 0,0-1 0,1 0 0,-1 0 0,1 0 0,0 0 0,0 0 0,1 0 0,4 7 0,8 4-35,0 0 1,26 19 0,37 20-3433,5 3-5072,-48-23 3544,-31-29 4841,0 0 0,0 1 0,-1 0 0,1 0 0,-2 0 0,1 0 0,2 7 0,-2 3 380,0 0 0,0 0 0,-2 1 0,0 27-1,-2-37-216,-1-1 0,1 0 0,-1 0 0,0 0-1,0 1 1,-1-2 0,0 1 0,0 0-1,0-1 1,-1 1 0,1-1 0,-1 0 0,-1 0-1,1 0 1,-10 7 0,-9 8-14,0-2 1,-29 17-1,13-9-76,-1-3-1,-52 23 1,80-41-233,1 0-1,-1-1 0,0-1 1,-1 1-1,1-2 1,-1 0-1,1 0 1,-1-2-1,1 1 0,-1-1 1,1-1-1,-1 0 1,-17-5-1,5-3-1003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5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0 357 5336,'2'1'390,"0"0"-1,1 0 0,28 0 13020,-16-19-10582,37-37 304,33-24-2609,17-18-701,-30 27 173,-43 29 9,-36 53-909,5-11 508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9.4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1326 0 6777,'0'21'6300,"0"-10"-6091,1 1 0,1-1 1,5 21-1,-3-14-8,-1 0 0,-1 0 0,0 0 0,-1 1 0,-3 28 0,1-6-38,1-36-139,-1 0 1,0 0-1,0 0 1,0 0-1,-1 0 1,0 0-1,0-1 1,0 1-1,-1-1 1,1 1-1,-1-1 0,0 0 1,0 0-1,-4 4 1,4-5 3,1-1 0,0 1 0,-1-1 0,1 0 0,-1 0 0,0 0 0,0 0 0,0 0 0,0 0 0,0-1 0,0 0 0,0 1 0,0-1 0,-1 0 0,1-1 0,0 1 0,-1 0 0,1-1 0,-1 0 0,1 0 0,-7-1-1,4-3-19,-1 0 0,1 0 0,0-1-1,0 0 1,0-1 0,0 1 0,1-1-1,-5-7 1,9 12-6,-26-34-22,1-1-1,-40-72 0,62 97 18,4 10 1,0 0-1,0 0 1,0 0-1,0 0 0,-1 0 1,1 0-1,0 0 1,-1 0-1,1 0 1,-1 1-1,1-1 0,-1 0 1,1 0-1,-1 0 1,0 1-1,1-1 1,-1 0-1,0 0 1,0 1-1,1-1 0,-1 1 1,0-1-1,0 1 1,0-1-1,0 1 1,0 0-1,0-1 1,0 1-1,0 0 0,-1-1 1,-19 20-3,-5-2-26,-1 0 0,0-2 0,-1 0 1,-1-2-1,-49 15 0,-610 200-412,671-221 460,7-4-13,-1 1-1,1 1 1,0 0-1,0 0 1,1 1-1,-17 12 0,25-16-3,0 0 0,0 0 0,0-1-1,0 1 1,0 0 0,0 0 0,1 0 0,-1 0-1,1 0 1,-1 0 0,1 0 0,0 0-1,0 0 1,0 0 0,0 0 0,0 0-1,0 0 1,1 0 0,0 4 0,0-3 18,0 1 1,0-1-1,0 0 1,0 1-1,1-1 1,-1 0 0,1 0-1,0 0 1,0 0-1,4 4 1,15 13 325,2-1-1,0-1 1,45 26 0,-55-37-200,0-1 1,1 0 0,0-1-1,0-1 1,0 0 0,1-1-1,0 0 1,-1-2 0,23 1-1,-14-3 47,0-1 0,-1 0 1,1-2-1,-1-1 0,0-1 0,41-17 0,-26 7-135,0-3 1,67-45 0,-78 44-234,-1 0 1,-1-2-1,40-46 1,50-87-7226,-110 149 6785,-1 2 119,0 0-1,0 0 1,-1-1-1,0 1 1,0 0 0,2-6-1,-3-12-1989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49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1 126 4756,'14'-15'20538,"-11"14"-19618,212-72-920,-109 41-6,-100 29 310,-2 1-1166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0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3614,'9'9'19360,"14"-8"-15013,22-8-5454,-11 0 1106,-1-3 1,0-1 0,0-1 0,-1-2 0,37-21 0,-60 28-703,0 1 2520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1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344 130 3546,'2'-2'273,"-1"-1"0,0 1 0,0-1 0,0 1 0,0-1 0,-1 1-1,1-1 1,0 1 0,-1-1 0,0 0 0,0 1 0,0-1 0,0 0 0,0 1 0,-11-27 11169,-22 12-7611,21 10-530,5 4-3302,1 0 1,-1 1 0,0 0 0,0 0-1,0 0 1,0 1 0,0 0-1,-1 0 1,1 1 0,0 0 0,0 0-1,-1 0 1,1 1 0,0 1 0,0-1-1,0 1 1,0 0 0,0 0-1,-8 5 1,5-2 1,-1 0-1,1 1 1,0 0-1,1 1 0,-1 0 1,1 0-1,1 1 1,-1 0-1,1 1 1,1-1-1,-10 16 1,13-17-2,0 1 0,0 0 0,1 1 0,0-1 1,1 1-1,0-1 0,-2 18 0,0 65-7,4-72 8,1-16 0,0-1 1,0 1-1,0 0 0,0 0 1,1-1-1,-1 1 1,1-1-1,-1 1 0,1-1 1,0 0-1,0 0 0,0 0 1,0 0-1,0 0 0,1 0 1,-1 0-1,0-1 1,1 1-1,3 1 0,3 2 2,0 0-1,0-1 1,0 0-1,15 4 1,-13-7-35,-1 1 1,1-2-1,0 0 1,-1 0 0,1-1-1,-1 0 1,1-1-1,-1 0 1,0 0 0,0-1-1,0-1 1,0 0-1,0 0 1,-1-1 0,1 0-1,-1 0 1,-1-1-1,1-1 1,-1 1-1,0-1 1,0-1 0,-1 1-1,12-17 1,-15 17-782,0 1-1,-1-1 1,0-1 0,0 1-1,0 0 1,-1-1-1,0 1 1,-1-1 0,1-10-1,0-12-4068,-2-34 0,-1 21 4982,0 38-96,1-1-1,-1 1 1,0 0-1,-1-1 1,-2-7-1,2 8 71,0 0-1,1 0 1,0-1-1,0 1 0,-1-9 1,1 10 226,-1 9-709,-2 12 3618,6 9 6748,6 1-4918,4 6-3604,11 17-3916,1 3 1763,78 232-11410,-51-140 10077,-31-73 2264,-14-48-92,11 72 13631,-33-105-13083,2 4-2004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2.3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36 4828,'28'-35'23278,"-29"41"-25171,0-4 1893,1 0 0,-1 0 0,0 0 0,-1 0 0,1-1 0,0 1 0,0 0 0,-1-1 0,1 1 0,-1-1 0,-2 2 0,-11 16 1,-4 17-1,14-27 0,0 1 0,0-1 0,1 0 0,1 1 0,-4 13 0,-27 142 0,26-74 0,5 121 0,4-114 0,0-85-1,1-1 0,0 1 0,1 0 0,0-1 0,1 0 1,0 1-1,8 15 0,-3-10 2,0-2 1,1 1-1,0-1 0,18 20 1,-19-26-4,0 0 0,0-1 1,1-1-1,0 1 0,1-2 1,12 8-1,-15-11 3,1 0 0,-1-1 0,1 0 1,0 0-1,0-1 0,0 0 0,0 0 0,0-1 0,14 0 1,-14-2-2,0 1 0,0-1 0,-1-1 0,1 1 0,0-1 0,-1-1 0,0 0 0,1 0 0,-1-1 0,-1 0 0,1 0 0,0 0 0,-1-1 0,0 0 0,0-1 0,-1 0 0,1 0 0,8-11 0,-12 13-1,-1 0 1,1-1 0,-1 1 0,0-1-1,0 1 1,0-1 0,-1 0 0,0 1-1,0-1 1,1-6 0,0-52 4,-2 44-5,-1 15 1,0 0 1,0-1-1,0 1 0,0 0 1,-1 0-1,1 0 1,-1 0-1,0 0 1,0 1-1,-3-5 1,-31-40-247,26 36 14,2 2-273,0 1 1,-1 0-1,-10-8 0,9 9-774,-1 1 0,1 0 0,-1 1 0,0 0 0,-15-5 0,11 5-412,-1 1-1,0 1 1,-26-3 0,-21 3 1288,42 5-199,-38 7 0,-17 1-1956,74-9 1879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3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4520,'0'25'19295,"0"-19"-16896,-1 1-2399,2 1 0,-1-1 0,1 1 0,0-1 0,0 0 0,1 1 0,0-1 0,0 0 0,1 0 0,0 0 0,0 0 0,1 0 0,-1-1 0,1 0 0,1 0 0,-1 0 0,1 0 0,9 7 0,-3-2 0,1 0 0,0-1 0,1-1 0,0 0 0,22 11 0,-30-17 0,0-1 0,0 0 0,0 0 0,1-1 0,-1 0 0,1 0 0,-1 0 0,1 0 0,-1-1 0,1 0 0,-1 0 0,1 0 0,-1-1 0,1 0 0,-1 0 0,1 0 0,-1-1 0,0 0 0,7-3 0,-7 3-52,36-23 63,-39 23-172,0 1 0,-1-1-1,1 1 1,-1-1-1,1 0 1,-1 1 0,0-1-1,1 0 1,-1 0 0,0 0-1,0 0 1,-1 0-1,1 0 1,0 0 0,-1 0-1,1 0 1,-1 0 0,1-4-1,9-42-5588,-10 41 4744,-1 0 0,1 0 0,-1 0 0,0 0 0,-1 0 1,-2-6-1,2 7 963,-1 0 0,0 1 1,0-1-1,0 1 0,-1 0 1,0 0-1,0 0 1,0 1-1,0 0 0,-1-1 1,-7-4-1,5 4 492,0 0 1,-1 0-1,0 0 0,0 1 1,0 0-1,-14-4 0,10 5 2160,1 1-1,-1 0 0,0 0 0,-20 1 1,16 13-3381,16-8-304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5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33 179 4662,'10'-10'18660,"0"2"-18036,0-1-1,0 0 1,-1 0 0,11-14 0,-11 12-690,1 0 1,0 1 0,13-11-1,-12 13-457,0 1-1,1 0 1,0 1-1,15-6 1,-18 8-371,0 1 0,0 1 0,0-1 0,0 1 0,1 1 0,-1 0 0,1 0 0,-1 1 0,0 0 0,1 0 0,13 4 0,-18-3 652,0 1 0,0 0 1,0 0-1,0 1 0,0 0 0,0 0 0,-1 0 1,1 0-1,-1 1 0,0-1 0,0 1 1,0 0-1,-1 0 0,1 1 0,3 5 0,-1 0 299,-1 0 0,1 0 0,-2 1-1,1 0 1,-1 0 0,2 12 0,-4-11-51,-1 0-1,0 0 1,-1 0 0,-2 13-1,1 6 18,0-26-25,0 0-1,0 0 1,0 0 0,-1 0 0,0-1 0,0 1 0,0-1-1,-1 1 1,0-1 0,0 0 0,-3 5 0,-42 46 55,44-50-45,-6 5-10,1 0 0,-2 0 0,1-1 0,-1-1 0,0 0 0,-48 13 12873,65-22-11381,7 0-4386,10 4-3578,-12 1 10493,33 20-967,-32-18-3640,0 0 1,-1 1-1,0 0 1,14 11-1,-22-15 81,0 0 0,0 0 0,-1 1 0,1-1 0,-1 0 0,0 1 0,1 0 0,-1-1 0,-1 1 0,1 0-1,-1 0 1,1 0 0,-1 0 0,-1 0 0,1 1 0,0-1 0,-1 8 0,0-3 727,0 1-1,0-1 1,-1 0 0,-4 17 0,3-21-297,0 0 1,0-1 0,0 1 0,-1 0 0,0-1 0,0 1 0,0-1 0,-1 0 0,-6 6 0,-14 14 93,-2-1 0,0-2 0,-2 0 1,-35 19-1,51-33-256,0 0-1,-1-1 1,0-1 0,0 0 0,0 0 0,-1-2 0,0 1 0,0-2 0,0 0-1,0-1 1,0 0 0,-27-2 0,6-11-1586,16 4 571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4:57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902 17 3298,'-1'-1'291,"-1"-1"-1,1 1 0,0 0 1,-1 0-1,1 0 1,-1 0-1,1 0 0,-1 0 1,1 0-1,-1 1 0,1-1 1,-1 0-1,0 1 1,0-1-1,1 1 0,-1 0 1,0 0-1,0-1 0,1 1 1,-1 0-1,-2 1 1,-46-4 8793,-9 3-1861,0 0-7003,44 2-220,0 1 0,0 0 0,1 1 0,-1 0 0,-21 10 0,19-7 0,-118 57 0,103-48 0,12-4-281,0 0 1,-29 22 0,28-16-3255,0 2 0,1 0 1,-34 45-1,12-3 1622,10-12 2133,14-24-161,2-1-1,1 2 1,-17 40-1,23-40-2,1-1-1,1 1 1,1 0 0,1 1-1,2-1 1,-1 45 0,4-42-75,-1-11 38,1 0 0,1 0 0,0 0 0,2-1 0,8 34 1,-4-32-32,-4-12 48,0 0 1,0 0-1,-1 1 1,2 14-1,-2-12-29,0-1 0,0 0 0,1 0 0,0 0 0,10 19 0,-7-17 11,-1 0 1,-1 0-1,5 18 1,-2-5 23,1-1 0,2 0 0,0 0 0,2-1 0,27 40 0,-36-58-13,11 18-3,0-1 0,2 0 0,23 24 0,-28-33 76,-9-11-46,0 1-1,0-1 1,1 1 0,-1-1 0,0 0-1,1 0 1,4 3 0,32 18 2314,-30-16-1268,0-1-1,0-1 0,1 1 1,0-2-1,0 1 0,1-1 1,-1-1-1,1 0 0,0 0 1,20 1-1,17-1-1166,160-1 628,-186-3-894,0-2 0,0 0 0,0-2 0,0 0 0,-1-1 0,0-2 0,25-11 0,-6-1 994,114-64-9961,-128 67 6904,33-27 1,-9-5 3933,116-157-1267,-154 186-108,0-1 1,13-33-1,-2 6 158,-21 42-315,0 0 1,0 0 0,-1 0 0,0 0 0,0 0 0,0 0 0,-1-6 0,5-29 151,-1 0 2875,-1 32-1580,-1 0 1,1-1-1,-2 1 1,1 0-1,0-16 1,-4-54-297,1 28-4379,1 27 1643,1 15 2001,0 1 0,-1-1 0,-1 1 0,1-1 0,-1 1 0,-1 0 0,1 0 0,-1-1-1,-5-9 1,-2-10-1909,-4-4-847,-10-1-382,-40-45 0,38 51 2311,-1 1-1,-2 2 1,-52-37 0,56 45 416,-1 2 1,0 0-1,-1 2 0,-1 1 1,1 0-1,-2 3 0,1 0 1,-1 1-1,0 2 0,-38-2 1,-79 1-2625,48 5-2499,77 1 3275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2.0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510 2302 9830,'-1'-3'29,"0"1"0,0-1 1,0 1-1,0 0 0,-1 0 0,1-1 0,-1 1 0,0 0 1,0 0-1,1 0 0,-1 1 0,0-1 0,-1 0 0,1 1 1,0-1-1,0 1 0,-5-2 0,-11-10 252,-109-127 497,109 120-840,9 10 228,0 1 1,0-1-1,1-1 1,1 0-1,-12-21 1,-5-18-64,-20-83-96,-18-68-428,47 96 212,5 52 114,8 43 75,1 1 1,0-1-1,0 1 0,1-1 0,0 1 1,2-15-1,0-8-63,-2-329-550,9 298 507,-1-46-72,7-6-47,-15 109 225,1 0 1,0 0-1,0 0 1,4-11-1,-3 12-1,0-1 1,0 0-1,-1 0 1,0 0-1,0-7 0,6-38-42,-6 47 51,0-1 0,-1 1 0,2 0 0,-1 0 0,0 0 0,1 0 0,0 0 0,2-4 0,-2 4 2,0 0 0,0 0 1,-1-1-1,1 1 0,-1 0 1,0-1-1,0 1 0,1-6 1,-2 4 8,1 0 1,0 0-1,0 1 1,0-1-1,3-7 0,-2 7 2,0 1-1,-1-1 0,1 0 0,-1 0 0,0-8 0,14-61 0,-7 45 0,-6 27 0,-1 0 0,1-1 0,-1 1 0,0-1 0,0 1 0,-1-1 0,1-3 0,0 2 0,0 0 0,0 0 0,1 0 0,-1 0 0,1 1 0,0-1 0,0 1 0,1-1 0,-1 1 0,1 0 0,4-5 0,12-22 0,-18 28 0,1 0 0,-1 0 0,0-1 0,0 1 0,0-1 0,0 1 0,-1 0 0,1-7 0,-1 9 0,0 0 0,0 0 0,1 0 0,-1-1 0,0 1 0,1 0 0,0 0 0,-1 0 0,1 0 0,-1 0 0,1 0 0,0 0 0,0 0 0,0 0 0,1-1 0,-1 1 0,0 0 0,0 0 0,0 0 0,0 0 0,0-1 0,0 1 0,-1 0 0,1 0 0,0-1 0,-1 1 0,1-1 0,-1 1 0,1 0 0,-1-1 0,0 1 0,1-2 0,-1 1 0,1 0 0,-1 0 0,1 0 0,-1 0 0,1 0 0,0 1 0,0-1 0,0 0 0,0 0 0,2-2 0,7-16 0,-3-1 0,-5 19 0,-1 0 0,0-1 0,0 1 0,0 0 0,0 0 0,0-1 0,-1 1 0,1 0 0,-1-1 0,1-2 0,5 0 137,-11 8-1,-3-1-41,1 0-1,-1 0 0,0-1 1,0 0-1,-12 0 1,9 0 112,-14 1 126,1 2 0,0 0 0,0 2 0,1 0 0,0 2 0,0 1 1,-29 14-1,16 0 4,18-3 209,19-18-546,2-1 39,0-1 0,0 1 0,0 0 0,1-1 0,-1 0 0,0 0 0,0 0 0,1 0 0,-1 0 0,5-2 0,5 1 124,7 0 159,1-2-1,37-8 1,-33 5 127,28-7 653,68-25-1,-92 60-282,-23-18-697,1 1-1,-1-1 1,0 1-1,-1 0 0,1 0 1,-1 1-1,6 7 0,6 7 293,-7-8-190,-1 0 1,0 1 0,-1 1-1,0-1 1,-1 1 0,-1 0-1,6 16 1,1 3 51,-1 4 315,1-11-318,-11-9-136,-2-9-43,0-9-51,0-3-43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2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1 9830,'8'43'319,"-9"-25"-28,-1 0 0,-1-1 0,-9 32 0,8-32 21,-1 0 0,2 1 0,-2 31 0,-2 97 1281,6-130-1470,1-12-84,0 0 0,0 0 0,0-1 0,0 1 0,0 0 0,1-1 0,0 1 0,1 4 0,-1-6-22,-1-1 0,1 0 0,0 0-1,0 0 1,0 0 0,0 0 0,0 0-1,1 0 1,-1 0 0,0 0 0,0-1-1,1 1 1,-1 0 0,0-1 0,1 1-1,-1-1 1,0 0 0,1 1 0,-1-1-1,1 0 1,-1 0 0,1 0-1,-1 0 1,0 0 0,3 0 0,6-1 120,0 0 0,0 0 0,0-1 0,0 0 0,0-1 0,0 0 0,11-5 0,64-37 1283,-60 31-1298,-22 11-93,0 1 1,0-2 0,0 1-1,0 0 1,0 0-1,-1-1 1,0 0-1,1 1 1,-1-1-1,-1 0 1,1 0 0,0 0-1,-1 0 1,0 0-1,0-1 1,0 1-1,-1 0 1,1-1-1,-1 1 1,0 0 0,-1-7-1,1 3-150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3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1 9830,'0'32'182,"1"25"820,-8 64-1,4-94-458,2 38 0,2-39 30,-6 45 1,2-33-41,1-1 1,4 49-1,0-13 161,-2-26-136,0-39-323,0-32 64,0 14-71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49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431 1 10969,'0'0'1944,"0"0"-1909,0 0 0,1 0 0,-1 1 0,0-1 0,0 0 0,0 0 0,0 0 0,0 0 0,0 1 0,0-1 0,0 0 1,0 0-1,0 0 0,0 0 0,0 1 0,0-1 0,0 0 0,0 0 0,0 0 0,0 0 0,0 1 0,-1-1 0,1 0 1,0 0-1,0 0 0,0 0 0,0 0 0,0 1 0,0-1 0,0 0 0,0 0 0,-1 0 0,1 0 0,0 0 0,0 0 1,0 0-1,0 1 0,0-1 0,-1 0 0,1 0 0,0 0 0,-71 27 479,-69 37 0,37-13-2839,7-5-4383,78-36 4599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4.5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696 154 9830,'0'-5'0,"0"0"0,0 0 0,-1 0 0,1 0 0,-1 0 0,0 1 0,0-1 0,-1 0 0,1 1 0,-1-1 0,-3-5 0,1 2 0,2 4 0,1 0 0,-1 1 0,0-1 0,0 1 0,0-1 0,0 1 0,0 0 0,-1 0 0,0 0 0,1 0 0,-1 0 0,0 1 0,-7-5 0,-8-1 167,-17-5 212,-5 7 384,0 2-1,-71 2 1,89 2-548,8 3-4,1 0 1,-1 1-1,1 1 0,0 0 0,0 1 0,-20 12 1,23-13-35,1 0 0,-1 1 0,1 0 0,0 1 0,0-1 0,1 2 0,-1-1 0,2 1 0,-11 14 0,5-10 89,12-11-257,-1 0 0,1 0 1,-1 1-1,1-1 0,-1 1 0,1-1 0,0 1 1,0-1-1,-1 1 0,0 2 0,0 0 60,0 0-1,0-1 0,-1 1 1,1-1-1,-1 0 1,0 0-1,0 0 0,0 0 1,-5 3-1,5-4-10,-1 1 0,1 0-1,0 0 1,0 0 0,0 0-1,1 1 1,-1-1 0,1 1-1,-1-1 1,-1 7 0,-22 37 555,20-35-570,5-10-20,0 0 0,0 0 0,0 0 0,0-1 0,0 1 0,0 0 0,1 0 0,-1 0 0,1 0 0,-1 1 0,1 2 0,-10 53 978,2 40-91,-2 9 365,10-78-939,2 0 1,0-1 0,2 1 0,7 27 0,-7-36-62,-3-14-165,0 0 0,1 1 0,0-1 1,0 0-1,0 0 0,5 7 0,9 21 314,-12-27-272,-1 1 1,1-1-1,0 0 1,7 10 0,-2-6-92,-1 0-1,-1 1 1,0 0 0,0 0 0,6 18 0,-9-20-61,1 0 0,1-1 0,-1 0 0,2 0 0,-1 0 0,1-1 0,10 10 0,6 4 0,32 25 0,-42-37 0,1-1 0,1 0 0,0-1 0,0-1 0,0 0 0,1-1 0,29 7 0,-15-7 0,0-1 0,0-2 0,44 0 0,-60-6 0,-1 0 0,1 0 0,-1-2 0,0 1 0,23-13 0,-18 9-80,-1-1 1,0 0-1,-1-1 1,1-1-1,-2-1 1,0 0-1,27-28 1,-31 23-152,-1 0-1,-1 0 1,0-1 0,-1-1 0,-1 1-1,6-24 1,9-22-502,-19 55 601,-1 0 0,0 0 0,-1 0 0,0 0 0,0-13 1,4-26-438,-3 36 392,0 0 0,-2 0 0,0-19-1,0 21 67,-1-1 0,2 1 0,0 0 0,0 0 0,3-12 0,-2 11-42,0-1 1,-1 0-1,-1 0 0,0 0 1,-2-18-1,0-7-244,3 18 202,-1 7 53,1-1 0,-2 1 0,0 0 0,0 0 0,-1-1-1,-1 1 1,-5-17 0,8 28 122,-3-5-72,0-1 0,0 1 0,0 0 0,-1 0 0,-4-6 0,-9-15-392,16 24 465,-1 0 1,0 0-1,1 0 0,-1 0 0,-1 0 1,1 0-1,0 0 0,-4-2 0,-16-23 67,-48-24 272,-27 0 600,84 45-795,-1-1 112,10 6-217,1 0 0,0 0 1,-1 1-1,1-1 1,-1 1-1,0 0 1,1 0-1,-1 0 1,0 0-1,0 1 1,0-1-1,1 1 0,-9 1 1,2-1 110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5.6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9830,'0'212'2458,"7"-39"-479,-7-45-523,0-130-1229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8.6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391 293 9830,'0'1'17,"0"1"0,0-1-1,-1 0 1,1 0 0,0 1 0,-1-1 0,1 0-1,-1 0 1,1 0 0,-1 0 0,0 0-1,1 0 1,-1 0 0,0 0 0,0 0 0,0 0-1,0 0 1,1 0 0,-1 0 0,-2 0-1,-28 15 631,7-4-326,-1 4 79,0 0 0,1 2 0,1 1 0,1 1 0,1 1 0,1 1 0,1 1 1,0 0-1,-25 45 0,38-57-221,0 1 0,1 0 0,1 0 0,0 1 0,1-1 0,0 1 0,-1 15 1,4 99 1185,0-125-1348,0-1-1,0 1 1,1-1 0,-1 0 0,1 1-1,-1-1 1,1 0 0,-1 1 0,1-1-1,0 0 1,-1 0 0,1 1 0,0-1-1,0 0 1,0 0 0,0 0 0,0 0-1,0 0 1,0-1 0,1 1 0,-1 0-1,0 0 1,0-1 0,1 1 0,1 0-1,39 10 440,-38-10-437,3 0 83,1 0 1,-1-1-1,1 1 1,-1-2-1,1 1 0,-1-1 1,1 0-1,-1-1 1,0 1-1,0-1 0,1-1 1,-1 0-1,-1 0 1,1 0-1,10-7 0,-8 4-70,-1-1 0,1 1-1,-1-2 1,-1 1 0,1-1 0,-1 0-1,-1-1 1,1 0 0,-2 0-1,1 0 1,6-16 0,-9 18-103,-1 0 1,0 0-1,0 0 1,-1 0-1,1-11 1,-2-112-907,0 128 953,-1-1-1,1 1 0,-1-1 1,0 1-1,1-1 0,-1 1 1,0 0-1,-1-1 0,1 1 1,0 0-1,-1 0 1,1 0-1,-4-3 0,-28-26-339,27 25 277,-26-19 260,-1 2 1,-50-27-1,-15-11-5,95 59-162,0 0-1,0-1 0,0 1 1,0-1-1,1 0 1,0 0-1,-1 0 1,1 0-1,0 0 0,0 0 1,1-1-1,-1 1 1,1-1-1,-2-6 1,0-1-81,1 0 0,1 0 0,0 0 0,1-12 0,1 21 60,0 0 0,-1-1 0,1 1 1,0 0-1,0 0 0,1 0 0,-1 0 0,0 0 0,1 0 1,-1 0-1,1 1 0,-1-1 0,4-2 0,28-25-306,-26 24 292,14-12 80,0 0 1,2 1-1,0 2 0,47-23 1,-46 26 74,-15 7-65,0 0-1,0 0 0,0 1 0,1 0 1,0 1-1,12-2 0,-12 4 23,-8 3-62,0-1-21,11-1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09.8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69 9830,'33'-29'546,"-33"29"-541,0 0 0,0 0 0,0 0 0,1 0-1,-1 1 1,0-1 0,0 0 0,0 0 0,0 0 0,0 1-1,1-1 1,-1 0 0,0 0 0,0 0 0,0 1 0,0-1 0,0 0-1,0 0 1,0 1 0,0-1 0,0 0 0,0 0 0,0 1-1,0-1 1,0 0 0,0 0 0,0 0 0,0 1 0,0-1-1,0 0 1,0 0 0,0 1 0,0-1 0,0 0 0,0 0 0,-1 0-1,1 1 1,0-1 0,0 0 0,0 0 0,0 0 0,0 1-1,-1-1 1,1 0 0,0 0 0,0 0 0,-18 14 320,0 1 1,2 0 0,0 1-1,1 1 1,0 1 0,2 0-1,0 0 1,1 2 0,-11 22-1,17-28-132,1 1 0,0 1 0,1-1 0,1 1-1,0-1 1,1 1 0,0 19 0,2 183 2174,1-215-2311,-1 1-1,1 0 1,0-1 0,1 1 0,-1 0 0,1-1 0,-1 1 0,1-1 0,0 0 0,0 0 0,1 0 0,-1 0 0,1 0 0,-1 0 0,1 0 0,0-1 0,4 3 0,8 7 277,0-2-1,19 10 1,-30-17-278,1-1-1,0 0 0,0 0 1,-1-1-1,1 1 0,1-1 1,-1 0-1,0-1 1,0 1-1,0-1 0,0 0 1,1 0-1,-1-1 0,0 1 1,0-1-1,0 0 1,0-1-1,6-1 0,-3-1 84,1 0-1,-1 0 1,0 0-1,0-1 1,0-1-1,-1 1 0,0-1 1,0 0-1,7-9 1,-4 4-167,-1 0 1,-1-1 0,0 0 0,-1-1-1,0 1 1,0-1 0,-2 0 0,1-1-1,3-17 1,18-54-719,-20 24-284,-1-118 0,-6 169 942,0 4 42,-1 0 0,0 0 0,0 0 0,-1 0 0,0 0 0,0 0 1,0 1-1,-1-1 0,0 1 0,0-1 0,0 1 0,-1 0 0,1 0 0,-1 1 0,0-1 1,-1 1-1,1 0 0,-1 0 0,0 0 0,-8-4 0,1 0 123,-1 0 0,-1 1 0,1 1-1,-1 1 1,0 0 0,0 0 0,-21-3-1,3-2 66,23 10-24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0.3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1 119 9830,'0'-1'3,"1"1"1,-1 0-1,0 0 0,1-1 1,-1 1-1,0 0 0,1 0 1,-1 0-1,0 0 0,1 0 1,-1-1-1,1 1 0,-1 0 0,0 0 1,1 0-1,-1 0 0,1 0 1,-1 0-1,1 0 0,-1 0 1,0 0-1,1 1 0,-1-1 1,1 0-1,-1 0 0,0 0 1,1 0-1,-1 1 0,0-1 0,1 0 1,-1 0-1,0 1 0,1-1 1,-1 0-1,0 0 0,1 1 1,-1-1-1,0 0 0,0 1 1,0-1-1,1 0 0,-1 1 1,0-1-1,0 1 0,0-1 0,0 0 1,0 1-1,1-1 0,-1 1 1,0-1-1,0 0 0,0 1 1,0-1-1,0 1 0,0-1 1,0 0-1,-1 1 0,1-1 1,0 1-1,0-1 0,0 0 0,0 1 1,0-1-1,-1 1 0,1-1 1,0 1-1,-2 16 48,2-15-23,0 0-1,0 0 0,0 1 1,0-1-1,0 0 1,1 0-1,-1-1 1,1 1-1,-1 0 0,1 0 1,0 0-1,-1 0 1,1 0-1,0 0 0,0-1 1,3 4-1,-1-3 32,1 1-1,-1-1 0,1 0 0,-1 0 1,1-1-1,0 1 0,7 1 0,-7-2-22,-1 0-1,1 0 0,0 0 0,-1-1 0,1 0 0,0 0 0,0 0 0,0 0 0,-1 0 1,1-1-1,0 0 0,0 0 0,-1 0 0,1 0 0,-1 0 0,1-1 0,-1 0 0,1 0 1,-1 0-1,0 0 0,4-3 0,0-1 61,0 0 1,-1-1 0,0 1-1,0-1 1,-1 0-1,0-1 1,7-13-1,-11 17-105,0-1 0,0 0 0,0 0-1,-1 1 1,1-1 0,-1 0 0,-1 0 0,0-8-1,0-5-39,-1 16 42,1 0 1,-1 0-1,0 0 0,0 0 0,1 0 0,-1 0 1,0 1-1,-1-1 0,1 1 0,0 0 0,-5-2 0,-25-13 181,7 9 57,23 4-193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0.8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1 124 9830,'2'-1'15,"-1"0"0,1 0-1,0 0 1,-1 0 0,1 0 0,0 1-1,0-1 1,0 0 0,0 1 0,0 0-1,0-1 1,0 1 0,2 0 0,8-2 116,183-44 2087,-89 24-930,12-11-37,-115 32-1249,-3 1-1,0 0 0,0 0-1,1 0 1,-1 0 0,0 0 0,0 0 0,0 0 0,0 0 0,0 0 0,1 0 0,-1 0-1,0 0 1,0 0 0,0 0 0,0 0 0,0 0 0,0 0 0,1-1 0,-1 1-1,0 0 1,0 0 0,0 0 0,0 0 0,0 0 0,0 0 0,0-1 0,0 1 0,0 0-1,0 0 1,0 0 0,1 0 0,-1 0 0,0-1 0,0 1 0,0 0 0,0 0-1,0 0 1,0 0 0,0-1 0,0 1 0,0 0 0,-1 0 0,1 0 0,0 0-1,0 0 1,0-1 0,0 1 0,0 0 0,0-6 227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1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272 9 9830,'13'-7'47,"-5"5"95,-7 22-58,-33 8 575,7 0-128,2 1-1,1 1 1,1 1-1,2 1 1,-16 38-1,3 23 459,21-71-654,2 0 1,0 0-1,1 1 0,-4 24 0,-12 94 1184,16-81-930,6-39-238,1 1 1,1 25-1,1-10-40,0-25-151,0 0 0,1 0 0,1 0 0,0 0 0,1 0 0,0 0 0,0-1 0,1 0 0,1 0 0,10 17 0,-2-7 147,1-1 0,1-1 1,0 0-1,25 21 0,-30-29-105,1-1 0,1 0 0,0-1 0,0-1 0,1 1 0,0-2 0,0 0 0,0-1 0,1 0 0,0-1 0,1-1 0,-1-1 0,25 4 0,-14-3-195,-26-3-7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4.2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484 12 9830,'0'0'4,"0"-1"-1,0 1 0,0 0 1,0-1-1,0 1 1,0-1-1,0 1 0,0-1 1,-1 1-1,1-1 1,0 1-1,0-1 0,0 1 1,-1 0-1,1-1 1,0 1-1,0-1 0,-1 1 1,1 0-1,0-1 1,-1 1-1,1 0 0,0-1 1,-1 1-1,1 0 1,0 0-1,-1-1 1,1 1-1,-1 0 0,1 0 1,-1 0-1,1 0 1,-1 0-1,1-1 0,0 1 1,-1 0-1,0 0 1,-24 6 297,-24 20 295,11 1 79,2 2 1,1 1-1,1 2 1,-57 70-1,68-72-172,1 1 0,2 0 0,2 2 0,0 0 0,3 1 0,-20 59 0,30-69-197,1-1 0,2 0 0,0 1-1,2 0 1,2 23 0,-1 6 108,-1-49-365,1-1 0,0 1 0,0 0 0,0-1 0,1 1-1,-1-1 1,1 1 0,-1-1 0,1 1 0,0-1 0,1 0 0,-1 0 0,1 0 0,-1 0-1,1-1 1,0 1 0,0-1 0,0 0 0,0 1 0,0-1 0,4 1 0,0 2 64,0-2 0,1 1 0,0-1 0,0 0-1,-1 0 1,2-1 0,-1 0 0,14 1 0,-10-3-26,-1-1 0,1-1-1,-1 0 1,0 0 0,0-1-1,0-1 1,0 0 0,0 0-1,-1-1 1,1 0 0,-1-1-1,-1 0 1,1-1 0,-1 0-1,0-1 1,-1 1 0,1-2-1,-2 1 1,1-1 0,8-14-1,-12 13-212,-1 0 0,0 0 0,-1 0 0,0 0 0,-1 0 0,0-1 0,0 1-1,-1 0 1,-3-17 0,3-5-121,-1 27 185,0 0 1,0 0-1,-1-1 0,1 1 1,-1 0-1,0 1 0,0-1 1,-1 0-1,0 1 0,1-1 1,-1 1-1,-5-5 0,-44-48-659,50 56 700,-1-4-3,-1 1-1,-1 0 1,1 0-1,0 0 1,-1 0 0,0 1-1,0 0 1,0 0-1,0 0 1,-1 1 0,1 0-1,-1 0 1,1 0-1,-1 0 1,0 1-1,0 0 1,0 0 0,1 1-1,-7-1 1,2 1 41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5.0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275 58 9830,'0'-55'0,"-2"54"0,-6 0 80,1 1 1,0 0-1,-1 1 0,1-1 1,0 2-1,0-1 1,-1 1-1,1 0 0,0 0 1,1 1-1,-1 0 0,0 0 1,-6 5-1,2-1 124,0 1-1,0 1 1,1 0-1,0 1 1,-9 11-1,9-10-27,0 0 0,1 1 0,1 0 0,0 1 0,0 0 0,2 0 0,-1 0 0,2 1 0,-1 0 0,2 0 0,0 0 0,1 1 0,0-1 0,1 1 0,0 17 0,2 18 188,1-49-351,-1 0 1,1 0-1,-1-1 0,1 1 0,-1-1 0,1 1 0,-1 0 1,1-1-1,0 1 0,-1-1 0,1 1 0,0-1 1,-1 0-1,1 1 0,0-1 0,-1 0 0,1 1 0,0-1 1,0 0-1,0 0 0,-1 0 0,1 1 0,0-1 1,0 0-1,0 0 0,-1 0 0,2-1 0,31 2 226,-26-1-119,4-1 25,-1 0-1,1-1 0,-1 0 1,0-1-1,0 0 1,0 0-1,0-1 0,-1-1 1,11-5-1,12-10 585,35-26 0,-61 42-762,0 0 0,-1-1 0,0 1 1,0-1-1,0 0 0,0-1 0,-1 1 0,0-1 0,0 0 0,5-10 1,3-17-259,-9 28 246,0-2-1,-1 1 0,0 0 1,0 0-1,-1-1 1,1 1-1,0-13 0,8-60-597,-10 51 421,0 27 70,0 18 115,0-1 133,1 9 93,-1 0 1,-2 0-1,0 0 0,-1-1 0,-1 1 0,-11 33 0,-12 47 497,17-72-348,1 0 0,-6 54 0,5-24-18,-29 128 1015,36-162-1215,3-25-95,-1-1 0,1 1 1,0 0-1,-1 0 0,0-1 0,0 1 1,-2 4-1,0 18 138,4-24-132,0-19 86,-1 5-91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5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9830,'0'171'1684,"0"-168"-1655,1 0 0,0-1 0,-1 1 1,1-1-1,0 1 0,1 0 0,-1-1 0,0 0 0,1 1 0,-1-1 1,1 0-1,0 0 0,0 0 0,-1 0 0,2 0 0,-1 0 0,0 0 1,0-1-1,0 1 0,1-1 0,-1 1 0,1-1 0,3 1 0,1 1 72,0 0-1,1 0 0,-1-1 0,1 0 0,0 0 0,-1-1 0,11 1 0,-13-2-31,-1-1-1,1 1 1,0 0-1,-1-1 1,1 0-1,-1 0 1,0-1-1,1 1 1,-1-1-1,0 0 1,0 0-1,0 0 1,0-1-1,0 1 1,0-1-1,-1 0 1,1 0-1,-1 0 1,0 0-1,3-5 1,-2 2-43,0 0-1,-1-1 1,0 1-1,0 0 1,0-1 0,-1 1-1,0-1 1,-1 0-1,1 0 1,-1 0 0,-1 0-1,1-10 1,-1-74-340,-1 87 299,0 1 0,-1-1 0,1 0 1,-1 0-1,0 1 0,0-1 1,0 1-1,0-1 0,-1 1 0,1 0 1,-1 0-1,0 0 0,0 0 1,0 1-1,-4-4 0,-1 2-36,7 4 52,0-1 0,0 0-1,-1 0 1,1 1 0,0-1 0,-1 1 0,1-1-1,0 1 1,-1 0 0,1 0 0,0-1-1,-1 1 1,1 0 0,-1 0 0,1 0-1,-2 1 1,-8-1 133,-1 0-101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0.0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1 255 8849,'0'1'124,"0"-1"1,0 1-1,0 0 0,-1 0 1,1-1-1,0 1 1,0 0-1,0-1 1,0 1-1,0 0 0,0 0 1,0-1-1,1 1 1,-1 0-1,0-1 1,0 1-1,0 0 0,1-1 1,-1 1-1,0 0 1,1-1-1,-1 1 0,1 0 1,-1-1-1,1 1 1,-1-1-1,1 1 1,-1-1-1,1 1 0,-1-1 1,1 1-1,0-1 1,-1 0-1,1 1 0,0-1 1,-1 0-1,2 1 1,0-2 273,1 0 1,0 0-1,-1 1 1,1-2 0,-1 1-1,0 0 1,1 0-1,-1-1 1,2-1-1,165-109 110,-2-3-7604,-143 97 5040,-1-2-237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5.9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47 9830,'0'0'4,"0"0"0,0 0-1,0 1 1,-1-1 0,1 0-1,0 1 1,0-1 0,0 0 0,0 1-1,0-1 1,0 0 0,0 1 0,0-1-1,0 0 1,0 1 0,0-1 0,0 0-1,0 0 1,0 1 0,0-1-1,0 0 1,1 1 0,-1-1 0,0 0-1,0 1 1,0-1 0,0 0 0,1 0-1,-1 1 1,0-1 0,0 0-1,0 0 1,1 0 0,-1 1 0,0-1-1,0 0 1,1 0 0,-1 0 0,0 0-1,1 1 1,-1-1 0,0 0 0,1 0-1,-1 0 1,0 0 0,1 0-1,-1 0 1,0 0 0,0 0 0,1 0-1,-1 0 1,0 0 0,1 0 0,-1 0-1,0 0 1,1 0 0,-1 0-1,0 0 1,1-1 0,-1 1 0,150-19 1599,-31 5-157,-85 10-1113,-18 2 11,0 0 0,27-8 0,-36 8-344,-6 0 0,1 1 46,6 1 181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6.4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48 37 9830,'0'-1'0,"0"-1"0,0 1 0,0-1 0,0 1 0,0-1 0,0 1 0,0-1 0,0 1 0,-1 0 0,1-1 0,-1 1 0,1-1 0,-1 1 0,1 0 0,-1-1 0,0 1 0,0 0 0,0 0 0,-1-2 0,2 2 0,0 1 0,0 0 0,0 0 0,0-1 0,0 1 0,0 0 0,0 0 0,0-1 0,0 1 0,0 0 0,0 0 0,0-1 0,0 1 0,0 0 0,0 0 0,0-1 0,-1 1 0,1 0 0,0 0 0,0-1 0,0 1 0,0 0 0,-1 0 0,1 0 0,0 0 0,0-1 0,0 1 0,-1 0 0,1 0 0,0 0 0,0 0 0,-1 0 0,1 0 0,0-1 0,0 1 0,-1 0 0,1 0 0,0 0 0,0 0 0,-1 0 0,1 0 0,0 0 0,-1 0 0,1 0 0,0 0 0,0 0 0,-1 1 0,1-1 0,0 0 0,0 0 0,-1 0 0,1 0 0,0 1 0,-2 2 0,2 174 1684,-12-87-524,4 123 1024,1 32 774,7-251-2912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7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1 9830,'1'1'18,"-1"0"1,0 1-1,0-1 0,0 0 1,1 1-1,-1-1 0,0 1 1,-1-1-1,1 0 0,0 1 1,0-1-1,-1 0 0,1 1 1,0-1-1,-1 0 0,1 1 1,-1-1-1,0 0 0,1 0 1,-1 1-1,0-1 0,0 0 1,0 0-1,0 0 0,-2 2 1,-6 5 50,-14 17 477,22-24-523,0 0 0,0 0-1,0 0 1,0 0 0,0 0 0,0 0-1,0 0 1,0 0 0,1 0-1,-1 1 1,0-1 0,1 0 0,-1 0-1,1 1 1,-1-1 0,0 3-1,-3 5 89,4-9-101,-1 1-1,0 0 1,1-1-1,-1 1 1,1 0 0,0 0-1,-1 0 1,1-1-1,-1 1 1,1 0-1,0 0 1,0 0-1,0 0 1,-1 0-1,1 0 1,0 0 0,0 1-10,0 1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17.8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534 0 9830,'10'3'205,"-11"2"68,-7 3 68,-302 61 3531,100-27-1396,196-37-2385,14-3 91,7-2-58,0 1 1,0-1-1,0 0 0,1 0 0,-1-1 0,0 0 1,12-3-1,7-1 66,370-67 4587,-372 65-4686,-18 5 136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1.1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345 42 9830,'0'-1'5,"0"0"0,0 0 0,1 0 0,-1 1 0,0-1 0,1 0 0,-1 0 0,1 1 0,-1-1 0,1 0 0,-1 1 0,1-1 0,-1 0 0,1 1 0,0-1 0,-1 1 0,1-1 0,0 1 1,0 0-1,-1-1 0,1 1 0,1-1 0,-1 1 1,0-1 0,1 1 0,-1 0 0,0-1 0,0 0 0,-1 1 0,1-1 1,0 0-1,0 1 0,0-1 0,0 0 0,0 0 0,-1 0 0,1 0 0,0 1 1,-1-1-1,1 0 0,-1 0 0,1 0 0,-1 0 0,1-1 0,-1 1 0,0 0 0,1-2 1,-1 1-17,0 2 15,0 0 0,0 0 0,0 0 0,0-1 0,0 1 0,0 0 0,1 0 0,-1 0 0,0 0 0,0 0 0,0-1 1,0 1-1,1 0 0,-1 0 0,0 0 0,0 0 0,0 0 0,1 0 0,-1 0 0,0 0 0,0 0 0,0 0 0,1 0 1,-1 0-1,0 0 0,0 0 0,0 0 0,1 0 0,-1 0 0,0 0 0,0 0 0,0 0 0,1 0 0,-1 0 0,0 0 1,0 0-1,0 0 0,1 0 0,-1 0 0,0 1 0,0-1 0,0 0 0,0 0 0,1 0 0,-1 1 0,0-1 5,1 0-1,-1 0 0,0 1 0,0-1 0,0 0 0,1 1 1,-1-1-1,0 1 0,0-1 0,0 0 0,0 1 0,1-1 0,-1 1 1,0-1-1,0 0 0,0 1 0,0-1 0,0 1 0,0-1 1,0 1-1,0-1 0,0 0 0,0 1 0,-1-1 0,1 1 1,0-1-1,0 0 0,0 1 0,0-1 0,-1 0 0,1 1 1,0-1-1,0 0 0,-1 1 0,1 0 29,-95 72 1464,46-25-409,3 1 0,-52 73 0,80-87-601,15-30-389,1 1 1,-1 0-1,0-1 1,-7 10 0,5-9-5,0 0 1,0 1 0,0 0 0,0 0-1,1 0 1,1 0 0,-1 1 0,1 0-1,0 0 1,1 0 0,0 0 0,-2 15-1,-3 99 1200,7-120-1281,1 0 1,0 0-1,0 0 1,0 0-1,0 0 1,0 0-1,0 0 1,0 0-1,1 0 1,-1 0-1,1-1 1,-1 1-1,1-1 1,0 1-1,-1-1 1,1 0 0,0 0-1,0 1 1,0-1-1,3 1 1,45 18 709,-44-19-654,0 0-1,0 0 1,0-1-1,0 0 1,0 0 0,-1-1-1,1 1 1,0-1-1,0 0 1,0-1-1,-1 0 1,1 1-1,0-2 1,8-4-1,1-1 301,0-1-1,0-1 0,23-21 1,-33 26-309,-1-1 1,0 1 0,0-1 0,0 0 0,-1-1 0,0 1 0,0 0 0,-1-1 0,3-9-1,4-47-793,-7 56 637,-1-1 0,-1 0 0,1 1 0,-1-1-1,-1-11 1,0-3-90,0 19 148,0 0 1,0-1-1,0 1 1,0 0 0,-1 0-1,1 0 1,-1 1-1,0-1 1,0 0-1,0 0 1,0 1 0,0 0-1,-1-1 1,1 1-1,-1 0 1,-4-3-1,1 0 61,-2 0-1,1 0 0,0 1 1,-1 0-1,-12-5 0,6 5 59,-1 0 0,-25-4-1,-62 6 207,87 2-224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1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168 1 9830,'-4'0'67,"0"1"-1,0 1 1,0-1-1,0 0 1,0 1 0,0 0-1,0 0 1,1 0-1,-1 0 1,1 1 0,-1-1-1,1 1 1,0 0-1,0 0 1,-4 5-1,-13 11 234,15-14-149,-1 1 0,1 0-1,0 0 1,0 1 0,1 0-1,0 0 1,-6 13-1,-10 17 303,17-29-342,-1 0 0,1 0 0,0 0 1,1 0-1,0 1 0,0-1 0,1 1 1,0-1-1,1 1 0,-1-1 0,3 16 0,-2-3 60,1-19-150,-1-1 0,1 0 0,0 1-1,0-1 1,0 0 0,-1 0 0,1 0 0,0 0 0,0 0 0,1 0 0,-1 0 0,0 0 0,0 0 0,0-1 0,1 1 0,-1 0 0,0-1 0,1 1 0,-1-1 0,0 1 0,1-1 0,-1 0 0,1 1 0,1-1 0,39 7 456,-7-4 89,-24-3-412,1 0 1,-1 1 0,1 1-1,-1 0 1,0 0-1,0 1 1,0 1-1,21 9 1,-31-12-127,1 0 0,-1 1 0,0-1 1,0 1-1,1-1 0,-1 1 0,0 0 0,0 0 0,0-1 1,-1 1-1,1 0 0,0 0 0,-1 0 0,1 0 1,-1 0-1,1 3 0,0 38 507,-2-25-457,1-16-43,-1 1-1,0 0 1,0-1 0,0 1-1,0-1 1,0 1 0,-1-1-1,1 1 1,-1-1-1,1 0 1,-3 3 0,-27 29 637,19-21-509,6-7-63,1-1 1,-1 1-1,0-1 0,-1 0 1,1-1-1,-1 0 0,0 0 1,0 0-1,0-1 0,0 0 1,-1 0-1,1-1 0,-1 0 1,0 0-1,1-1 0,-13 1 1,8-3-56,2-3 183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1.9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0 302 9830,'25'-2'319,"-17"0"-186,0-1 0,0 0 1,-1 0-1,1 0 0,-1-1 1,13-9-1,3 0 253,46-27 980,109-84 0,-160 112-1208,-8 5-116,0 0 0,0 0 0,-1-1 0,0-1 0,-1 1 0,10-13 0,-16 8-61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2.6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 39 9830,'0'4'62,"0"0"0,0-1-1,0 1 1,-1 0 0,1 0 0,-1 0-1,0-1 1,0 1 0,0 0 0,0-1 0,-1 1-1,0-1 1,-2 5 0,0 0 42,1 1 1,1-1 0,0 1-1,0 0 1,0-1 0,1 1-1,0 0 1,1 0 0,1 15-1,-1-11 124,1-10-202,-1-1 0,1 1 0,0 0 0,0-1-1,0 1 1,1-1 0,-1 0 0,0 1 0,1-1 0,0 0 0,-1 0-1,1 0 1,0 0 0,0 0 0,0 0 0,0 0 0,1-1 0,-1 1-1,0-1 1,1 0 0,-1 1 0,1-1 0,-1 0 0,1-1 0,4 2-1,-2 0 44,0-1 0,0 1 0,0-1 0,0 0 0,0-1 0,1 1 0,-1-1 0,0 0 0,0 0-1,1-1 1,-1 1 0,0-1 0,5-2 0,-10 3-67,9-3 141,-1 0 0,0-1-1,0-1 1,-1 1 0,12-9-1,-17 10-148,0 1-1,0-1 1,0 1 0,0-1-1,-1 0 1,1 1-1,-1-1 1,1 0 0,-1 0-1,0 0 1,0 0-1,-1-1 1,1 1 0,0 0-1,-1 0 1,0 0-1,0-7 1,1-9-59,-1 14 45,1 0-1,-1 0 0,0 0 0,0 0 1,0 0-1,-1 0 0,0 0 0,0 0 0,0 0 1,-1 0-1,-2-5 0,-3-3-41,5 9 46,-1 0 0,1 0 0,0 0 0,-1 1 0,0 0 0,0-1 1,-7-5-1,-1 0 12,8 6 3,0 0 0,-1 0 1,1 1-1,-1-1 0,0 1 0,0 0 0,0 0 1,0 0-1,0 1 0,0-1 0,0 1 0,0 0 0,-7 0 1,1-2 34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3.2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1 9830,'0'1'23,"1"0"0,-1 0 0,0 1 0,1-1-1,-1 0 1,1 0 0,0 0 0,-1 0 0,1 0 0,0 0 0,-1 0 0,1 0-1,0 0 1,0 0 0,0 0 0,0 0 0,0 0 0,0-1 0,0 1 0,2 1-1,32 14 564,-14-7-287,-6 1-8,0 1 0,0 0 0,-1 1 0,0 0 0,-1 2 0,-1-1 0,15 22 0,-4-2 390,-1 1-1,23 50 1,-39-69-492,-1-1 1,0 1-1,-1 0 0,-1 1 1,0-1-1,0 22 0,-2 100 1231,-2-70-756,0-44-346,-1 0 0,-1-1 0,-2 1 0,0-1 0,-14 40 0,-55 106 1656,63-145-1683,-18 35 476,-2 0-1,-3-3 1,-68 86 0,93-127-767,8-12 0,0-1 0,0 0 0,1 0 0,-1 1 0,0-1 0,0 0 0,0 0 0,-1 0 0,1 0 0,0 0 0,0 0 0,-2 1 0,1-5 0,2-3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3.90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21 9830,'2'1'11,"-1"-1"1,1 1-1,-1 0 0,0-1 1,1 1-1,0-1 0,-1 1 0,1-1 1,-1 0-1,1 0 0,-1 0 1,1 0-1,0 0 0,-1 0 1,1 0-1,1-1 0,-1 1 25,280-16 3062,-161 7-1942,-113 9-1156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0.9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463 127 10873,'0'0'2475,"-13"0"-1450,4 0-699,-85-4 1488,85 3-1795,0 0 0,0-1-1,1 0 1,-1-1 0,1 0 0,-1 0 0,1-1 0,-10-6 0,17 10-30,0-1 1,-1 0 0,1 1-1,0-1 1,0 0-1,0 0 1,0 0 0,0 0-1,0 0 1,1 0 0,-1 0-1,0 0 1,0 0-1,1 0 1,-1 0 0,0 0-1,1-1 1,-1 1-1,1 0 1,0 0 0,-1-1-1,1 1 1,0 0-1,0-1 1,0 1 0,0 0-1,0 0 1,0-1-1,0 1 1,0 0 0,1-1-1,-1 1 1,0 0-1,1 0 1,-1-1 0,1 1-1,1-2 1,0 0-57,1-1 0,0 0 0,0 1 0,0 0 0,0 0 0,1 0 0,-1 0 0,1 0 0,7-3 0,-6 3 47,0 1 0,0 0 0,1 0 0,0 1 0,-1-1 0,1 1 0,0 0 0,-1 1 0,1 0 0,7 0 0,-10 0 19,0 0 0,-1 0 1,1 0-1,0 1 0,0-1 0,0 1 0,-1 0 1,1 0-1,0 0 0,-1 0 0,1 0 1,-1 1-1,1-1 0,-1 1 0,0-1 0,0 1 1,0 0-1,1 0 0,-2 0 0,1 0 1,0 0-1,2 4 0,-3-1-1,0 0 1,0 1-1,0-1 1,-1 0-1,0 0 1,0 0-1,0 0 0,-2 5 1,1 9-42,1-16 43,-1 0 0,1-1 0,-1 1 0,0 0 0,0 0 0,-1-1-1,1 1 1,0-1 0,-1 1 0,1-1 0,-1 0 0,0 0 0,-3 3-1,-31 30 73,28-28-47,-52 44-102,-55 54 317,113-103-211,0 1 0,0-1 0,1 1-1,-1 0 1,1 0 0,0 0 0,0 0 0,0 0 0,0 0 0,0 0 0,1 0 0,0 0 0,-1 0 0,1 0-1,0 1 1,1 3 0,0 3 284,0 0 1,1 0-1,5 16 0,-6-21-314,0 0 0,0 0 1,-1 0-1,1 0 0,-1 0 1,0 0-1,-1 0 0,1 0 0,-1-1 1,0 1-1,0 0 0,-1 0 1,1-1-1,-1 1 0,0 0 0,0-1 1,-1 0-1,1 0 0,-1 1 0,0-1 1,0-1-1,-6 7 0,-5 5-1411,0 0 0,0-1 0,-2 0 0,0-1 0,-26 16 0,20-18-443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4.2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9830,'0'21'228,"1"-20"-221,1 0 0,-1-1 1,0 1-1,1 0 0,-1-1 1,0 1-1,1-1 1,-1 1-1,1-1 0,-1 1 1,1-1-1,-1 0 0,1 0 1,-1 0-1,1 0 0,-1 0 1,1 0-1,1-1 1,3 1 125,27 5 320,0-1 0,0-2 0,43-2 0,-31-1 10,-28 2-233,0-2 0,0 0 0,0-1 1,0-1-1,0 0 0,-1-1 0,1-1 0,-1-1 0,26-12 0,-32 12-166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4.8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9830,'0'745'8146,"0"-751"-8100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5.6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388 306 9830,'9'-6'46,"-9"5"-40,1 1 0,-1 0 1,0 0-1,1 0 1,-1 0-1,0 0 0,1 0 1,-1-1-1,0 1 1,0 0-1,1 0 0,-1 0 1,0 0-1,1 0 1,-1 0-1,0 0 0,1 1 1,-1-1-1,0 0 1,1 0-1,-1 0 0,0 0 1,1 0-1,-1 0 1,0 1-1,1-1 0,-1 0 1,0 0-1,0 0 1,1 1-1,-1-1 1,0 0-1,0 0 0,0 1 1,1-1-1,-1 0 1,0 1-1,-3 5-6,3-6 30,-43 22 583,31-17-378,1 1 0,-20 12 0,6 0 174,0 2 0,1 0-1,1 2 1,0 0 0,2 2-1,1 0 1,1 2 0,1 0 0,-23 45-1,23-10 415,16-51-687,0 1 1,1-1 0,0 1-1,1 0 1,2 19-1,0 4 228,-2-31-330,1-1 0,-1 1 0,1-1 0,0 0-1,0 1 1,0-1 0,0 0 0,0 0 0,0 1 0,1-1 0,-1 0 0,1 0 0,-1-1-1,1 1 1,0 0 0,0 0 0,0-1 0,0 1 0,0-1 0,0 0 0,0 1-1,0-1 1,1 0 0,-1 0 0,1-1 0,2 2 0,4 1 105,0-1 1,0 1-1,0-2 1,1 1-1,15 0 1,-12-2 49,1 0 1,-1-1-1,0-1 1,1 0-1,-1 0 1,0-2 0,0 1-1,0-2 1,-1 0-1,0 0 1,0-1-1,0-1 1,0 0 0,19-15-1,-29 18-191,1 1-1,-1-1 1,0 0 0,0 1-1,-1-1 1,1 0-1,-1 0 1,0 0-1,0-1 1,0 1 0,0 0-1,-1 0 1,1 0-1,-1-1 1,0 1 0,-1 0-1,0-5 1,1-9-60,-1 16 39,0 0-1,1 0 0,-1 0 1,0 0-1,0 0 1,0 0-1,0 0 1,-1 0-1,1 0 1,0 1-1,-1-1 1,-2-2-1,-27-25-276,21 21 216,-99-80-1105,74 62 947,1-2 0,1 0 0,-37-43-1,64 63 171,0 0 0,0-1 0,1 1-1,0-2 1,1 1 0,0 0-1,0-1 1,1 1 0,0-1-1,1 0 1,0 0 0,1-1 0,0 1-1,0 0 1,2-17 0,-1 24 51,1 1 0,0-1 0,0 1 1,0 0-1,0-1 0,1 1 0,-1 0 0,0 0 1,1 0-1,0 0 0,-1 0 0,1 0 0,3-2 1,32-27-250,-29 24 176,23-16 168,0 2 1,2 1 0,0 2-1,2 0 1,-1 3 0,66-20 0,-89 32 19,-1 0 0,1 1-1,0 0 1,0 0 0,0 1 0,15 1 0,-25 0-90,-1 0 0,1 0 1,-1 0-1,0 1 0,1-1 0,-1 0 0,1 0 0,-1 0 0,0 0 0,1 1 0,-1-1 0,0 0 0,1 0 0,-1 1 1,0-1-1,1 0 0,-1 1 0,0-1 0,0 0 0,1 1 0,-1-1 0,0 0 0,0 1 0,0-1 0,1 1 1,-1-1-1,0 0 0,0 1 0,0-1 0,0 1 0,0-1 0,0 0 0,0 2 0,-1 13 136,1-13-129,0 2-11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6.4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117 41 9830,'0'2'22,"0"-1"0,0 1 0,0-1-1,0 1 1,0 0 0,0-1 0,-1 1 0,1-1 0,-1 1 0,1-1-1,-1 1 1,1-1 0,-1 1 0,0-1 0,0 0 0,1 1-1,-1-1 1,0 0 0,0 0 0,-1 0 0,1 0 0,0 0 0,0 0-1,-2 1 1,-4 4 116,-1 0 1,1 0-1,0 0 0,0 1 0,1 0 0,0 1 0,0-1 1,1 1-1,0 0 0,1 1 0,-1-1 0,1 1 1,1 0-1,0 0 0,-4 15 0,3 5 289,1 1-1,1-1 1,3 50-1,0-20 139,0-52-466,0 0-1,1 0 0,-1 0 1,1 0-1,1 0 1,0 0-1,0-1 0,0 1 1,0-1-1,1 0 0,6 7 1,8 11 492,27 28-1,-40-47-495,0-1-1,0 1 1,0-1-1,0 0 1,1-1-1,-1 1 1,1-1-1,0 0 1,0-1-1,1 1 1,-1-1-1,0 0 1,1-1-1,-1 1 1,1-1-1,-1-1 1,1 1-1,13-2 1,-12 0 14,0 0 1,0-1-1,0 0 1,0 0-1,0-1 1,0 0-1,0 0 1,-1-1 0,0 0-1,0-1 1,0 1-1,0-1 1,-1-1-1,11-9 1,-10 7 34,0 2-39,0-1 1,-1-1-1,1 1 0,-1-1 0,-1 0 1,0 0-1,0 0 0,7-18 1,10-35-496,-16 50 264,-1-1-1,-1 0 1,0 0-1,-1 0 1,3-18-1,5-183-1718,-11 211 1825,-1 1 0,1-1 1,-1 0-1,1 0 0,-1 0 0,0 1 1,1-1-1,-1 0 0,0 1 0,0-1 1,-1 1-1,1-1 0,0 1 0,0-1 1,-1 1-1,1 0 0,0 0 1,-1 0-1,-2-2 0,-14-15 106,15 14-46,0 1-1,-1 0 1,1 0 0,-1 0-1,1 0 1,-1 1 0,0-1-1,0 1 1,0 0-1,0 0 1,-7-2 0,-55-15 305,-69-8 367,120 25-556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6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9830,'0'92'1047,"0"-89"-1007,1 0 1,0 0 0,0 0-1,0 1 1,1-1 0,-1 0-1,1-1 1,-1 1 0,1 0-1,0 0 1,0-1-1,0 1 1,0-1 0,1 1-1,-1-1 1,1 0 0,0 0-1,-1 0 1,1-1-1,0 1 1,0 0 0,3 0-1,2 2 74,-1-1-1,1 1 1,0-2-1,-1 1 1,2-1-1,-1 0 1,0-1-1,9 1 0,-11-2-25,0 0-1,1-1 1,-1 0-1,0 0 1,0 0 0,0 0-1,0-1 1,0 0-1,-1 0 1,9-5-1,-12 6-70,1-1 0,-1 0-1,0 0 1,1 0 0,-1 0-1,0 0 1,0 0 0,-1-1-1,1 1 1,0-1 0,-1 1-1,1-1 1,-1 0 0,0 1 0,0-1-1,0 0 1,0 0 0,-1 0-1,1 0 1,-1 0 0,1 0-1,-1-5 1,0-68-226,0 73 201,-1 1 0,1 0 1,-1 0-1,1 0 1,-1 0-1,0 0 1,0 0-1,0 0 0,0 0 1,0 0-1,0 0 1,0 1-1,-1-1 1,1 0-1,-1 1 0,1-1 1,-1 1-1,0 0 1,1-1-1,-5-1 1,-49-24-173,49 24 162,3 2 53,-5-1 140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27.8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156 22 9830,'0'0'5,"0"0"0,0 1 0,0-1 0,0 1 0,0-1 0,0 1 1,0-1-1,0 1 0,0-1 0,1 0 0,-1 1 0,0-1 0,0 1 0,0-1 0,1 0 0,-1 1 0,0-1 0,0 0 0,1 1 0,-1-1 0,0 0 1,1 1-1,-1-1 0,0 0 0,1 0 0,-1 1 0,1-1 0,-1 0 0,1 0 0,-1 0-1,1 1 0,-1-1 1,0 0-1,0 0 0,1 0 0,-1 0 0,0 0 0,0 1 1,1-1-1,-1 0 0,0 0 0,0 0 0,1 1 1,-1-1-1,0 0 0,0 0 0,0 1 0,1-1 0,-1 0 1,0 1-1,0-1 0,0 0 0,0 1 0,0-1 0,0 0 1,0 0-1,0 1 0,0 0 0,2 0 42,3-1 40,0 0 0,0-1 0,-1 1 0,1-1-1,0 0 1,0 0 0,-1-1 0,7-2 0,38 1 477,2-1-33,-40 3-485,-1 0 137,-22-3 91,-54 8 774,-83-4 1,41-2 179,103 2-1227,11 0 0,24-4 502,2 2-1,51 3 0,1 1 407,-83-2-900,6-1 8,6-6 233,-12 0 70,-1 6-319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33.8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15 9830,'0'0'2,"0"-1"0,1 0 0,-1 0 0,0 0 0,1 1-1,-1-1 1,1 0 0,-1 0 0,0 1 0,1-1 0,0 0 0,-1 1 0,1-1 0,-1 0 0,1 1-1,0-1 1,-1 1 0,1-1 0,0 1 0,0 0 0,-1-1 0,1 1 0,1-1 0,5 2 180,-7 0-160,1 1 1,-1 0 0,1 0 0,-1-1-1,0 1 1,0 0 0,0 0 0,0-1-1,0 1 1,0 0 0,-1 2 0,1 249 2480,-1-240-2305,0-1-1,-1 1 1,-1 0 0,-4 13 0,4-15-55,0 1 1,0 0-1,1 1 0,0 11 1,-5 39 1061,7-66-1178,1 1 1,-1-1-1,1 1 1,0 0-1,0-1 1,0 1-1,0 0 0,0-1 1,1 1-1,-1 0 1,1 0-1,-1 0 1,1 0-1,2-2 0,35-30-220,-19 17 92,-13 12 204,69-60 412,-67 58-474,0 1 0,1 0 1,-1 1-1,1 0 1,0 1-1,21-7 1,-29 11-29,0 0 0,-1-1 1,1 1-1,0 0 1,0 0-1,0 0 0,0 0 1,-1 0-1,1 0 0,0 0 1,0 1-1,0-1 1,-1 1-1,1-1 0,0 1 1,-1 0-1,1 0 0,0 0 1,-1 0-1,1 0 1,-1 0-1,0 0 0,1 0 1,-1 0-1,0 1 0,1-1 1,-1 0-1,0 1 1,0-1-1,0 1 0,-1 0 1,1-1-1,0 1 0,0 2 1,9 12 70,-6-11-36,-1 0 1,0 0-1,0 1 0,0-1 0,-1 1 0,0 0 1,0-1-1,-1 1 0,1 0 0,-1 0 1,0 8-1,1 13 206,-3 34 0,1-25-13,0-32-212,0 8 59,0 0 0,0 0 1,-1 0-1,0 0 0,-1-1 0,0 1 1,-1 0-1,-8 19 0,3-14 57,0-1 0,0 0-1,-2 0 1,0-1 0,-1 0 0,0-1-1,-1 0 1,-1-1 0,0-1 0,-1 0 0,0 0-1,-1-1 1,0-1 0,0-1 0,-1 0 0,-1-1-1,1-1 1,-1 0 0,-35 8 0,47-14-113,0-1 0,1 0 0,-1 0 0,0 0 0,0 0 1,0-1-1,0 0 0,0 0 0,0 0 0,0 0 0,1-1 0,-1 0 0,0 0 1,1 0-1,-6-4 0,-4-1 130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34.6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85 9830,'-1'6'216,"1"-5"-208,0-1 0,0 0-1,0 1 1,1-1 0,-1 1-1,0-1 1,0 0 0,0 1-1,0-1 1,1 1 0,-1-1 0,0 0-1,0 1 1,0-1 0,1 0-1,-1 1 1,0-1 0,1 0-1,-1 1 1,0-1 0,1 0-1,-1 0 1,0 0 0,1 1-1,-1-1 1,1 0 0,-1 0 0,0 0-1,1 0 1,-1 0 0,1 0-1,-1 1 1,1-1 0,-1 0-1,0 0 1,1-1 0,53 2 519,-14 0 0,0-1 0,1-3 0,-1 0 0,47-12 0,51-10 1009,-86 18-495,50-15-1,-93 20-972,11-4 273,1 2 1,25-2 0,-39 4-297,-4 1 1,5 0 136,-6-4-137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49.1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173 1 9830,'1'3'43,"-1"0"0,0 0-1,-1 0 1,1 1 0,-1-1 0,1 0-1,-1 0 1,0 0 0,0 0 0,0 0 0,0 0-1,-1-1 1,1 1 0,-1 0 0,0 0-1,0-1 1,-4 5 0,-11 18 325,10-12-175,6-10-151,-1-1 0,1 1 0,-1 0 0,1 0 0,0-1 0,0 1 0,0 0 0,1 0 0,-2 5 1,-11 28 503,6-15-107,-8 35 0,10-30-161,-6 12 304,6-21-305,0 1-1,2 0 0,-4 36 0,6-45-77,0 1-1,0-1 1,-5 16-1,4-16-55,-1 0 0,2 0 0,-2 15 0,-7 24 630,1 15-136,1-6 365,8-61-957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0.4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132 208 9830,'-2'-1'46,"2"1"-32,-1-1 0,0 1 0,1 0 0,-1 0 0,1 0 0,-1 0 0,1-1 0,-1 1 0,1 0 0,-1-1 0,1 1 0,-1 0-1,1-1 1,-1 1 0,1-1 0,0 1 0,-1-1 0,1 1 0,0-1 0,-1 1 0,1-1 0,0 1 0,0-1 0,-1 1 0,1-1 0,0 1 0,0-1 0,0 1 0,0-1 0,0-1 0,0-17 71,1 15-104,-1-67-7,2 65 23,1-1 0,0 1 0,1 0 0,-1 1 0,1-1 0,0 1 0,0-1 0,8-5 0,-8 6 64,1 1 0,0 0 0,0 1 1,1-1-1,-1 1 0,1 0 0,0 1 0,-1-1 1,1 1-1,0 0 0,7-1 0,-6 2 35,0 0 0,0 1 0,1-1 0,-1 1-1,0 1 1,0-1 0,14 4 0,-18-3-46,0 1 0,0-1-1,0 1 1,0-1 0,0 1 0,-1 0 0,1 0-1,-1 1 1,1-1 0,-1 0 0,0 1 0,2 3-1,-2-3-5,0 0-1,0 0 1,-1 1-1,1-1 1,-1 0-1,0 1 1,0 0-1,0 6 0,6 15 365,6 28 140,-7-36-301,-2 0 0,0 0-1,-1 0 1,-1 1 0,-1-1-1,0 0 1,-3 32 0,2-6 166,-10-2 50,8-33-352,0 0-1,-1 0 1,0 0-1,0 0 1,-1-1-1,0 1 1,0-1-1,0 0 1,-9 9-1,2 1 176,-6 10 170,-48 67 927,56-83-1130,0 0 0,-1 0 0,-1-1 0,0-1 1,-22 16-1,9-10 146,-2 2 384,-50 24 1,60-31-699,-1-2 139,15-8-224,2-10-15,0 0 0,0 1 0,1-1 0,0 0 0,1 0 0,0 1 0,1-1 0,-1 1 0,6-10 1,-4 8-3,-4 10-3,1-1 1,0 0-1,-1 1 1,1-1-1,0 0 0,0 1 1,0-1-1,0 1 0,0-1 1,0 1-1,0 0 1,3-2-1,14-20-189,-17 21 193,0 0 0,0 0 0,0 0-1,1 1 1,-1-1 0,0 1 0,1-1-1,-1 1 1,1-1 0,-1 1-1,1 0 1,0 0 0,-1-1 0,1 1-1,0 1 1,0-1 0,3-1-1,-4 2 20,-1-1-1,1 1 1,0 0-1,-1 0 0,1 0 1,0 0-1,-1-1 1,1 1-1,0 0 0,-1 0 1,1 0-1,0 1 1,-1-1-1,1 0 0,0 0 1,-1 0-1,1 0 1,0 1-1,-1-1 0,1 0 1,0 1-1,-1-1 0,1 0 1,-1 1-1,1-1 1,-1 1-1,1-1 0,-1 1 1,1-1-1,-1 1 1,1-1-1,-1 1 0,1 1 1,3 2 21,10 19 26,-13-20-41,0-1 1,1 1 0,-1-1 0,1 1 0,-1-1 0,1 0 0,0 0 0,0 1-1,0-1 1,4 3 0,31 24 76,-14-9 28,-17-15-103,-4-3-5,0-1-1,-1 1 1,1-1-1,0 1 1,0-1-1,0 0 0,0 0 1,0 0-1,0 0 1,1 0-1,-1 0 1,0-1-1,0 1 1,0-1-1,1 1 1,-1-1-1,0 0 1,4 0-1,4-1 21,-1 0-1,1-1 1,0 0-1,-1 0 1,1-1-1,-1 0 1,0-1-1,0 0 1,0 0-1,-1-1 1,0 0 0,11-9-1,23-12 92,-8 6 8,-19 10-68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1.5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268 373 7001,'-2'-10'70,"0"0"0,-1-1 0,0 1 0,-1 0 0,0 0 0,0 1 0,-1-1 0,-7-9 0,-4-13 689,-67-157 4237,70 137-4183,14 56-799,1 0 0,-1 0 0,1-1 0,0 1 0,0 0 0,1-1 0,-1 1 0,1-1 0,4 5 0,5 8-22,4 7 66,36 59 67,-46-72-119,-1 0 0,0 1 0,-1 0 0,0 0-1,5 23 1,-8-13 21,0 0 0,-2 23 0,0-5 14,1-36-42,-1 0 0,1 1 1,-1-1-1,0 0 1,-1 0-1,1 0 1,0 0-1,-1 0 0,0 0 1,0 0-1,1 0 1,-5 3-1,-34 36 20,24-27-82,12-12 56,1 0 1,0 1 0,0-1 0,1 0-1,-1 1 1,1 0 0,-1 0 0,1-1-1,0 1 1,1 1 0,-1-1 0,1 0-1,-1 0 1,1 0 0,1 1 0,-1-1-1,1 1 1,-1-1 0,1 0 0,1 8-1,0-8 71,-1 0-1,1 0 0,0 0 0,0 0 1,1 0-1,-1-1 0,1 1 0,0 0 1,0-1-1,0 0 0,0 1 0,1-1 1,3 4-1,-2-3 92,0 1 0,-1 0 0,0 0-1,0 0 1,4 10 0,0 5 359,-4-13-352,0 0-1,-1 1 1,0-1 0,0 1 0,-1 0 0,1 14-1,-2-12-155,-1-1-1,0 1 1,0-1-1,-1 0 1,0 1-1,0-1 1,-1 0-1,0 0 1,-1-1-1,0 1 1,-1-1-1,1 0 1,-2 0-1,-9 12 1,1-2-896,-1 0 0,-21 19 0,28-29-142,0-1 1,0-1 0,-1 0 0,0 0 0,0-1 0,-1 0-1,-11 4 1,6-3-1332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1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9830,'0'10'192,"0"-9"-182,0 0 0,-1 0 0,1 0 0,0 0 0,0 0 0,0 0 0,0 0 0,1 0 0,-1 0 0,0 0 0,0 0-1,0 0 1,1 0 0,-1-1 0,1 3 0,1-2 25,0 0 1,-1 1-1,1-1 0,0 0 0,0 0 0,0 0 1,0 0-1,0 0 0,0-1 0,0 1 1,3 0-1,10 2 176,1-1 0,0 0 0,0-1 1,26-2-1,9 1 371,-31 1-484,5 1 219,-1-1 0,1-2 1,0 0-1,26-6 0,-49 7-278,0-1 0,-1 1 0,1-1 0,0 0 0,0 0 0,0 0 0,-1 0 0,1 0 0,-1 0 0,1 0 0,-1-1 0,1 1 0,1-3 0,-3 3-39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2.0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9830,'0'18'273,"2"-17"-247,1 0 1,-1-1-1,1 1 0,0-1 0,-1 1 1,1-1-1,0 0 0,-1 0 0,1 0 0,3-1 1,-4 1 3,237 4 2609,-229-4-2593,-9 0-46,-1 1-1,0-1 1,0 0 0,1 0 0,-1 0 0,0 0 0,0 0 0,1 0-1,-1 0 1,0 0 0,0 0 0,1 0 0,-1 0 0,0 0-1,0 0 1,1 0 0,-1 0 0,0 0 0,0 0 0,1 0-1,-1 0 1,0 0 0,0 0 0,0 0 0,1-1 0,-1 1 0,0 0-1,0 0 1,1 0 0,-1 0 0,0-1 0,0 1 0,0 0-1,0 0 1,1 0 0,-1-1 0,0 1 0,0 0 0,0 0-1,0 0 1,0-1 0,0 1 0,0 0 0,0 0 0,0-1 0,0 1-1,0 0 1,1 0 0,-1-1 0,-1 1 0,3-4 53,8 1 175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3.4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329 0 9830,'0'112'1138,"-1"-104"-1006,0 1 1,-1-1-1,-1 1 1,0-1-1,0 0 1,-5 11-1,-3 7 215,-21 83 998,18-39-507,5-52-538,7-14-241,0-1 0,0 1 1,1 0-1,-1 0 0,1 0 0,-1 0 1,0 8-1,2-10-37,0-1 0,0 1 0,-1 0-1,1-1 1,-1 1 0,1-1 0,-1 1 0,1-1 0,-1 1 0,0-1 0,0 0-1,0 1 1,-1 1 0,0-1 18,1-1 0,0 1 0,0-1 0,0 1 0,1-1 0,-1 1-1,0 0 1,0 0 0,1-1 0,-1 1 0,1 0 0,0 0 0,-1 3 0,2-3-40,-1-2 0,-1 0 0,1 1 0,0-1 0,-1 0 0,1 0 0,0 1 0,-1-1 0,1 0 0,0 0 0,-1 0 0,1 0 0,0 0 0,-1 0 0,1 1 0,-1-1 0,1 0 0,0 0 0,-1 0 0,1 0 0,0 0 0,-1 0 0,1 0 0,-1-1 0,1 1 0,0 0 0,-1 0 0,1 0 0,0 0 0,-1-1 0,1 1 3,-1 0 1,1 0 0,0 0 0,0 0 0,-1 0 0,1 0-1,0-1 1,0 1 0,-1 0 0,1 0 0,0 0 0,0 0 0,0-1-1,-1 1 1,1 0 0,0 0 0,0-1 0,0 1 0,0 0-1,-1 0 1,1-1 0,0 1 0,0 0 0,0 0 0,0-1 0,0 1-1,0 0 1,0-1 0,0 1 0,0 0 0,0 0 0,0-1-1,0 1 1,0 0 0,0-1 0,0 1 0,0 0 0,0 0-1,0-1 1,1 1 0,-1 0 0,0 0 0,0-1 0,0 1 0,0 0-1,1 0 1,-1-1 0,0 1 0,0 0 0,0 0 0,1 0-1,-1-1 1,0 1 0,0 0 0,1 0 0,12-12 99,8 2 299,0 0 0,0 1 0,1 1 0,0 1 0,45-8 0,-48 12-92,-1 1 0,1 0-1,-1 2 1,26 1 0,-37 0-220,0 0 1,0 0 0,0 0-1,-1 1 1,1 0 0,-1 1-1,1-1 1,-1 1-1,0 0 1,0 1 0,0 0-1,0-1 1,-1 2 0,11 9-1,-16-14-85,4 3 55,-1 1 0,0-1 0,1 1 0,-1 0 1,0 0-1,-1 0 0,1 1 0,-1-1 0,0 0 0,0 1 0,0 0 0,0-1 0,-1 1 0,0 0 1,0 0-1,0 6 0,4 102 1214,-5-110-1237,1 1 15,-1 0 0,0 0-1,0 0 1,0 0 0,-1 0 0,1 0-1,-1 0 1,0 0 0,0 0-1,-1 0 1,1-1 0,-1 1 0,1 0-1,-1-1 1,-4 5 0,-11 18 327,11-17-189,1 0 1,-1-1-1,-12 11 1,0-1-166,-1-1 1,0 0 0,-1-2-1,-1-1 1,-1 0-1,0-1 1,-31 12 0,16-9-26,-2-2 0,0-1 0,0-3 0,-1 0 0,-1-3 0,1-2 0,-50 2 0,67-7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4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0 128 9830,'0'0'7,"1"0"1,-1 0-1,1 0 0,-1 0 1,0 1-1,1-1 0,-1 0 1,0 0-1,1 0 1,-1 0-1,0 0 0,1 0 1,-1 1-1,0-1 0,1 0 1,-1 0-1,0 0 0,1 1 1,-1-1-1,0 0 0,0 1 1,1-1-1,-1 0 0,0 0 1,0 1-1,0-1 0,1 0 1,-1 1-1,0-1 0,0 0 1,0 1-1,0-1 0,0 1 1,0-1-1,0 0 0,0 1 1,0-1-1,0 1 0,9 4-20,-7-3 13,45 0 501,-8-5 25,0-2 0,0-1 0,0-2 0,40-13 0,0 0 507,12-7 20,-55 16-374,42-8-1,-34 4-86,-37 12-365,-6 1-181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5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 0 9830,'1'37'187,"0"-29"-69,0 1 0,-1 0 0,0 0-1,-1-1 1,0 1 0,0 0 0,-1-1 0,0 1 0,-4 11-1,-46 103 1476,-4 9-51,37-82-852,17-42-558,-1 1 0,0-1 0,0 0 0,-1 0-1,-6 9 1,9-3-86,2-16-4,1-1 0,-1 0-1,1 0 1,0 0 0,0 1 0,0-1 0,1 1 0,-1 0 0,0 0 0,1 0 0,0 0 0,-1 0-1,6-2 1,46-28 641,-35 25-427,0 1 0,1 0-1,-1 2 1,1 0 0,0 1-1,0 1 1,0 1 0,23 1-1,-39 1-197,-1-1 0,1 1 0,0 0 0,-1 0 0,1 1 0,-1-1 0,0 1 0,1 0 0,-1 0 0,0 0 0,0 0 0,0 0 0,0 1 0,-1-1 0,1 1 0,-1 0 0,1 0 0,-1 0 0,0 0 0,2 4 0,0-1 39,-1 0 0,0 0-1,0 0 1,0 0-1,-1 1 1,0-1 0,0 1-1,0 0 1,1 12 0,4 65 926,-7-79-967,1 0 0,-1 1 0,0-1 0,-1 0 0,1 0 0,-1 0 0,0 0 0,0 0 0,-1 0 0,1 0 0,-1-1-1,0 1 1,-1 0 0,1-1 0,-1 1 0,-3 4 0,-10 12 352,-1 0 0,-1-1 0,-1-1 0,0-1 0,-30 22 0,36-31-392,-1-1 1,1 0-1,-1 0 0,-1-2 1,1 1-1,-1-2 0,0 0 1,-1-1-1,1-1 0,-23 3 1,18-6-17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6.2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1 340 9830,'6'1'228,"-5"0"-210,0 0-16,0-1 1,-1 0 0,1 1-1,-1-1 1,1 1-1,0-1 1,-1 1 0,1-1-1,-1 1 1,1-1-1,-1 1 1,0-1 0,1 1-1,-1 0 1,0-1-1,1 1 1,-1 0 0,0-1-1,0 1 1,1 0-1,-1-1 1,0 1 0,0 0-1,0 0 1,0-1-1,0 1 1,0 1 0,2 0 179,1-1-131,0-1 0,0 1 0,1-1 0,-1 0 0,0 0 0,1 0 0,-1 0 0,0 0 1,1-1-1,-1 0 0,0 1 0,0-1 0,0-1 0,1 1 0,4-3 0,12-4 155,32-5 535,0-3-1,-1-3 1,-1-1-1,-1-3 1,0-2-1,56-39 1,-73 41-947,-2-1 0,0-2 0,39-44 1,-49 48 44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5:57.6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72 1 9830,'12'0'46,"-3"0"136,-9 1-164,1 1 0,-1-1 0,1 0 0,-1 0 0,0 0 0,1 0 0,-1 1 0,0-1 0,0 0 0,0 0 0,0 1 0,0-1 0,0 0 0,-1 0 0,1 0 0,0 1 0,0-1 0,-1 0 0,0 1 0,0 2 5,-6 4 137,1-1 1,0 1 0,-9 14-1,7-10-49,-1 27 344,7-31-339,1 1-1,0 0 1,0 0-1,1 0 0,0 0 1,2 14-1,0 8 215,-2 30 216,0-61-541,0 1 1,1-1-1,-1 1 0,0-1 0,0 0 1,1 1-1,-1-1 0,0 1 1,0-1-1,1 0 0,-1 1 0,0-1 1,1 0-1,-1 0 0,1 1 1,-1-1-1,0 0 0,1 0 1,-1 1-1,1-1 0,-1 0 0,1 0 1,-1 0-1,1 0 0,-1 0 1,1 0-1,0 1 0,-1-1 0,1 0 0,-1 0 0,1 0 0,-1 0 0,0 0 0,1 0 0,-1 0 0,1 0 0,-1 1 0,0-1 0,1 0 0,-1 0 0,1 1 0,-1-1 0,0 0 0,1 1 0,-1-1 0,0 0 0,0 1 0,1-1 0,-1 0 0,0 1 0,0-1 0,1 1 0,0 1 32,0 0 1,0 0-1,1 0 0,-1 0 0,0 0 1,1-1-1,0 1 0,-1-1 1,1 1-1,0-1 0,0 1 0,0-1 1,0 0-1,0 0 0,0 0 0,2 1 1,9 6 147,-10-6-130,1 0-1,-1 0 1,1-1 0,-1 1-1,1-1 1,-1 0-1,1 0 1,0 0 0,0 0-1,-1-1 1,1 1-1,0-1 1,0 0-1,4-1 1,0 1 56,-1 0 0,0-1 0,1 0 0,-1-1 0,0 0-1,1 0 1,6-3 0,104-50 1619,-114 54-1668,-1-1 0,0 0 1,0 0-1,-1 0 0,1 0 1,0 0-1,-1-1 0,1 1 1,-1-1-1,0 0 1,0 0-1,0 1 0,3-6 1,5-7 110,-3-17-324,-5 25 78,0-1 0,-1 0 0,0 0 0,0-12 0,-1-49-356,-5 65 399,1-1 1,-1 1-1,1 0 0,-1 0 1,-11-7-1,12 8 23,1 1 36,0 0 0,0 1 0,0-1 0,-1 0 1,1 1-1,0 0 0,-1 0 0,1 0 0,-6-1 0,-1 0 26,0 0 14,0 0 1,-1 0 0,1 1 0,0 0-1,-1 1 1,1 0 0,0 1 0,0 0 0,-1 1-1,1 0 1,0 1 0,0-1 0,-10 6 0,-45 18 322,58-23-327,1-1-30,0 0 0,0 0 0,-1-1 1,1 0-1,-1 0 0,1 0 0,-1-1 1,-11 0-1,6-1 12,0-2 73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2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6555 6 9830,'0'-5'0,"-5"13"164,-1 1 0,0-1 0,0-1-1,-14 14 1,5-8 102,7-5-115,1 0-1,-2-1 0,1 0 1,-1-1-1,0 1 0,0-2 1,-1 1-1,1-1 0,-1-1 1,-1 0-1,-13 4 0,18-7 3,-6 2 3,1-2 0,0 1 0,-1-2 0,-11 1 0,20-1-110,0 0 1,1 0-1,-1-1 1,0 1 0,0-1-1,1 1 1,-1-1 0,0 0-1,1 0 1,-1 0 0,1 0-1,-1 0 1,1-1 0,-1 1-1,1-1 1,0 0-1,0 1 1,-3-4 0,-12-8 341,-10-8-35,24 18-263,0-1-1,0 1 1,-1 0 0,1 1 0,-1-1 0,0 1-1,0-1 1,0 1 0,-6-2 0,4 3-10,0 1 0,-1 0 1,1 0-1,0 0 1,-1 1-1,1 0 0,0 0 1,0 0-1,-1 1 1,1 0-1,0 0 0,1 1 1,-1 0-1,0 0 0,1 0 1,-1 0-1,1 1 1,-7 7-1,-7 2 144,3-3 46,-1 0 0,-1-1 0,0-1-1,0 0 1,-1-1 0,0-1 0,0-1 0,0-1-1,-1-1 1,1 0 0,-1-2 0,0 0 0,-22-2-1,24-3 23,1 0 0,1-1 0,-1-1 0,1 0 0,-27-16 0,24 12 118,-1 1 0,-36-12 1,48 19-328,1 1 0,-1 0 1,1 0-1,-1 0 0,0 1 0,1 0 1,-1 0-1,1 1 0,-1 0 0,0 1 1,-12 3-1,-19 10 185,-45 25-1,13-6-275,36-17 8,-1-2 0,-1-2 0,0-1 0,0-2 0,-1-1 0,0-2 0,-73 3 0,84-12 0,1-1 0,-1-2 0,1 0 0,0-2 0,0-1 0,-38-17 0,-47-14 0,100 36 0,-1 0 0,1 0 0,0 2 0,-1-1 0,1 2 0,-1-1 0,0 1 0,1 1 0,-1 0 0,1 1 0,-15 4 0,-46 22 0,-1-4 0,-2-2 0,0-4 0,-1-3 0,-1-3 0,-125 2 0,160-17 0,0-1 0,0-3 0,1-1 0,-47-16 0,34 8 0,-82-11 0,99 25 0,0 0 0,0 3 0,0 1 0,1 1 0,-47 12 0,66-12 0,-232 41 0,197-38 0,0-3 0,-95-4 0,69-10 0,1-3 0,-101-32 0,-21-5 0,157 42 0,-1 3 0,-75-2 0,28 13 0,1 4 0,-145 33 0,-61 8 0,224-42 0,-1-3 0,-99-7 0,102-8 0,-78-22 0,-15-2 0,141 31 0,0 0 0,0 1 0,0 1 0,-27 3 0,40-1 0,0 0 0,-1 1 0,1 0 0,0 1 0,1-1 0,-1 2 0,0-1 0,1 1 0,0 0 0,-1 0 0,2 1 0,-1 0 0,-9 10 0,-4 20 0,15-28 0,0 1 0,1 0 0,1 0 0,-1 0 0,1 0 0,0 1 0,1-1 0,-2 14 0,3-17 0,-5 31 0,-5 16 0,6-13 0,2-10 0,3 10 0,0-34 0,1 0 0,-1 0 0,0-1 0,0 1 0,-1 0 0,1 0 0,-3 8 0,0-2 0,0 0 0,1 0 0,1 0 0,0 0 0,0 0 0,1 15 0,0-17 0,1-5 0,0-1 0,0 0 0,0 1 0,0-1 0,0 0 0,1 0 0,-1 0 0,1 0 0,0 0 0,0 0 0,2 3 0,32 36 0,-26-31 0,27 27 0,-19-19 0,0 1 0,18 26 0,-31-40 0,-1 1 0,0 0 0,-1 0 0,1 0 0,-1 1 0,-1-1 0,1 1 0,-1-1 0,-1 1 0,0 0 0,1 14 0,0 33 0,-1-32 0,0-1 0,-1 0 0,-2 0 0,0 0 0,-10 42 0,-83 231 0,88-262 0,2 1 0,1 0 0,1 0 0,2 0 0,3 40 0,0-2 0,-2-69 0,0 0 0,1 0 0,-1 1 0,1-1 0,0 0 0,0 0 0,3 6 0,-2-6 0,-1 0 0,0 0 0,0 0 0,0 0 0,0 1 0,0-1 0,0 7 0,6 36 0,1 65 0,-8 899 0,15-862 0,-8 15 0,-7-135 0,1 4 0,-2 1 0,0 0 0,-3-1 0,-9 42 0,-100 292 0,109-348 0,1 0 0,0 22 0,-3 9 0,4-31 0,1 0 0,2 27 0,-1-12 0,2-22 0,1 1 0,-1-1 0,2 1 0,-1-1 0,2 0 0,-1 0 0,2-1 0,10 18 0,-1 0 0,17 31 0,-10-21 0,16 43 0,-32-66 0,-2 0 0,1-1 0,-2 2 0,0-1 0,0 0 0,0 28 0,-3-36 0,0 22 0,0-1 0,-2 0 0,-1 1 0,-10 43 0,-1-14 0,3 1 0,2 0 0,3 0 0,2 88 0,3-127 0,2 0 0,0 0 0,1 0 0,1 0 0,1 0 0,8 24 0,35 79 0,-27-76 0,-2 1 0,-3 1 0,14 65 0,-24-62 0,-4 103 0,-2-76 0,0-59 0,-1 0 0,-5 23 0,3-24 0,1 1 0,0 23 0,-5 126 0,9-161 0,1-1 0,-1 0 0,1 1 0,1-1 0,-1 0 0,1 0 0,0-1 0,1 1 0,4 6 0,13 29 0,-18-33 0,5 9 0,-1 1 0,-1 0 0,-1 0 0,-1 1 0,0-1 0,1 33 0,-5-3 0,2-11 0,-3 0 0,0-1 0,-3 1 0,-11 50 0,6-44 0,2 1 0,3 0 0,1 0 0,3 48 0,0-65 0,-1 34 0,0-14 0,7 74 0,-3-80 0,-3 80 0,-2-46 0,2 65 0,0-138 0,0 0 0,0 0 0,1 0 0,-1 0 0,1 0 0,0 0 0,0-1 0,0 1 0,0 0 0,0 0 0,1-1 0,-1 1 0,1 0 0,0-1 0,0 0 0,0 1 0,0-1 0,0 0 0,0 0 0,1 0 0,-1 0 0,0-1 0,1 1 0,0-1 0,-1 1 0,1-1 0,0 0 0,5 1 0,0 1 0,1-1 0,-1-1 0,1 1 0,0-1 0,0-1 0,-1 0 0,1 0 0,15-3 0,-16 1 0,0 0 0,0 0 0,0-1 1,-1 0-1,1 0 0,-1-1 0,14-9 1,45-41-394,-4 2 99,-45 41 153,-1 1 0,2 0 0,33-13 0,-43 20 145,1 0-1,0 0 0,-1 1 0,1 1 1,1-1-1,-1 1 0,0 1 0,0 0 1,0 0-1,15 3 0,-13 1 10,0 0-1,0 1 1,-1 0 0,1 1 0,-1 0-1,0 1 1,-1 0 0,1 0-1,10 12 1,23 17 44,-28-25-36,1-2 0,-1 1 0,2-2 0,-1 0 0,1-1 0,22 6 0,-28-10-10,-1-1 0,1 0 0,0-1 1,0 0-1,0 0 0,0-1 0,0-1 0,0 0 0,0-1 1,-1 0-1,19-5 0,351-109 350,-352 110-330,0 0 1,0 2 0,0 1-1,0 2 1,36 2 0,-42 1-10,-1 1 1,0 1-1,0 0 1,-1 2-1,0 1 1,0 0-1,32 17 1,14 11-14,91 35 0,-126-60-9,0 0 0,0-2-1,1-1 1,0-2 0,53 3 0,-39-9 5,0-2-1,-1-1 1,1-3 0,-1-2 0,47-15 0,212-88-260,-240 86 42,-4 3 150,2 3-1,0 2 1,2 4-1,-1 2 1,2 3-1,-1 3 1,68 2 0,-125 4 68,154 0 199,177-23 1,-257 12-134,181-19 158,-222 29-185,1 1 0,-1 2 0,0 2 0,62 13 0,-89-14-42,182 37 9,-167-36-12,1-2 1,-1-1 0,0-1 0,1-2 0,28-4 0,18-11 0,1-4 0,83-34 0,57-17 0,-194 66 0,1 0 0,0 1 0,1 2 0,-1 0 0,1 2 0,-1 0 0,30 4 0,-36 1 0,-1 1 0,0 0 0,0 1 0,18 11 0,29 10 0,-19-12 0,1-2 0,0-2 0,0-2 0,1-2 0,0-2 0,0-2 0,1-2 0,-1-2 0,61-9 0,5-10 0,-1-6 0,-1-4 0,192-81 0,-176 54 0,-125 57 0,0 0 0,0-1 0,-1 1 0,1 0 0,-1 0 0,1-1 0,0 1 0,-1 0 0,1-1 0,-1 1 0,1-1 0,-1 1 0,1-1 0,-1 1 0,1-1 0,-1 1 0,0-1 0,1 1 0,-1-1 0,0 1 0,1-1 0,-1 0 0,0 1 0,0-1 0,0 1 0,1-1 0,-1-1 0,37-7 0,-12 1 0,4 0 0,0-1 0,0-1 0,-1-2 0,-1-1 0,44-28 0,-52 28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3.7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17 9830,'12'-11'89,"-6"5"33,-4 18-60,-3-9-4,0 0-1,0-1 1,-1 1-1,1-1 1,-1 1 0,0-1-1,1 0 1,-1 1-1,-3 1 1,-6 11 185,-57 112 1455,34-61-853,-45 70 1020,55-90-1225,22-43-576,1 1 0,-1-1 0,1 1 0,0 0 0,0-1 0,0 1 0,0 0 0,0 0 1,1 0-1,0-1 0,0 1 0,0 0 0,0 0 0,2 5 0,-2 11 67,0-17-131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4.1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9830,'29'7'546,"-14"-1"-279,0 0 0,0 1-1,-1 0 1,23 16 0,-20-12 262,36 17 0,153 50 2288,-202-77-2803,-2 0 8,0-1 0,0 0 1,0 1-1,0 0 0,0-1 0,-1 1 1,1 0-1,0 0 0,0 0 0,-1 0 0,1 0 1,-1 1-1,1-1 0,-1 0 0,1 1 1,-1-1-1,0 1 0,0-1 0,0 1 0,0 0 1,0-1-1,0 1 0,0 0 0,0 0 0,0 3 1,-1-4-23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2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1243 7593,'6'-66'6514,"17"-33"-4372,-2 9-1427,25-122-261,90-252-1,-76 255-302,-40 136-219,-20 71 60,1 0 0,0 0 0,-1-1 0,1 1 0,0 0 0,0 0 0,0 0-1,1 0 1,-1 0 0,2-2 0,-2 4-3,-1-1-1,1 1 0,-1-1 1,1 1-1,-1 0 1,1 0-1,-1-1 1,1 1-1,0 0 1,-1 0-1,1-1 0,-1 1 1,1 0-1,0 0 1,-1 0-1,1 0 1,-1 0-1,1 0 0,0 0 1,-1 0-1,1 0 1,0 0-1,-1 1 1,2-1-1,1 2-114,1 0 0,-1 1 0,0-1 0,0 1 0,0 0-1,0 0 1,-1 0 0,1 0 0,-1 0 0,3 4 0,3 6-927,-1-1 1,0 1 0,0 1 0,-2-1-1,5 15 1,-2-3-1030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4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458 0 9830,'-2'2'37,"0"0"0,0-1-1,0 1 1,0-1 0,-1 1 0,1-1-1,-1 0 1,1 0 0,-3 0 0,2 0-19,-27 10 508,-1-2 0,0-1-1,-52 6 1,-25 6 601,-36 23 625,142-40-1752,2-2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4.8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9830,'0'3'56,"1"0"-1,0 1 1,0-1-1,0-1 0,0 1 1,0 0-1,1 0 1,-1 0-1,1-1 1,0 1-1,0-1 1,0 1-1,3 2 1,-1 0 53,0 0 0,0 0 1,-1 0-1,1 1 1,3 9-1,12 26 323,-13-30-211,-1 1 1,0 0 0,5 16-1,-3 1 229,-1 0-1,-1 0 0,2 56 0,-7-30 98,0-53-547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5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9830,'0'22'84,"-1"-11"64,1 0 0,0 0 0,1 0-1,0 0 1,0 0 0,2-1 0,-1 1-1,6 14 1,9 26 463,-13-43-490,0 1 0,-1 0 1,0 0-1,-1 0 0,0 0 1,0 0-1,-1 0 0,1 11 1,5 20 424,-6-39-501,3-5 183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5.7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9830,'-4'10'118,"-2"5"37,7-11-107,-1-1 0,0 0 0,1 1 0,0-1 0,0 1 1,0-1-1,0 0 0,1 0 0,-1 0 0,1 1 0,0-2 0,0 1 0,0 0 0,0 0 0,0 0 0,1-1 0,-1 0 0,1 1 0,4 2 0,-1 1 83,6 6 155,-2 1 0,0 0-1,0 1 1,9 18-1,-19-32-280,1 4 39,0-1 0,0 1 0,-1 0 0,1 0-1,-1 0 1,0 0 0,0 0 0,-1 0 0,0 4-1,0 8 111,1-5-154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6.3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478 327 9830,'1'0'5,"-1"0"-1,0 1 0,1-1 1,-1 0-1,1 0 1,-1 0-1,1 0 0,-1 0 1,1 0-1,-1 1 1,1-1-1,-1 0 0,1 0 1,-1 1-1,0-1 1,1 0-1,-1 0 1,1 1-1,-1-1 0,0 1 1,1-1-1,-1 0 1,0 1-1,0-1 0,1 1 1,-1-1-1,0 1 1,0-1-1,0 1 0,1-1 1,-1 0-1,0 1 1,0-1-1,0 1 1,0-1-1,0 1 0,0-1 1,0 1-1,0-1 1,0 1-1,0-1 0,0 1 1,-1-1-1,1 1 1,0-1-1,0 1 0,0-1 1,-1 1-1,0 1 20,0 0 0,-1-1-1,1 1 1,0-1 0,-1 1-1,1-1 1,-1 0 0,0 0 0,1 0-1,-1 0 1,-2 1 0,-59 28 767,40-18-312,-1-1 0,-36 11 0,30-13-133,13-3-111,1-1-1,-1-1 0,0-1 0,-1-1 1,-26 1-1,43-3-226,1 1 1,-1-1 0,0-1-1,0 1 1,1 0-1,-1 0 1,0 0 0,1 0-1,-1 0 1,0-1-1,1 1 1,-1 0 0,0-1-1,1 1 1,-1 0-1,0-1 1,1 1 0,-1-1-1,1 1 1,-1-1 0,1 1-1,-1-1 1,1 1-1,0-1 1,-1 1 0,1-1-1,-1 0 1,1 1-1,0-1 1,0 0 0,-1 1-1,1-2 1,0-21 193,1 17-142,-2-2-65,0 0-1,-1 0 1,0 0-1,0 0 1,0 0-1,-1 0 1,-1 1 0,-6-14-1,5 12-41,0 0-1,1-1 0,0 0 1,1 0-1,-2-10 1,-20-90-354,22 97 360,-2-18-161,-12-33 0,6 27 99,8 32 48,-2-7-50,5 9 90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16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9830,'0'0'4,"0"1"0,0-1-1,0 0 1,0 1 0,0-1 0,1 0-1,-1 1 1,0-1 0,0 0 0,0 0-1,0 1 1,0-1 0,1 0 0,-1 1-1,0-1 1,0 0 0,0 0 0,1 1-1,-1-1 1,0 0 0,0 0 0,1 1-1,-1-1 1,0 0 0,0 0-1,1 0 1,-1 0 0,0 1 0,1-1-1,-1 0 1,0 0 0,1 0 0,0 0-1,10 6 98,-10-4-52,-1 1-54,8 0 6,-6-2 45,3 3 238,0 8-68,-2-10-161,-1 1 0,1-1-1,0 0 1,0-1-1,1 1 1,-1 0 0,0-1-1,1 0 1,5 2-1,-2-3-8,0 0 136,-6-4-137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2.2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1243 565 9830,'0'-33'0,"1"0"0,1 0 0,9-44 0,33-166 0,-19 127 0,-25 114 5,1 1-1,-1-1 1,0 0 0,1 0 0,-1 1-1,1-1 1,0 0 0,-1 1-1,1-1 1,0 0 0,0 1-1,0-1 1,0 1 0,0 0-1,1-1 1,1-1 0,-1 3 2,0 0 0,-1 0 0,1 0 0,-1 0 0,1 0 0,-1 1 0,1-1 0,-1 0 0,1 1 0,-1 0 0,1-1 0,-1 1 0,1 0 0,-1 0 0,0-1 0,0 1 0,1 0 1,-1 0-1,0 0 0,1 2 0,20 12 376,0-1 0,1 0 0,1-2 0,27 10 0,12 7 498,-62-29-868,1 1-1,-1-1 1,0 1-1,0-1 0,0 1 1,0 0-1,0-1 1,-1 1-1,1 0 0,0 0 1,0 0-1,0-1 0,0 1 1,-1 0-1,1 0 1,-1 0-1,1 0 0,-1 0 1,1 1-1,-1-1 0,1 0 1,-1 0-1,0 0 1,1 2-1,-1-1 13,-1 1-1,1-1 1,-1 0 0,1 0-1,-1 0 1,0 0 0,0 0 0,1 0-1,-1-1 1,-1 1 0,1 0-1,-2 3 1,-5 3 154,-1 1-1,1-1 1,-18 13 0,-32 18 869,-1-1 1,-2-4 0,-91 38 0,-203 55 3015,308-111-3593,28-8-126,-1-1 1,-1-2-1,1 1 1,-1-2-1,-36 3 1,55-8-319,0 1 1,1-1 0,-1 0-1,0 0 1,0 1-1,1-1 1,-1 0 0,1 0-1,-1 0 1,1-1 0,-1 1-1,1 0 1,0-1-1,0 1 1,-1 0 0,1-1-1,0 0 1,0 1 0,0-1-1,1 1 1,-1-1-1,0 0 1,1 0 0,-1 1-1,1-1 1,-1 0 0,1-2-1,-12-33-403,11 27 234,1 1 0,-1-1 0,0 0 0,-5-15 0,4 13 8,1 0 0,0-1 0,0 1 0,1-1 1,2-13-1,0-11-218,-2 34 315,1 0 1,0 1 0,0-1-1,0 0 1,0 0-1,0 0 1,1 1-1,-1-1 1,1 1 0,0-1-1,0 1 1,0-1-1,0 1 1,0 0 0,0 0-1,1 0 1,-1 0-1,4-1 1,0-2-26,1 1 0,0 0 0,0 1 0,0 0 0,0 0 0,0 0 0,13-2 0,-16 4 73,-1 1 0,1 0 1,-1 0-1,1 0 0,0 0 1,-1 0-1,1 1 0,-1 0 1,0 0-1,1 0 1,-1 0-1,0 0 0,1 1 1,-1-1-1,0 1 0,0 0 1,0 0-1,0 0 0,-1 0 1,1 1-1,0-1 0,-1 1 1,3 4-1,-2-1 12,-1 1-1,0-1 1,0 1-1,-1 0 1,0 0-1,0 0 1,0-1-1,-1 1 1,-1 11-1,1-1 4,-1-15-21,0 1 0,0-1 0,0 0 0,0 0 0,0 0 0,0 0 0,0 0 0,-1 0 0,1 0 0,-1 0 0,0 0 0,1-1 0,-4 3 0,-30 25 115,28-23-104,-12 7 69,0 0 0,-1-1 0,0-1 0,-27 11 0,-92 28 305,43-17-105,65-22-203,-14 8 73,-1-3 1,0-2-1,0-2 0,-54 7 1,98-18-152,1-1 0,-1 0 1,1 0-1,-1 1 0,1-1 0,-1 0 0,1 0 1,-1-1-1,1 1 0,-1 0 0,1 0 1,0-1-1,-1 1 0,1-1 0,-1 1 1,1-1-1,0 1 0,-1-1 0,1 0 1,0 0-1,0 0 0,-1 0 0,1 0 1,0 0-1,0 0 0,-1-1 0,1-2 7,0 0 0,0 0 0,0 0 0,0 0 0,1 0 0,0 0 0,0 0 0,0-6 0,0-3-6,1 9-56,0 1-1,0-1 1,0 0-1,1 0 1,0 0-1,-1 1 1,1-1-1,0 1 1,1 0-1,-1-1 1,1 1-1,3-3 1,37-37 103,-36 36-39,1 0 0,0 1 1,1 0-1,0 1 0,0 0 1,0 0-1,0 1 0,1 0 1,0 0-1,0 1 1,0 1-1,0 0 0,0 0 1,0 1-1,13 0 0,-21 1-10,0 0 0,-1 1 0,1-1 0,0 1 0,0 0 0,-1-1 0,1 1-1,0 0 1,-1 0 0,1 0 0,-1 0 0,1 0 0,-1 1 0,1-1 0,-1 0 0,0 1-1,0-1 1,1 1 0,-1-1 0,0 1 0,0 0 0,-1-1 0,1 1 0,0 0 0,0 3 0,2 2 7,-1 0 1,-1 0 0,1 0 0,-1 0 0,0 14 0,0-2 5,-1-13-8,1 0 1,-1 0-1,0-1 1,0 1 0,-1 0-1,0 0 1,0 0 0,0 0-1,-1-1 1,1 1-1,-1-1 1,-1 1 0,-4 7-1,-15 17 38,-12 17 59,-43 44 0,54-67-65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2.7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 9830,'23'-23'0,"-21"19"0,1 1 0,0 0 0,0 0 0,0 0 0,0 1 0,5-4 0,-7 6 1,-1-1 1,0 1-1,0 0 0,0 0 1,0 0-1,1 0 0,-1 0 1,0 0-1,0 0 0,1 0 1,-1 0-1,0 0 0,0 0 1,0 0-1,1 0 0,-1 0 1,0 0-1,0 0 0,0 0 1,1 0-1,-1 0 0,0 0 1,0 0-1,1 0 0,-1 0 1,0 0-1,0 0 0,0 0 0,0 1 1,1-1-1,-1 0 0,0 0 1,0 0-1,0 0 0,0 0 1,1 1-1,-1-1 0,0 0 1,0 0-1,0 0 0,0 1 1,0-1-1,0 0 0,0 0 1,0 0-1,0 1 0,1-1 1,1 15 140,-1-5-10,23 27 335,-8-12 129,18 39 0,65 157 2040,-75-147-1722,-21-69-848,-2 0-1,1 1 1,0 0 0,-1-1 0,0 1-1,-1-1 1,1 1 0,-1 11 0,0 1 161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3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9830,'0'2'25,"0"1"0,1-1 1,-1 1-1,0-1 0,1 0 0,0 0 0,0 1 0,-1-1 1,1 0-1,1 0 0,-1 0 0,0 0 0,0 0 0,1 0 1,-1 0-1,1 0 0,0-1 0,-1 1 0,1 0 0,0-1 1,0 0-1,0 1 0,0-1 0,0 0 0,0 0 0,0 0 1,3 1-1,40 31 748,-4 1 47,-40-32-820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3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9830,'1'0'0,"-1"-1"0,0 1 0,0 0 0,0 0 0,0 0 0,1 0 0,-1-1 0,0 1 0,0 0 0,0 0 0,0 0 0,1 0 0,-1 0 0,0-1 0,0 1 0,1 0 0,-1 0 0,0 0 0,0 0 0,1 0 0,-1 0 0,0 0 0,0 0 0,1 0 0,-1 0 0,0 0 0,0 0 0,1 0 0,-1 0 0,0 0 0,0 0 0,0 0 0,1 0 0,-1 0 0,0 1 0,0-1 0,1 0 0,-1 0 0,0 0 0,0 0 0,0 0 0,1 1 0,-1-1 0,0 0 0,0 0 0,0 1 0,1 1 39,0 0 1,0 1-1,0-1 0,0 0 1,1 0-1,-1 0 0,1 0 0,-1 0 1,1 0-1,0 0 0,-1 0 1,5 2-1,7 10 269,10 23 524,-2 1-1,26 61 0,-39-81-595,-5-10-126,0-1 1,0 1 0,-1 0 0,0 0 0,0 0 0,-1 0-1,0 15 1,-1-16-111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2.5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46 8849,'0'0'7772,"0"-36"-7527,0 27-2589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4.1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587 1 9830,'0'1'5,"0"-1"0,0 1 0,0 0 0,0 0 1,0 0-1,0-1 0,0 1 0,1 0 0,-1 0 0,0-1 0,0 1 0,1 0 0,-1-1 0,0 1 0,1 0 0,-1-1 1,1 1-1,-1 0 0,1-1 0,-1 1 0,1-1 0,0 1 0,-1-1 0,1 1 0,0-1 0,-1 0 0,2 1 1,-2-1 0,1 1 1,-1-1-1,1 0 1,-1 0-1,1 1 1,-1-1-1,1 0 1,-1 1-1,1-1 1,-1 1-1,0-1 1,1 0-1,-1 1 1,0-1-1,1 1 1,-1-1-1,0 1 1,1-1-1,-1 1 1,0-1 0,0 1-1,0-1 1,0 1-1,0-1 1,1 1-1,-1 0 1,7 42 812,0 49 182,-6-80-912,-1-8-44,1 0 1,-1 0-1,0 0 1,0 0-1,0 0 0,-1 0 1,1 0-1,-1 0 1,0-1-1,0 1 0,-1 0 1,1 0-1,-1-1 0,1 1 1,-1-1-1,0 1 1,0-1-1,-1 0 0,1 0 1,-5 4-1,-5 5 170,-1-1-1,-1 0 0,0-1 1,0-1-1,-1 0 0,0-1 1,-1 0-1,1-1 1,-1-1-1,-1-1 0,-19 4 1,6-2 229,0-2 0,-1 0 0,0-2 0,-34-2 0,53-1-318,1-1 1,-1 0-1,1 0 0,-1-1 0,1-1 0,0 0 1,-1-1-1,2 0 0,-1 0 0,0-1 0,1-1 1,0 0-1,0 0 0,-9-8 0,15 10-124,1 1 1,0-1-1,0 0 1,0 0-1,0 0 0,1 0 1,-1 0-1,1-1 0,0 1 1,1-1-1,-1 1 0,1-1 1,-1-5-1,0-4-216,0-1 0,2-28 0,0 18 84,0 9 102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4.4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1 9830,'11'0'0,"-11"0"4,0 0-1,0 0 0,-1 1 1,1-1-1,0 0 1,0 0-1,0 1 1,-1-1-1,1 0 1,0 0-1,0 1 0,0-1 1,0 0-1,0 0 1,0 1-1,0-1 1,-1 0-1,1 1 1,0-1-1,0 0 1,0 1-1,0-1 0,0 0 1,0 1-1,0-1 1,0 0-1,1 1 1,-1-1-1,0 0 1,0 0-1,0 1 0,0-1 1,0 0-1,0 1 1,1-1-1,-1 0 1,0 0-1,0 1 1,0-1-1,1 0 0,-1 0 1,0 0-1,0 1 1,1-1-1,-1 0 1,0 0-1,0 0 1,1 0-1,-1 0 1,0 1-1,1-1 0,-1 0 1,0 0-1,0 0 1,1 0-1,-1 0 1,0 0-1,1 0 1,-1 0-1,0 0 0,1 0 1,-1 0-1,0 0 1,1 0-1,-1-1 1,-14 9 269,0-1 1,-30 11 0,10-5 174,-143 71 1784,169-78-2004,6 0-183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5.3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9830,'1'0'4,"-1"0"-1,0 0 1,0 0-1,0 0 1,0 0-1,1 1 1,-1-1-1,0 0 1,0 0 0,0 0-1,0 0 1,1 0-1,-1 0 1,0 0-1,0 0 1,0 0-1,1 0 1,-1 0-1,0 0 1,0 0 0,0 0-1,1 0 1,-1 0-1,0 0 1,0 0-1,0-1 1,0 1-1,1 0 1,-1 0-1,0 0 1,0 0 0,0 0-1,0 0 1,0 0-1,1-1 1,-1 1-1,0 0 1,0 0-1,0 0 1,0 0-1,0-1 1,0 1-1,0 0 1,0 0 0,1 0-1,-1 0 1,0-1-1,0 1 1,0 0-1,0 0 1,0 0-1,0-1 1,0 1-1,0 0 1,0 0 0,0 0-1,0-1 1,0 1-1,-1 0 1,1 0-1,10 14 282,2 14 176,0 1 1,-2 0-1,-1 0 0,10 59 1,-12-27 761,-1 93 0,-12-149-1223,5-3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6.6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1274 96 9830,'0'-65'0,"0"39"0,0 22 0,0 8 0,1 15 262,1 0 1,1 0-1,5 20 0,-3-19 50,-1 0 0,-1 0 1,0 24-1,-2-16 1,0-20-222,0-1 1,-1 0 0,0 1 0,0-1-1,-1 1 1,0-1 0,0 0 0,-1 1-1,0-1 1,0 0 0,-5 12 0,3-14 27,1 1 1,0 0 0,0-1 0,1 1-1,0 1 1,-2 8 0,4-14-119,0-1 0,0 0 0,0 1 0,0-1 0,0 0 0,0 1 0,0-1 0,0 0 0,0 1 0,0-1 0,0 1 0,0-1 0,0 0 0,0 1 0,0-1 0,0 0 0,-1 1 1,1-1-1,0 0 0,0 1 0,0-1 0,-1 0 0,1 1 0,0-1 0,0 0 0,-1 0 0,1 1 0,0-1 0,0 0 0,-1 0 0,1 1 0,0-1 0,-1 0 0,1 0 0,0 0 0,-1 0 0,1 0 0,-1 0 0,1 1 0,0-1 1,-1 0-1,1 0 0,-1 0 0,1-1 0,0 1 0,0 0 1,0 0-1,-1 0 0,1 0 0,0 0 1,0-1-1,0 1 0,0 0 0,-1 0 0,1 0 1,0-1-1,0 1 0,0 0 0,0 0 1,0 0-1,0-1 0,0 1 0,0 0 0,0 0 1,0-1-1,0 1 0,0 0 0,-1 0 1,2 0-1,-1-1 0,0 1 0,0 0 0,0 0 1,0-1-1,0 1 0,0 0 0,0 0 1,0 0-1,0-1 0,0 1 0,0 0 0,0 0 1,1 0-1,-1-1 0,0 1 0,0 0 1,0 0-1,0 0 0,1 0 0,-1-1 0,0 1 1,0 0-1,0 0 0,1 0 0,-1 0 1,33-24 1018,67-37 1,-97 59-989,3-1 73,1-1 1,0 1-1,0 1 1,0-1-1,0 1 0,0 0 1,1 1-1,-1-1 1,0 1-1,10 1 1,-15 0-77,-1 0 1,1 1 0,0-1-1,-1 1 1,1 0 0,-1 0-1,1-1 1,-1 1 0,1 0 0,-1 0-1,1 0 1,-1 1 0,0-1-1,0 0 1,1 0 0,-1 1-1,0-1 1,0 1 0,-1-1-1,1 1 1,0-1 0,0 1-1,-1-1 1,1 1 0,-1 0-1,1-1 1,-1 1 0,1 2-1,1 6 109,0 0-1,-1 0 1,0 18-1,0-16 39,-1-9-140,0 1 0,1-1-1,-1 0 1,0 0 0,-1 1 0,1-1-1,0 0 1,-1 0 0,0 0 0,0 0-1,0 1 1,0-1 0,0 0 0,-1-1-1,1 1 1,-1 0 0,-2 3 0,-21 20 527,-1-1 0,-1-1 0,0-2 0,-44 27 0,40-31-249,0-2-1,-1-1 0,-1-2 0,0-1 0,-1-2 1,-1-1-1,1-1 0,-1-2 0,0-2 0,-53 1 1,84-5-317,0 0 0,0-1 1,0 1-1,0-1 1,1 0-1,-1 0 1,0 0-1,0 0 0,1-1 1,-1 0-1,1 1 1,-1-1-1,1-1 1,0 1-1,0 0 0,0-1 1,0 1-1,0-1 1,1 0-1,-1 0 1,1 0-1,0-1 0,-1 1 1,-1-5-1,-3-8-273,-16-42-335,-1-25-302,3-2-162,12 52 653,-2 4 94,8 23 255,1 0-1,0 0 1,0 0 0,0 0 0,1 0 0,0 0 0,-1-8-1,2 11 24,0 1-1,-1-1 1,1 1 0,-1-1-1,0 0 1,1 1-1,-1-1 1,0 1-1,-3-4 1,3 4 18,0 0 1,0 0-1,0-1 1,0 1-1,0 0 1,1-1 0,-1 1-1,1-1 1,-1-2-1,-1-15-215,-1 34 296,5-6-21,0-1 0,0 1 1,1-1-1,0 0 0,0 0 1,1 0-1,0-1 0,7 10 1,2 6 42,38 71 501,-4 3 0,47 137 0,-82-190-270,9 67 1,-7-30-8,-5-30 6,-1 1-1,1 91 1,-9-137-277,0 0-1,0 0 1,0 0 0,0 0 0,-1 0 0,0 0 0,0 0 0,0 0-1,-1 0 1,1-1 0,-1 1 0,0 0 0,-1-1 0,-2 5 0,-6 8 53,-2 0 1,1-1 0,-2 0 0,0-1 0,-1 0 0,-1-1 0,0-1 0,0-1 0,-2 0 0,1-1 0,-1-1 0,-1 0 0,-23 8 0,-19 6-78,-1-3 0,-72 15 0,93-27 0,0-3 0,-1-1 0,0-2 0,-59-3 0,81-2 1,1 0 0,-1-1 0,1-1 0,-20-7 0,32 9-5,0-1-1,0 0 0,0 0 1,1 0-1,0-1 0,-1 0 1,1 0-1,0-1 0,1 1 1,-1-1-1,1-1 0,0 1 1,0-1-1,-3-6 0,5 4-104,0 0 0,1-1 0,0 1 0,0-1-1,1 0 1,0 0 0,1 1 0,0-1 0,0 0-1,2-10 1,-1-14-331,0 15 217,0 0 1,1-1 0,0 1-1,2 0 1,0 0 0,1 0 0,1 1-1,1 0 1,0 0 0,15-24-1,-7 15-449,34-43-1,-10 24 63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7.5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273 0 9830,'-1'14'208,"-1"-1"1,-1 1-1,-1-1 0,0 0 0,0 0 0,-1 0 1,-1 0-1,0-1 0,-9 13 0,-11 27 375,-56 98 1284,-6 14 210,71-93-1391,14-55-434,3-15-237,0 0 1,0 0-1,0 0 1,0-1-1,0 1 1,0 0 0,0 0-1,-1 0 1,1 0-1,0 0 1,-1 0 0,1-1-1,0 1 1,-1 0-1,-1 1 1,0 6-28,3-16 69,-1 1 171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7.8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 9830,'3'-1'25,"-1"0"0,1 1 0,0-1-1,-1 1 1,1 0 0,-1 0 0,1 0 0,0 0 0,-1 0-1,5 1 1,52 16 1009,-1 2 0,81 39 0,10 4 959,-125-54-1660,-15-6-208,0 1-1,-1 0 1,1 0-1,-1 1 1,1 0-1,13 10 1,-16-8-125,-6-4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8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659 1 9830,'-18'2'294,"1"1"0,-1 1 0,1 1 1,-31 12-1,8-3 100,-93 27 2289,-209 36 1,329-76-2574,1-1 118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8.3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9830,'2'0'36,"0"1"-1,-1-1 1,1 1 0,0-1-1,0 1 1,-1 0 0,1 0-1,0 0 1,-1 0 0,1 0-1,-1 1 1,1-1 0,-1 0-1,2 3 1,0-1 21,4 2 107,-6-5-147,0 1 0,0-1 0,0 1 0,-1 0 0,1-1 0,0 1 1,0 0-1,-1-1 0,1 1 0,0 0 0,-1 0 0,1-1 0,-1 1 0,1 0 1,-1 0-1,1 1 0,13 22 322,-11-21-281,-1 0-1,0 0 0,0 0 1,0 0-1,0 1 1,-1-1-1,0 1 0,1-1 1,0 5-1,2 17 329,0-1 0,2 1 0,1-2 0,14 33 1,-11-23-31,-9-29-312,0 0-1,0 0 1,0 0 0,0 0 0,1 0-1,0 0 1,-1 0 0,4 3 0,2 4 138,-6 0-137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8.9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286 0 9830,'2'7'91,"-1"-1"0,1 0 0,1 0 0,-1 0 0,1 0 0,0 0-1,0 0 1,1-1 0,0 1 0,0-1 0,5 6 0,16 23 361,-11-10-175,-9-16-154,1 0 0,-1 1 0,-1-1 0,0 1 1,0 0-1,-1 1 0,0-1 0,-1 0 0,1 1 0,-2-1 0,2 16 1,-4-19-42,0-1 0,-1 1 0,1 0 0,-1-1 0,0 1 0,-1-1 0,1 1 0,-1-1 0,0 0 0,0 0 0,-1 0 0,1-1 0,-1 1 0,0-1 0,-1 0 0,1 0 0,-7 5 0,-6 4 295,0-1-1,0-1 1,-33 15 0,36-19-195,0-1-1,-1-1 1,1 0-1,-1-1 1,0 0 0,-1-2-1,1 0 1,0 0 0,-1-2-1,-22-1 1,35 1-139,-1-1-1,2 0 1,-1-1 0,0 1 0,0 0 0,0-1-1,0 0 1,1 1 0,-1-1 0,1 0-1,0-1 1,-1 1 0,1 0 0,0 0-1,0-1 1,0 0 0,1 1 0,-1-1 0,1 0-1,-1 0 1,-1-5 0,1 3-62,1 0 0,-1 0 0,1 0 0,0 0 0,1 0-1,-1 0 1,1 0 0,0-1 0,0 1 0,1 0 0,-1 0 0,3-10 0,-1 12 12,0 0-1,-1 0 1,1 0 0,0 0-1,0 1 1,1-1 0,-1 0-1,0 1 1,1 0-1,0-1 1,-1 1 0,1 0-1,0 1 1,0-1 0,0 0-1,0 1 1,0 0 0,1-1-1,-1 1 1,0 0 0,1 1-1,-1-1 1,4 0 0,0 0 45,-1 1 0,1-1 1,0 1-1,-1 0 1,1 1-1,-1 0 0,1 0 1,-1 0-1,1 1 1,-1-1-1,7 4 0,-9-3-4,1 0-1,0 1 1,-1-1-1,1 1 1,-1 0 0,0 0-1,0 1 1,0-1-1,0 1 1,-1 0-1,1 0 1,-1 0-1,0 0 1,0 0-1,-1 1 1,1-1-1,-1 1 1,0 0-1,0 0 1,-1 0-1,1 0 1,-1 0-1,0 0 1,0 0 0,-1 7-1,1 7 66,0-15-75,-1 0 1,0 0 0,1 0 0,-1-1 0,-1 1-1,1 0 1,0 0 0,-1 0 0,0-1 0,0 1-1,0 0 1,0-1 0,-1 1 0,0-1 0,-3 6-1,-26 29 312,20-24-210,-1 0 0,0 0 0,-1-1 0,-29 22 0,22-23 27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29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1 113 9830,'12'3'143,"0"0"1,0-1-1,0-1 0,0 0 0,1-1 1,-1 0-1,0-1 0,0 0 0,0-1 1,0 0-1,0-1 0,0 0 0,22-10 1,69-24 1021,-59 22-349,45-22 0,-71 29-524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3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1399 1 9849,'0'3'502,"0"0"0,1-1 0,0 1 0,-1 0 0,1 0 0,0-1 0,0 1 0,2 4-1,17 25 512,-15-26-1023,0 1 0,-1 1 0,0-1 0,0 1 0,-1-1 0,0 1 0,4 16 0,-1 22 70,-1 55 0,-5-97-56,0 1 1,0 0-1,-1-1 1,0 1-1,0 0 1,0-1-1,0 1 1,-1-1-1,0 1 1,0-1-1,-3 5 0,4-7 0,-1 1 0,0-1-1,0 0 1,0 0 0,0 0-1,0 0 1,-1 0-1,1 0 1,0-1 0,-1 1-1,1-1 1,-1 1-1,0-1 1,0 0 0,1 0-1,-1-1 1,0 1 0,0 0-1,-5 0 1,5-1-2,-1-1-1,0 1 1,1 0 0,-1-1 0,0 0 0,1 0-1,-1 0 1,1 0 0,-1 0 0,1-1 0,0 0-1,0 1 1,0-1 0,0-1 0,0 1 0,0 0-1,-4-5 1,-5-6-43,0 0 1,-15-24-1,-2-2-107,-10-12 85,30 38 79,0 0 0,-1 1 0,-1-1 0,-17-15-1,26 27-24,1 0 0,-1 0-1,1 1 1,-1-1-1,0 0 1,1 1-1,-1-1 1,0 1-1,1-1 1,-1 1 0,0 0-1,0 0 1,1-1-1,-1 1 1,0 1-1,0-1 1,1 0-1,-1 0 1,0 1 0,0-1-1,1 1 1,-1-1-1,-3 2 1,-39 27-338,22-13 151,-60 35-200,-60 40 314,-157 72 1,289-158 72,-389 199 320,363-185-238,27-15-76,0 1 1,0 0-1,0 0 0,1 1 1,-1 0-1,-9 10 0,17-16 23,1 1-1,-1-1 1,1 1-1,0 0 0,-1-1 1,1 1-1,-1 0 1,1-1-1,0 1 0,0 0 1,0-1-1,-1 1 1,1 0-1,0 0 0,0-1 1,0 1-1,0 0 1,0 0-1,0-1 0,0 1 1,0 0-1,1-1 1,-1 1-1,0 0 0,0 0 1,0-1-1,1 1 1,-1 0-1,1-1 0,-1 1 1,0-1-1,1 1 1,-1 0-1,1-1 0,-1 1 1,1-1-1,-1 1 1,1-1-1,0 1 0,0-1 1,32 20 162,-22-15-249,9 7 296,0-1 0,1-1 1,0 0-1,1-2 0,0-1 0,0 0 0,0-2 0,1 0 1,0-2-1,0-1 0,0 0 0,0-2 0,26-2 0,-27-3 21,0 0-1,0-1 0,0-2 0,-1 0 1,33-17-1,92-67-87,-113 68-216,-2-1 0,-1-1 0,-1-2 0,39-47 0,-50 51-1143,-1-1-1,19-34 1,-25 36-1069,-1 1 0,-1-1-1,8-30 1,-12 25-295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0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243 157 9830,'-2'-6'137,"2"5"-132,1 0 0,0 1 0,-1-1 0,1 1 0,-1-1 0,1 1 0,0-1 0,-1 1 0,1-1 0,0 1 0,-1 0 0,1-1 0,0 1 0,0 0 0,0 0 1,-1-1-1,1 1 0,0 0 0,0 0 0,0 0 0,-1 0 0,1 0 0,0 0 0,0 0 0,0 1 0,0-1 0,63 0 778,0-3 0,-1-3-1,1-3 1,-2-3 0,1-2-1,65-24 1,-124 37-722,-1-1 1,1 1-1,-1 0 1,0-1-1,0 0 1,0 0-1,0 0 0,0 0 1,3-3-1,-5 3-29,0 0 0,0 0 0,0 0 0,0 0 0,0 0-1,0 0 1,-1-1 0,1 1 0,-1 0 0,0-1 0,1 1 0,-1 0-1,0-1 1,-1-2 0,1 5-25,-1-1 0,1 1 0,-1-1-1,1 1 1,-1-1 0,1 1 0,-1 0 0,0-1-1,1 1 1,-1 0 0,0-1 0,1 1 0,-1 0 0,0 0-1,0 0 1,1-1 0,-1 1 0,0 0 0,1 0-1,-1 0 1,0 0 0,-1 1 0,-24-1 293,21 0-211,-2 0-4,0 1-1,1 0 0,-1 1 1,1 0-1,-1 0 0,1 0 1,0 1-1,0 0 0,0 0 1,-9 6-1,-3 3 489,-30 28 0,25-16-17,1 0 1,1 2-1,-33 52 1,37-50 108,-1-2-1,-1 0 1,-45 45 0,55-62-538,-1-1 1,0 0-1,0 0 0,-1-1 0,0-1 0,0 0 0,0 0 0,-1-1 1,0-1-1,0 0 0,0 0 0,0-1 0,-1-1 0,1 0 0,-18 0 1,24-2-128,-1-1 0,1-1 0,0 1 0,0-1 0,0 0 0,0 0 0,0-1 0,1 1 0,-9-7 0,3 2 0,0 0 0,0-1 0,-14-15 0,17 13 0,7 9 0,0-1 0,0 1 0,0 0 0,0-1 0,0 1 0,0 0 0,-1 0 0,1 0 0,0 0 0,-1 0 0,-2-1 0,-15-9 0,24 14 0,-1 0 0,0 1 0,0-1 0,-1 1 0,1 0 0,-1 0 0,0 1 0,0-1 0,3 7 0,0-2 0,-1 0 0,-1 1 0,0-1 0,6 18 0,-9-16 0,0-1 0,-1 1 0,-1 14 0,0-1 0,1-22 0,-1 1 0,1 0 0,-1-1 0,0 1 0,0-1 0,0 1 0,0-1 0,-1 0 0,1 1 0,0-1 0,-1 0 0,0 0 0,0 0 0,1 0 0,-6 3 0,-33 26 0,37-30 0,-11 8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0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9830,'0'1'36,"0"1"-1,0 0 1,0-1 0,0 1-1,1 0 1,-1-1-1,0 1 1,1 0 0,-1-1-1,1 1 1,-1-1-1,1 1 1,0-1 0,0 1-1,-1-1 1,1 1 0,0-1-1,0 0 1,1 0-1,-1 1 1,0-1 0,2 1-1,0 1-25,0-2 24,-1 1 1,1 0-1,-1-1 0,1 1 0,-1-1 1,1 0-1,0 0 0,0 0 0,-1 0 0,1 0 1,0-1-1,0 1 0,0-1 0,0 0 0,0 0 1,4 0-1,5 0 193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1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403 543 9830,'1'-15'0,"-1"10"0,1 0 0,-1 1 0,0-1 0,-1 0 0,1 1 0,-1-1 0,0 1 0,0-1 0,0 1 0,-1-1 0,-2-5 0,0 1 0,1 0 0,0 1 0,1-1 0,-1 0 0,2 0 0,-1-1 0,1 1 0,1-18 0,-2-7 0,-2-2 0,2 0 0,1 0 0,5-46 0,-3 75 16,0 0 0,1 0 1,0 0-1,0 1 0,1-1 0,0 0 0,0 1 0,0 0 0,1-1 1,0 1-1,0 1 0,1-1 0,-1 0 0,1 1 0,0 0 0,1 0 1,-1 1-1,1 0 0,0 0 0,0 0 0,1 0 0,-1 1 1,1 0-1,-1 1 0,1-1 0,0 1 0,0 0 0,0 1 0,0 0 1,8-1-1,-8 3 85,1 0 0,-1 0 0,1 0 1,0 1-1,-1 0 0,0 1 0,0 0 1,1 0-1,-2 0 0,1 1 0,0 0 0,-1 0 1,0 1-1,0-1 0,0 1 0,0 1 1,-1-1-1,0 1 0,7 9 0,-10-10-45,0 0 0,0 0 0,-1 0 0,0 0 0,0 0 0,0 0 0,0 0 0,-1 1 0,0-1 0,0 0 0,0 0 0,-2 6 0,1 11 126,0-18-125,0 0 1,0 0-1,0 0 0,-1 0 0,0 0 0,1 0 0,-1-1 0,-1 1 0,1 0 0,-1-1 0,1 0 0,-1 0 1,0 1-1,0-2 0,-4 5 0,-55 40 640,24-25 22,-1-1 0,0-3 0,-69 23 0,26-9 153,47-19-382,19-8-226,0 1 0,0 1 0,0 0-1,1 1 1,-18 14 0,32-22-251,0 1 1,1 0-1,-1 0 0,1 0 1,0 0-1,-1 0 0,1 0 1,0 0-1,-1 0 0,1 0 0,0 0 1,0 0-1,0 0 0,0 0 1,0 0-1,0 0 0,0 0 1,0 0-1,1 0 0,-1 0 0,0-1 1,0 1-1,1 1 0,9 18 308,-6-17-273,-2 0-1,1 0 0,0 1 1,0-1-1,-1 0 0,0 1 1,0 0-1,0 0 0,0-1 0,-1 1 1,1 0-1,-1 0 0,0 1 1,1 6-1,0 7 237,-1 0 1,0 22 0,-2-23-78,1-14-171,-2 0 1,1-1-1,0 1 0,0 0 1,-1 0-1,0 0 1,1-1-1,-1 1 1,0-1-1,0 0 0,-1 1 1,1-1-1,-4 3 1,-38 30 694,41-33-627,3-2-102,-12 9 224,0-1 0,0 0 0,-21 10-1,13-12-179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1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 9830,'26'-20'501,"-26"20"-491,1 0 0,0 0 1,-1 1-1,1-1 0,0 0 1,-1 0-1,1 1 0,-1-1 0,1 0 1,-1 1-1,1-1 0,-1 0 1,1 1-1,-1-1 0,1 1 1,-1-1-1,1 1 0,-1-1 1,0 1-1,1-1 0,-1 1 0,0 0 1,0-1-1,1 1 0,-1-1 1,0 1-1,0 0 0,0-1 1,0 1-1,0 0 0,0-1 1,0 2-1,1-1 14,118 275 3774,-111-254-3753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1.9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626 276 9830,'-6'0'107,"0"-1"0,0 0 0,0 0 0,0-1 0,0 1 0,1-1 0,-1-1 0,0 1 0,1-1 0,0 0 0,-1 0 0,-8-8 0,2 1 9,1 0 0,0-1 0,1 0 0,-11-14 0,18 20-123,1 1 0,0 0 0,-1 0 0,1-1 0,1 0 0,-1 1 0,1-1-1,0 0 1,0 1 0,0-7 0,0-52-78,1 37 43,0 25 43,1-1 0,-1 1 0,1-1-1,-1 1 1,1-1 0,-1 1 0,1 0 0,0-1 0,0 1 0,0 0-1,-1 0 1,1 0 0,0 0 0,1 0 0,-1 0 0,0 0-1,0 0 1,0 0 0,1 0 0,-1 0 0,0 1 0,1-1 0,-1 0-1,0 1 1,1 0 0,-1-1 0,1 1 0,2-1 0,-2 1 34,0-1 0,0 1 1,1-1-1,-1 1 1,1 0-1,-1 0 0,0 0 1,1 0-1,-1 1 0,0-1 1,1 1-1,-1-1 1,0 1-1,0 0 0,1-1 1,-1 1-1,4 3 1,0 2 63,0 0 1,-1 1 0,1-1 0,-1 1 0,-1 1-1,1-1 1,-2 1 0,1-1 0,-1 1 0,0 0 0,0 0-1,-1 1 1,2 10 0,0 9 335,-2 1 0,-2 47 0,-1-32 3,1-38-363,0 0-1,-1-1 0,0 1 0,0 0 0,0 0 1,-1-1-1,0 1 0,0-1 0,0 1 1,-1-1-1,1 0 0,-1 0 0,-1 0 0,1 0 1,-1-1-1,1 1 0,-1-1 0,-1 0 0,-4 4 1,2-3 26,0-1-1,0 1 1,0-1 0,0-1 0,-1 1 0,0-2 0,1 1 0,-1-1 0,0 0 0,0 0 0,0-1 0,-1 0 0,-8 0 0,9-2-8,0 1 1,1-1-1,-1-1 1,0 1-1,1-1 0,-1-1 1,1 1-1,0-1 1,0 0-1,-11-7 1,-4-5 3,-36-32-1,42 33-266,0 1-1,0 0 0,-30-16 0,40 25 223,5 3-47,0 0 1,0 0-1,0 1 1,-1-1-1,1 1 1,0-1-1,0 1 1,-1-1 0,1 1-1,0-1 1,-1 1-1,1 0 1,0 0-1,-1 0 1,1 0-1,-2 0 1,1 0 1,1 0 1,-1 1-1,1-1 1,-1 0-1,1 1 1,-1-1-1,1 1 1,-1-1-1,1 1 1,0-1-1,0 1 1,-1 0-1,1 0 1,0 0 0,0 0-1,0 0 1,0 0-1,0 0 1,0 0-1,0 0 1,0 1-1,0-1 1,0 0-1,1 0 1,-1 1-1,0-1 1,0 3-1,-4 5 61,-4 4 31,0 1-1,1 1 0,0-1 0,1 1 0,1 1 0,-6 19 0,1-6 98,2-7-44,6-14-99,-1-1 0,1 1 0,1 0 0,-2 9 0,2 8 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2.8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619 272 9830,'13'-1'0,"-13"1"2,0 0-1,1 0 0,-1 0 1,0 0-1,1 0 1,-1 0-1,0 0 0,1 0 1,-1 0-1,0 0 1,1 1-1,-1-1 1,0 0-1,1 0 0,-1 0 1,0 0-1,0 1 1,1-1-1,-1 0 1,0 0-1,0 1 0,1-1 1,-1 0-1,0 0 1,0 1-1,0-1 0,0 0 1,1 1-1,-1-1 1,0 0-1,0 1 1,0-1-1,0 0 0,0 1 1,0-1-1,0 0 1,0 1-1,0-1 1,0 0-1,0 1 0,0-1 1,0 0-1,0 1 1,0-1-1,0 0 1,-1 1-1,1-1 0,0 0 1,0 0-1,0 1 1,0-1-1,-1 0 0,1 1 1,0-1-1,-1 0 1,-7 13 146,-12 14 295,5-7 8,0-1 1,-1-1-1,-20 18 0,2-6 301,-2-2-1,0-2 0,-72 40 0,82-58-478,25-8-264,0 0 0,0 0 0,0 0 0,0 0 0,0 0 0,1 0 0,-1 0 1,0 0-1,0 0 0,0 0 0,0 0 0,0 0 0,1-1 0,-1 1 0,0 0 0,0-1 0,1 1 1,-1-1-1,0 1 0,0-1 0,1 1 0,-1-1 0,0 1 0,1-1 0,-1 0 0,1 1 0,-1-1 1,1 0-1,-1 0 0,-4-7 178,1 0 0,-1 0-1,-1 1 1,-9-11 0,-3-6 178,-19-26-198,-40-62-610,66 95 307,2-1-1,0 0 1,1-1-1,-9-32 1,3-16-219,10 45 156,-1 0 0,-13-40 1,16 39 80,3 15 3,-1 6 115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3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1 104 9830,'46'-2'317,"-25"1"47,0 1 1,37 3 0,-18 10 86,-29-8-234,0-1 0,0-1 1,14 3-1,-7-5 10,-17-3-205,0 1-1,0-1 0,0 1 1,0-1-1,0 1 1,0-1-1,-1 1 1,1-1-1,0 0 0,-1 1 1,0-1-1,1 0 1,-1 0-1,0 1 0,0-1 1,0-3-1,0-81 39,0 85-60,0 1-1,0-1 1,0 0-1,0 1 0,-1-1 1,1 1-1,0-1 1,0 1-1,-1-1 0,1 1 1,0-1-1,0 1 1,-1-1-1,1 1 1,0 0-1,-1-1 0,1 1 1,-1-1-1,1 1 1,-1 0-1,1-1 1,-1 1-1,0 0 0,-1-2-4,-5-3-45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3.4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13 9830,'-6'-2'72,"5"2"-65,1 0 0,-1 0 1,1 1-1,-1-1 0,1 0 0,-1-1 0,1 1 0,-1 0 0,1 0 0,-1 0 0,1 0 0,-1 0 0,1 0 0,0-1 0,-1 1 0,1 0 0,-1 0 0,1-1 0,-1 1 0,1 0 0,0 0 0,-1-1 0,1 1 0,0-1 0,-1 1 0,1 0 0,0-1 0,-1 1 0,1-1 0,0 1 1,0-1-1,0 1 0,-1 0 0,1-2 0,-1 1 175,-5 1-137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4.6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1601 21 9830,'0'0'9,"0"-1"0,1 1-1,-1-1 1,0 1 0,0-1 0,1 1 0,-1 0-1,0-1 1,1 1 0,-1-1 0,0 1 0,1 0-1,-1-1 1,0 1 0,1 0 0,-1-1 0,1 1-1,-1 0 1,1 0 0,-1 0 0,1-1-1,-1 1 1,1 0 0,0 0 0,0 0 2,-1 0 0,1 0 1,-1-1-1,1 1 0,-1 0 0,0 0 1,1 0-1,-1-1 0,1 1 0,-1 0 0,1 0 1,-1-1-1,0 1 0,1 0 0,-1-1 1,1 1-1,-1-1 0,0 1 0,0 0 1,1-1-1,-1 1 0,0-1 0,0 1 0,1-1 1,-1 1-11,0-1 0,0 1 1,0 0-1,0 0 1,0 0-1,0-1 0,0 1 1,0 0-1,0 0 0,1 0 1,-1-1-1,0 1 1,0 0-1,0 0 0,0 0 1,0 0-1,0-1 1,1 1-1,-1 0 0,0 0 1,0 0-1,0 0 0,1 0 1,-1 0-1,0 0 1,0-1-1,0 1 0,1 0 1,-1 0-1,0 0 0,0 0 1,0 0-1,1 0 1,-1 0-1,0 0 0,0 0 1,1 0-1,-1 0 0,0 0 1,0 0-1,0 0 1,1 0-1,-1 1 0,0-1 1,0 0-1,0 0 1,1 0-1,-1 0 0,0 0 1,0 0-1,0 1 0,0-1 1,0 0-1,1 0 1,-1 0-1,0 0 0,0 1 1,0-1-1,0 0 0,0 0 1,0 0-1,0 1 1,1-1-1,-1 0 0,0 1 1,0 3 60,-1-1-7,1 1-1,0 0 0,0 0 0,0-1 1,1 1-1,0 0 0,-1 0 0,1-1 1,0 1-1,1-1 0,-1 1 1,1-1-1,1 4 0,1 2 72,0-1-1,-1 1 1,0 0 0,0 0-1,-1 0 1,-1 0 0,1 0-1,-2 1 1,1-1 0,-1 0-1,-2 16 1,2-1 114,0-21-196,-1 0 0,1-1 0,-1 1-1,0 0 1,0-1 0,0 1-1,0-1 1,0 1 0,0-1-1,-1 0 1,1 1 0,-1-1 0,0 0-1,0 0 1,1 0 0,-1 0-1,-3 1 1,-1 3 117,-1-1 1,1-1-1,-1 1 0,-11 4 0,13-6-78,0-1 0,1 0-1,-1-1 1,0 1 0,0-1-1,0 0 1,0 0 0,0 0 0,0-1-1,0 0 1,0 0 0,-10-1-1,12 0-24,-1 0 0,1 0 0,0-1-1,0 1 1,0-1 0,0 1 0,0-1-1,0 0 1,0 0 0,1-1 0,-1 1-1,1 0 1,0-1 0,-1 0-1,1 1 1,0-1 0,0 0 0,1 0-1,-3-6 1,-30-40 716,20 30-792,11 43 0,3 98 727,0-117-682,-1 0 0,0 0 0,-1 0 1,1-1-1,-1 1 0,0-1 0,0 1 0,0-1 0,-1 0 0,1 1 0,-1-2 0,0 1 0,-4 4 0,-2 0 53,8-7-63,0 0-1,-1 0 1,1 0-1,0 0 0,0 0 1,-1-1-1,1 1 1,0 0-1,-1-1 0,1 1 1,0-1-1,-3 1 1,2 0 2,0 0 0,-1-1 0,1 1 0,-1-1 0,0 0 1,1 0-1,-1 0 0,1 0 0,-1 0 0,1-1 0,-1 1 0,1-1 1,-1 1-1,1-1 0,-1 0 0,1 0 0,0 0 0,-1 0 0,1 0 1,0-1-1,0 1 0,-2-3 0,-4-5-19,1 0 0,0-1 0,1 0 0,0 0 0,-9-21 0,3 5-295,-6-9 83,2 3-171,0 2 0,-34-46 0,46 70 402,-1 1 0,0 0 0,0 0 0,0 0 0,0 1 1,-1-1-1,0 2 0,0-1 0,0 0 0,0 1 1,-1 0-1,0 1 0,1 0 0,-1 0 0,0 0 0,0 1 1,0-1-1,0 2 0,0-1 0,0 1 0,0 0 0,-11 2 1,-9 3 226,0 1 1,0 1 0,0 2 0,-36 16 0,14-5 86,-59 20 335,-385 153 2477,476-186-3016,0 1 1,1 1 0,0 0-1,0 1 1,1 1 0,1 1-1,-23 22 1,34-30-95,1 0 0,0 0 0,1 0 1,-1 0-1,1 0 0,0 1 0,0-1 0,0 0 1,0 1-1,1-1 0,0 1 0,0-1 0,0 1 0,1 6 1,0 6 38,-1-15-47,1 1 0,0 0-1,0-1 1,0 1 0,1-1-1,-1 1 1,0-1 0,1 1-1,0-1 1,-1 0 0,1 0-1,0 0 1,0 0 0,0 0-1,4 2 1,37 26 305,-26-20-295,0-2 1,1 0-1,0-1 1,0-1-1,1-1 1,0-1-1,26 4 1,12-2-50,67-2 0,-76-8 12,0-1 0,-1-2 0,0-2 0,-1-3 0,0-1 0,51-23 0,-64 20-164,0-1 0,-1-2 0,0-1 0,52-45 0,-79 60 15,0 2 104,0-1 0,0 0 0,-1 0 1,1-1-1,-1 1 0,0-1 0,6-10 0,-7 9-34,0 0 0,1 1 0,0-1 0,0 1 0,0 0 0,8-8 0,-6 7-52,0-1 0,0 0 1,8-13-1,-6-1-136,0 1 0,0-1 0,-2 0 0,-1-1 1,-1 1-1,0-1 0,0-29 0,0 9-82,-3 21 137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4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20 9830,'0'-18'0,"0"16"0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3.7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637 1 10237,'-1'2'316,"1"0"0,-1 1-1,0-1 1,0 0 0,0 1 0,0-1 0,0 0 0,0 0 0,-1 0-1,1 0 1,-1 0 0,0 0 0,1-1 0,-1 1 0,-3 2-1,-40 30 426,25-21-279,-49 34-474,-142 70 1,72-43-2546,30-14-3345,89-49 3736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5.1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1 112 9830,'5'2'75,"2"-1"-1,-1 1 1,0-1 0,0 0-1,0 0 1,1-1-1,-1 0 1,0 0 0,11-1-1,-3-2 230,0-1 1,26-11-1,-32 12-279,26-12 710,0-1 1,39-25 0,-71 40-715,-1 1-18,-1-1 0,1 1-1,0 0 1,-1-1 0,1 1 0,-1 0-1,1-1 1,-1 1 0,1-1 0,-1 1 0,1-1-1,-1 1 1,1-1 0,-1 0 0,0 1-1,1-1 1,-1 1 0,0-1 0,0 0 0,1 1-1,-1-1 1,0 0 0,0 1 0,0-2 0,0-5 224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5.5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362 0 9830,'-176'98'2263,"15"-8"-90,137-80-1881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7.9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1816 111 9830,'0'-3'0,"0"0"0,0 1 0,0-1 0,0 0 0,-1 1 0,1-1 0,-1 1 0,1-1 0,-1 1 0,0-1 0,0 1 0,0-1 0,-1 1 0,1 0 0,0 0 0,-3-3 0,-3-5 0,5 5 0,0 0 0,0 0 0,0-1 0,0 1 0,1-1 0,0 1 0,0-1 0,0-6 0,2 16 79,-1-1 0,1 1 0,0 0 0,0 0 0,0-1 0,0 1 0,1 0 0,-1-1 0,1 1 0,0-1 0,0 0 0,1 0 0,-1 1 0,5 3 0,4 7 101,137 212 3182,-144-218-3235,0 1-1,-1-1 1,0 1 0,0 0-1,2 12 1,4 12 348,-7-3-188,-3-19-236,-2-10-4,0 0 0,-1 0 1,1 0-1,0 0 0,-1-1 1,1 0-1,-1 1 0,1-1 1,0-1-1,-5 1 0,5-1-21,-9 0 108,1 0 0,-1-1 1,1 0-1,0-1 0,-1-1 0,1 0 1,1 0-1,-1-1 0,1-1 0,-19-12 0,-4-5 546,-52-48 0,3-12-1463,70 71 648,2-1-1,0-1 0,0 0 0,-13-28 0,18 22 1,4 18 82,1 9 118,0-1 2,1 0-30,1-1 0,0 0-1,0 0 1,0 0 0,1 0 0,0 0 0,0-1-1,6 8 1,4 8 130,29 49 360,-22-39-234,-2 1 0,-1 1 0,24 61 1,-39-84-231,0 0 1,-1-1-1,0 1 1,-1 0-1,-1 12 0,1-3-27,-1-17-26,1 1 0,-1-1 0,0 0-1,0 0 1,1 0 0,-1 0 0,0-1-1,0 1 1,0 0 0,0 0 0,0 0-1,0-1 1,-1 1 0,1-1-1,0 1 1,0-1 0,0 1 0,-1-1-1,1 0 1,0 1 0,-2-1 0,-30 6 169,25-7-123,0 0 0,0 0 0,1-1-1,-1 0 1,0 0 0,1-1 0,0 0 0,0 0 0,0-1 0,0 0 0,-6-5-1,4 4 19,0 0-1,0 0 1,-1 0-1,1 1 1,-15-4-1,21 8-51,0 0-1,0 0 0,1 0 0,-1 0 1,0 1-1,1-1 0,-1 1 0,0-1 1,1 1-1,-1 0 0,0 0 0,1 0 1,-1 0-1,1 1 0,0-1 0,-1 1 1,-2 2-1,-40 38 351,23-21-211,-10 7 152,-2-2 0,0-1 0,-2-1 0,-1-3 1,-52 24-1,57-32-150,1-2 0,-2-1 0,1-1 1,-1-2-1,0-1 0,-1-1 0,-43-1 1,71-4-161,0-1 0,0 1 0,0-2 1,0 1-1,0 0 0,0-1 0,1 0 1,-1 0-1,1-1 0,-1 0 0,-5-4 1,8 6-36,0-1 1,1 0 0,-1-1 0,0 1 0,1 0 0,0-1 0,-1 0 0,1 1 0,0-1 0,0 0 0,1 0 0,-1 0 0,0 0-1,1 0 1,0 0 0,0-1 0,0 1 0,0 0 0,1-1 0,-1-5 0,0-10-165,1-21-148,0 39 311,0-1 1,0 0-1,0 0 1,1 0-1,-1 0 1,1 1-1,-1-1 1,1 0-1,0 0 1,0 1-1,0-1 1,0 1 0,0-1-1,0 1 1,0-1-1,2-1 1,8-8-130,-10 9 151,1 0 0,0 1 0,-1-1-1,1 0 1,0 0 0,0 1 0,0-1 0,0 1 0,0 0-1,1 0 1,-1 0 0,0 0 0,1 0 0,-1 0 0,0 0-1,1 1 1,-1-1 0,1 1 0,-1 0 0,4-1 0,-4 2 15,0 0 0,1-1 0,-1 1 0,0 0 0,0 0 0,0 0 0,0 0 0,0 0 0,0 1 0,0-1 0,-1 1 0,1-1 0,0 1 0,-1-1 0,1 1 0,-1 0 0,1 0 0,-1 0 0,0 0 0,0 0 0,0 0 0,1 3 0,1 1 7,-1 0-1,0-1 1,0 1 0,0 1 0,-1-1-1,0 0 1,1 7 0,-2 5 16,1-15-22,0 1 0,-1-1 0,0 1 0,0-1 0,0 1-1,0 0 1,-1-1 0,1 1 0,-1-1 0,0 1 0,0-1 0,0 1 0,-1-1-1,1 0 1,-1 0 0,1 1 0,-5 3 0,-6 5 35,-1-1 0,0 0 0,-25 14 0,31-22-26,0 1 0,-1-1 0,0 0 0,0-1 0,0 0 0,0 0 0,0-1 0,0 1 0,-15-1 0,19-2-6,-1 0-1,1 0 0,-1 0 0,1-1 1,0 1-1,-1-1 0,1 0 0,0 0 1,0 0-1,0-1 0,1 0 1,-1 1-1,1-1 0,-1 0 0,1-1 1,-5-5-1,-8-11-328,-25-39 0,25 35-102,-55-74-884,-51-81-916,100 144 1824,10 16 108,1 0 0,-11-25 1,14 25-3,0 0 95,7 16 137,5 7 24,30 43 247,-10-16 103,-1 1 1,-2 1 0,31 66 0,-44-78-159,0 1 0,-1 0 0,-1 0 0,-1 1 0,-1-1 0,-1 1 0,1 34 0,-5-56-145,1 1-1,0-1 1,0 1-1,-1 0 1,1-1 0,-1 1-1,1-1 1,-1 1-1,1-1 1,-1 0-1,0 1 1,0-1-1,0 0 1,0 1-1,0-1 1,0 0 0,0 0-1,0 0 1,0 0-1,-1 0 1,1 0-1,0 0 1,-1-1-1,1 1 1,-1 0-1,1-1 1,-1 1-1,1-1 1,-1 1 0,1-1-1,-1 0 1,1 0-1,-1 0 1,-2 0-1,-1 1 20,0-1-1,0 0 0,0 0 1,0-1-1,1 0 1,-1 0-1,0 0 0,0 0 1,1-1-1,-9-3 0,-90-62 724,46 27-217,53 37-468,3 3-61,0-1-1,0 0 0,-1 0 0,1 1 1,-1-1-1,1 1 0,0-1 0,-1 1 1,1-1-1,-1 1 0,1 0 0,-1 0 1,1 0-1,-1 0 0,1 0 0,-3 0 1,4 0 0,-1 0 0,1 1 0,-1-1 1,1 0-1,-1 0 0,1 0 0,0 1 1,-1-1-1,1 0 0,0 0 0,-1 1 0,1-1 1,0 0-1,-1 1 0,1-1 0,0 0 0,-1 1 1,1-1-1,0 1 0,0-1 0,0 1 1,-1-1-1,1 0 0,0 1 0,0-1 0,0 1 1,0-1-1,0 1 0,0-1 0,0 1 1,0-1-1,0 1 0,0 17 54,1-16-57,-1 2 33,1 0 0,0 0 0,0 0-1,0-1 1,0 1 0,1 0 0,0-1 0,-1 1-1,1-1 1,4 5 0,29 37 241,-19-25 2,-12-15-240,0 0 1,0 0-1,-1 0 1,0 1-1,0-1 1,0 1-1,0 0 1,-1 0-1,0 0 0,0 0 1,-1 0-1,0 0 1,0 0-1,0 1 1,-1-1-1,0 8 1,-1-11-20,0 1 0,0-1 0,0 0 0,0 0 0,-1 0 1,1 0-1,-1 0 0,0-1 0,0 1 0,0 0 0,0-1 0,0 1 1,-1-1-1,1 0 0,-1 0 0,0 0 0,1 0 0,-1 0 1,0-1-1,-4 2 0,-3 3 87,-1-1 1,1 0 0,-2-1-1,-18 5 1,10-5-43,-1 0 0,-39 0 0,40-4-65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8.6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1 544 9830,'10'-6'202,"-1"1"1,1-1-1,-1 0 0,15-14 1,-14 12-74,64-53 550,130-138-1,-171 164-846,-10 11 164,-2-1 0,34-50 1,-53 71-8,0 0 1,0 0-1,0-1 1,0 1-1,-1-1 0,0 0 1,0 1-1,0-1 1,0 0-1,-1-5 1,4-7-15,-4 17 27,0 0 1,0 0 0,1-1 0,-1 1-1,0 0 1,0 0 0,0 0 0,1 0-1,-1 0 1,0 0 0,0 0 0,1 0-1,-1 0 1,0 0 0,0-1 0,1 1-1,-1 0 1,0 0 0,0 1 0,1-1-1,-1 0 1,0 0 0,0 0-1,1 0 1,-1 0 0,0 0 0,0 0-1,0 0 1,1 0 0,-1 0 0,0 1-1,0-1 1,0 0 0,1 0 0,-1 0-1,0 0 1,0 1 0,0-1 0,0 0-1,1 0 1,-1 0 0,0 1 0,0-1-1,0 0 1,0 0 0,0 1 0,0-1-1,0 0 1,11 18 250,-2 0 0,0 0-1,-1 1 1,0 0 0,8 38-1,-9-29 199,2 1 0,15 31 0,-16-40-147,-6 0-50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9.0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9830,'11'9'255,"-10"-8"-240,0 0 1,0-1-1,0 1 0,0 0 1,1 0-1,-1 0 0,0-1 1,0 1-1,1-1 1,-1 1-1,0-1 0,1 1 1,-1-1-1,0 0 0,2 1 1,3 0 89,0 1 0,-1 1 1,0-1-1,1 1 1,8 5-1,19 10 400,34 1 315,-63-18-820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39.3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1 9830,'0'0'10,"-1"0"-1,1 0 1,0 0-1,0 0 1,-1 0-1,1 0 1,0 0-1,0 0 1,-1 0-1,1 1 1,0-1-1,0 0 1,-1 0-1,1 0 1,0 0 0,0 1-1,-1-1 1,1 0-1,0 0 1,0 0-1,0 1 1,0-1-1,-1 0 1,1 0-1,0 1 1,0-1-1,0 0 1,0 0-1,0 1 1,0-1-1,0 0 1,0 1-1,0-1 1,-1 0-1,1 0 1,1 1 0,-1-1-1,0 0 1,0 1-1,0-1 1,0 0-1,0 0 1,0 1-1,0-1 1,0 0-1,0 1 1,0-1-1,1 0 1,-1 0-1,0 1 1,0-1-1,0 0 1,0 0-1,1 1 1,18 7 187,-9-3 14,32 15 381,-30-15-364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40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 1 9830,'7'0'0,"-6"0"1,-1 0 0,1 0 0,-1 1 0,1-1 1,-1 0-1,1 1 0,-1-1 0,1 0 0,-1 1 0,0-1 0,1 1 0,-1-1 0,0 1 0,1-1 0,-1 1 0,0-1 1,1 1-1,-1-1 0,0 1 0,0-1 0,0 1 0,1-1 0,-1 1 0,0-1 0,0 1 0,0 0 0,0-1 0,0 1 1,0-1-1,0 1 0,0 0 0,-1-1 0,1 1 0,0-1 0,0 1 0,0-1 0,-1 1 0,1-1 0,0 1 0,0-1 1,-1 2-1,-28 17 687,0 0 0,-57 25 0,8-4 500,76-37-1143,2-2-45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51.1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366 1 9830,'-2'6'252,"1"-5"-236,1 0-1,-1 0 1,0 0 0,1 0-1,-1 0 1,1 0-1,0 0 1,-1 1-1,1-1 1,0 0-1,0 0 1,0 1-1,0-1 1,0 0-1,0 2 1,-21 17 302,-91 131 2345,76-99-2077,-66 73 1372,47-61-801,40-38-725,14-23-393,0 0 0,0-1 0,0 1 0,-1-1 0,1 1 0,-1-1 1,0 0-1,0 1 0,-2 1 0,3 0 6,1-2-45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52.4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1487 129 9830,'0'2'34,"-1"1"0,1-1 0,-1 1 1,0-1-1,0 1 0,0-1 0,0 1 0,0-1 0,-1 0 0,1 0 1,-1 0-1,0 0 0,1 0 0,-1 0 0,0 0 0,0 0 0,0-1 0,0 1 1,-1-1-1,1 1 0,-5 1 0,-2 2 144,-1-1-1,0 0 0,1-1 1,-14 4-1,12-5 33,0 0-1,1 0 1,-1-2-1,-19 1 0,27-1-161,-1-1 0,1 1 0,0-1 1,-1 1-1,1-1 0,0 0 0,0 0 0,0-1 0,0 1 0,0-1 0,0 1 0,0-1 0,0 0 0,0 0 0,1 0 0,-1 0 0,-2-4 0,4 2-25,0 0 1,0 0-1,1 0 0,-1 0 1,1 0-1,0 0 1,0 0-1,2-7 1,-2-2-36,2 8-7,0 0 0,0 0 0,0 0 0,1 1-1,0-1 1,0 0 0,0 1 0,0 0 0,1 0 0,-1 0 0,9-6 0,3-7-38,-13 14 55,1-1 0,-1 1 0,1 0 0,0 0 0,0 0 0,1 0 0,-1 0 0,0 1 0,1-1 0,0 1 0,-1 0 0,1 0 0,0 0 0,0 1 0,0-1 0,0 1 0,0 0 0,1 0 0,-1 0 0,0 1 0,0 0 0,7 0 0,-10 0 5,-1 0 1,1 0-1,-1 0 1,0 0-1,1 0 1,-1 1-1,1-1 1,-1 0-1,0 0 1,1 0-1,-1 1 0,0-1 1,1 0-1,-1 1 1,0-1-1,0 0 1,1 1-1,-1-1 1,0 0-1,0 1 1,1-1-1,-1 0 1,0 1-1,0-1 1,0 0-1,0 1 1,0-1-1,0 1 1,1-1-1,-1 1 1,0-1-1,0 0 1,0 1-1,-1 15 143,1-14-155,1 35 297,0-26-172,0 1 0,-1-1 0,0 0-1,-1 1 1,0-1 0,-1 0 0,-1 1 0,-5 16-1,3-15 21,0 0 1,0 1-1,2-1 0,-1 1 0,2 0 0,-2 16 0,-6 32 704,10 36-146,1-97-676,0 0-1,0-1 1,0 1 0,0 0 0,0 0 0,0 0-1,0-1 1,1 1 0,-1 0 0,0-1 0,0 1-1,0-1 1,1 0 0,-1 1 0,0-1 0,1 0-1,-1 0 1,0 1 0,1-1 0,1-1 0,32 3 320,-20-2-156,0-1 1,0-1-1,-1-1 1,1 0 0,20-7-1,-34 10-172,0-1-1,0 1 1,-1 0-1,1-1 1,0 1 0,0 0-1,0-1 1,0 1-1,0-1 1,0 0-1,-1 1 1,1-1-1,0 0 1,0 1-1,-1-1 1,1 0-1,-1 0 1,1 1-1,-1-1 1,1 0-1,-1 0 1,1-1 0,-35 1 282,18 5-43,0 0 0,0 1 1,-19 10-1,-26 7 303,23-13-106,0-2 0,-1-1 0,1-3 1,-56-1-1,89-2-397,0 0 0,0 0 1,0-1-1,0 0 0,0 0 1,0 0-1,0 0 0,0-1 1,1 0-1,-1 0 0,0 0 0,1 0 1,0-1-1,-1 0 0,1 0 1,-4-4-1,1 0-75,2 0 1,-1 0-1,1-1 0,0 0 1,0 1-1,1-2 1,-5-11-1,-1-27-302,9 29 126,-2-5-63,3 23 259,0 0 1,0-1 0,-1 1-1,1-1 1,0 1 0,0 0-1,0-1 1,-1 1-1,1 0 1,0-1 0,-1 1-1,1 0 1,0-1 0,-1 1-1,1 0 1,0 0-1,-1 0 1,1-1 0,0 1-1,-1 0 1,1 0 0,-1 0-1,1 0 1,-1-1 0,1 1-1,0 0 1,-1 0-1,1 0 1,-1 0 0,1 0-1,-1 0 1,1 0 0,0 0-1,-1 1 1,1-1-1,-1 0 1,1 0 0,0 0-1,-1 0 1,1 0 0,-1 1-1,1-1 1,-4 30 58,-14 9 42,13-28-49,0 0 0,0-1 0,-12 18 0,6-15-2,0 0 0,-1-1 0,-1-1 0,0 0 0,0 0 1,-1-1-1,-1-1 0,1 0 0,-1-1 0,-1-1 0,1 0 0,-1-1 0,-1-1 0,-26 5 1,-13-1 106,0-2 0,-1-2 0,-58-4 0,86-1-81,1-1 1,0-2-1,-1-1 0,1-1 0,0-1 1,1-1-1,0-2 0,-36-16 0,57 22-113,0 0 0,0 0 0,0-1-1,0 0 1,1 0 0,0-1 0,0 1 0,0-1-1,0 0 1,1-1 0,-1 1 0,1-1-1,1 0 1,-1 0 0,1 0 0,0 0 0,-4-13-1,1-28-871,-1-78 0,7 93 620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52.9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4 119 9830,'-3'3'80,"11"-6"68,1-2 1,0 0 1,1 1-1,-1 1 1,1 0 0,11-3-1,20-6 319,45-15 586,-58 19-458,1-1 1,34-17 0,-53 21-552,-8-1-45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1:52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1455 405 6237,'1'3'235,"-1"0"0,0-1 1,0 1-1,0-1 0,-1 1 1,1 0-1,-1-1 0,1 1 1,-1-1-1,0 1 0,0-1 1,0 1-1,0-1 0,-1 0 1,1 1-1,-3 2 0,0-2 55,0 0 0,-1 0-1,1 0 1,-1-1-1,0 1 1,0-1 0,-5 2-1,1-1-274,4-1 28,-1 0 1,1 0-1,-1-1 0,1 0 1,-1 0-1,1 0 0,-1-1 0,1 0 1,-1 0-1,0 0 0,1-1 0,-1 1 1,1-1-1,-1-1 0,1 1 1,-1-1-1,1 0 0,0 0 0,0-1 1,0 1-1,0-1 0,1 0 1,-1-1-1,1 1 0,-1-1 0,1 0 1,0 0-1,1 0 0,-1 0 0,1-1 1,-1 1-1,2-1 0,-4-5 1,5 4-86,0 1 1,0-1 0,1 0 0,-1 1 0,1-1 0,1 0 0,0-5-1,0-10-184,0 18 211,-1 1 1,1-1-1,0 0 0,0 0 1,1 0-1,-1 1 0,0-1 0,1 0 1,0 1-1,0 0 0,0-1 0,0 1 1,0 0-1,0 0 0,0 0 0,1 0 1,2-1-1,1-2-19,1 0 1,0 1-1,0 0 1,0 0-1,11-3 1,-13 5 32,0 1 1,0 0-1,0 0 1,1 1-1,-1-1 1,0 1-1,1 0 1,-1 1-1,0-1 1,0 1-1,1 0 1,-1 0-1,0 1 1,0-1-1,0 1 1,0 1-1,-1-1 1,1 0-1,0 1 1,-1 0-1,0 0 1,0 1-1,0-1 1,0 1-1,0 0 1,-1 0-1,1 0 1,-1 0-1,0 0 1,0 1-1,-1 0 1,0-1-1,1 1 1,0 5-1,-1-3 69,-1 1 0,0-1 0,-1 0 0,1 1 0,-2-1 0,0 12 0,-1 5 98,2-21-154,-1 0 1,1-1 0,-1 1 0,0-1 0,0 1-1,0-1 1,-1 1 0,1-1 0,-1 0 0,1 1 0,-1-1-1,1 0 1,-4 3 0,-32 29 80,26-25-55,-30 24 191,-1-1 0,-2-3 0,-1-1 0,-74 34 0,-205 60-40,119-69-27,175-48-45,0-1 0,-1-1 0,1-2 1,-59-4-1,82 2-101,1 0-1,-1 0 1,1-1 0,0 1 0,0-1 0,0-1-1,0 1 1,0-1 0,0 0 0,0-1 0,1 1 0,0-1-1,0 0 1,0-1 0,0 1 0,0-1 0,1 0-1,0 0 1,0 0 0,0 0 0,1-1 0,0 0 0,0 0-1,0 1 1,1-2 0,0 1 0,0 0 0,0 0-1,1-1 1,0 1 0,0-9 0,1 5-36,-1-5-31,1 0 1,1-1-1,0 1 0,1 0 1,0 0-1,2 0 0,7-22 0,-1 13-26,1 0 0,1 1 0,1 0 0,1 2-1,1-1 1,1 1 0,19-19 0,-26 31 21,0 0 0,1 1 1,0 0-1,1 1 0,-1 0 1,1 0-1,0 1 0,1 1 1,0-1-1,0 2 0,0 0 1,0 1-1,1 0 0,-1 0 1,1 1-1,16 0 0,-24 2 48,1 0 0,-1 1 0,1 0 0,-1-1 0,0 2 0,1-1 0,-1 1 0,0-1 0,0 1 0,0 1 0,0-1 0,0 1 0,5 3 0,-7-3 8,-1-1 1,1 1 0,0 0-1,-1 0 1,1 0-1,-1 0 1,0 0-1,0 0 1,0 1-1,-1-1 1,1 1 0,-1-1-1,0 1 1,0 0-1,0-1 1,0 1-1,-1 0 1,1 0-1,-1 6 1,0 9 24,1-11-22,-1 1 1,0 0-1,0-1 1,-1 1-1,0 0 0,0-1 1,-1 1-1,0-1 1,-1 1-1,0-1 1,-7 15-1,-3-5 94,0 0 0,-1 0-1,-1-1 1,0-1 0,-1 0 0,-30 21 0,32-26 127,-1-1 1,-1-1-1,1-1 1,-1 0-1,0 0 1,-1-2-1,0 0 1,-32 6-1,44-11-160,0-1 0,-1 0 0,1 0 0,-1 0 0,1-1 0,0 0 0,-1 0 0,1 0 0,0 0 0,0-1 0,0 0 1,0 0-1,0 0 0,0-1 0,1 0 0,-1 0 0,1 0 0,0 0 0,0-1 0,0 1 0,-4-5 0,-6-9-74,0-1 0,1 0 0,-18-36 1,18 32 68,5 7-32,-3-3 37,1 1 1,0-2-1,2 1 1,-12-37-1,15 36-99,-1 0-1,-1 1 0,-15-29 0,-9-25-383,25 52-262,0 0 0,2 0-1,-5-41 1,7-23-6649,2 82 7090,0 0-1,1 0 0,-1 0 0,1-1 0,-1 1 0,1 0 0,0 0 0,0 0 1,0 0-1,0 1 0,0-1 0,0 0 0,1 0 0,1-1 0,3-5-631,3-6-618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4.8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1 291 7185,'5'3'7161,"-5"-4"-7009,13-5 1712,11-10-964,238-172 2393,-191 139-3101,-24 20 306,-46 25-798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9:26:53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61 9830,'-1'1'7,"1"0"0,0 0 0,0 0 1,0-1-1,0 1 0,0 0 0,0 0 0,0 0 0,0 0 0,0-1 0,0 1 0,1 0 0,-1 0 1,0 0-1,0-1 0,1 1 0,-1 0 0,1 0 0,-1-1 0,1 1 0,-1 0 0,1-1 1,-1 1-1,1 0 0,-1-1 0,1 1 0,0-1 0,0 1 0,13-4 320,-11 1-268,154-48 1965,-137 45-1797,-15 4-154,0 0 0,-1 0 1,0-1-1,1 1 0,-1-1 1,0 0-1,0 0 1,7-5-1,-10 3-73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8.3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 79 6105,'12'6'10865,"-55"3"-10419,39-7-433,-1-1 1,0 1-1,1-1 1,-1 0-1,0 0 1,0-1-1,0 1 1,0-1-1,0 0 1,0 0-1,0-1 1,0 1-1,-5-2 1,9 1-17,0 0 0,0 1 0,0-1 0,0 0 0,1 0 1,-1 1-1,0-1 0,0 0 0,0 0 0,1 0 0,-1 0 0,1 0 0,-1 0 0,1 0 0,-1 0 1,1 0-1,-1 0 0,1-1 0,0 1 0,0 0 0,-1 0 0,1 0 0,0 0 0,0-1 0,0 1 0,0 0 1,1 0-1,-1 0 0,0 0 0,0-1 0,1 1 0,-1 0 0,0 0 0,1 0 0,1-2 0,-1 0-5,1-1-1,-1 1 1,1 0-1,0-1 1,0 1-1,0 0 1,1 0-1,-1 1 1,1-1-1,4-3 1,2 1 22,1 2 0,-1-1 0,1 1-1,0 1 1,0 0 0,0 0 0,0 1 0,0 0 0,0 0 0,15 2 0,-23 0 20,0-1 0,0 0 0,0 1 0,-1-1 0,1 1 0,0-1 0,0 1 0,-1 0 0,1 0 0,0 0 1,-1 0-1,1 0 0,-1 0 0,1 0 0,-1 1 0,0-1 0,1 0 0,-1 1 0,0-1 0,0 1 0,0-1 0,0 1 1,0 0-1,-1-1 0,1 1 0,0 0 0,-1 0 0,1 0 0,-1-1 0,1 5 0,1 6 141,0 0 0,-1 1 0,-1 17 0,0-22-136,-1 3-97,-1 1 0,0-1 0,0 0 0,-1 0 1,-1 0-1,0-1 0,0 1 0,-1-1 0,-1 0 0,1 0 0,-1-1 0,-12 14 0,2-3-1581,-1-1 0,-1 0 0,-1-2 0,-33 25 0,28-25-1215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3:58.9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364 114 7917,'0'1'119,"0"0"1,0 0 0,1 0-1,-1 0 1,0 0 0,1 0-1,-1 0 1,1 0 0,-1 0-1,1 0 1,-1 0 0,1 0-1,0 0 1,-1 0 0,1 0-1,0-1 1,0 1 0,0 0-1,0 0 1,0-1 0,0 1-1,1 0 1,34 12 2073,-18-10-1514,-1-1-1,26 0 1,-29-2-597,-1 0 0,1-1 0,0-1-1,-1 0 1,1-1 0,-1-1 0,0 0 0,0 0 0,0-2-1,-1 1 1,21-14 0,-32 18-120,0 0 0,0 0 0,0 0 0,0-1 1,-1 1-1,1 0 0,0-1 0,-1 1 0,1 0 0,-1-1 0,1 1 0,-1-1 0,0 1 0,0-1 0,0 1 1,0-1-1,0 1 0,0-1 0,0 1 0,0-1 0,0 1 0,-2-4 0,2 3-45,0 0 0,-1 0-1,0 0 1,1 0 0,-1 0 0,0 0-1,0 0 1,0 0 0,0 0 0,0 1-1,-1-1 1,1 0 0,-1 1 0,-1-3-1,-8-2-15,0 1 1,0 0-1,-1 0 0,1 1 0,-1 0 0,0 1 1,0 1-1,-1 0 0,1 0 0,0 1 0,-1 1 0,1 0 1,-17 2-1,23 0 86,1 0 1,0 0-1,-1 1 0,1-1 1,0 1-1,-6 4 0,9-5-5,0-1-1,0 0 1,0 1 0,1-1-1,-1 1 1,0-1-1,1 1 1,-1 0 0,1 0-1,-1 0 1,1 0-1,0 0 1,0 0-1,0 0 1,0 0 0,0 0-1,0 5 1,-7 60 1040,8 34-73,0-99-910,-1 1-1,0 0 1,0-1-1,0 1 1,-1 0-1,1-1 0,0 1 1,-1-1-1,0 0 1,1 0-1,-1 0 1,0 1-1,0-2 1,0 1-1,-3 2 1,-38 27 451,31-23-436,1-1 0,-2 0 0,1-1 1,-1 0-1,0-1 0,0-1 0,-1 0 1,1 0-1,-1-2 0,0 1 0,0-2 0,0 0 1,0-1-1,-15-1 0,23 0-220,0-1-1,0 0 1,0 0-1,0-1 1,0 0-1,1 0 1,-1 0-1,1-1 1,0 0 0,0 0-1,0 0 1,-8-9-1,9 8-350,-1 0 1,1 0-1,1 0 1,-1-1-1,1 1 0,0-1 1,0 0-1,1 0 0,-1 0 1,1 0-1,1 0 1,-3-11-1,4 0-1265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0.6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2882 191 6685,'0'1'262,"0"1"1,1-1 0,-1 0 0,0 0 0,0 0 0,1 0-1,-1 0 1,1 0 0,-1 0 0,1 0 0,0 0 0,-1 0-1,1 0 1,0 0 0,0 0 0,-1-1 0,1 1 0,0 0 0,0 0-1,0-1 1,2 2 0,31 11 2005,-19-10-1855,0-1 0,28 1 0,-10-4-250,0-2 1,0-1-1,0-2 0,0-1 1,58-22-1,-34 6-227,-1-2 1,68-42-1,-52 16-692,-72 51 740,1-1 1,-1 1 0,1 0 0,-1-1-1,1 1 1,-1-1 0,1 1-1,-1 0 1,1-1 0,-1 1-1,0-1 1,1 1 0,-1-1-1,0 0 1,1 1 0,-1-1 0,0 1-1,0-1 1,0 1 0,1-1-1,-1 0 1,0 1 0,0-2-1,-10-3-404,-22 8 4,17 4 366,0 0-1,1 1 0,0 0 0,0 1 0,0 0 0,1 2 1,-12 11-1,-77 91-20,16-17 125,38-46-146,16-16 115,-59 48 1,81-74-159,0-1 0,-1 0 1,0 0-1,0-1 0,-1 0 1,0-1-1,0-1 0,0 0 1,0 0-1,-22 2 0,29-5-31,-1-2 0,1 1 0,0-1 0,0 1 0,0-1 0,0-1 0,0 1 0,0-1 0,0 0 0,1 0-1,-1 0 1,0-1 0,1 1 0,0-1 0,0 0 0,0 0 0,-4-5 0,-4-1 285,11 9-131,-1-1 1,1 0-1,-1 1 1,1-1-1,-1 1 0,1-1 1,-1 1-1,1 0 1,-1 0-1,0 0 1,1 0-1,-1 0 0,1 0 1,-1 0-1,0 0 1,1 1-1,-1-1 0,1 1 1,-1-1-1,1 1 1,-1-1-1,1 1 1,0 0-1,-1 0 0,1 0 1,0 0-1,-1 0 1,1 0-1,-1 1 0,-40 41 688,33-32-395,-172 178 2620,163-168-2770,-2-1 0,-1-1 0,0 0 0,-2-2-1,-43 26 1,50-34-135,-1-1 0,-1 0 0,1-2 1,-1 0-1,0-1 0,-1-1 0,1 0 0,-1-1 0,-31 0 0,43-4-19,0 0 0,1 0 0,-1 0 0,1-1 0,-1 0 0,1-1 0,0 1 0,0-1 0,0 0 0,0-1 0,0 1 0,1-1 0,-1 0 0,1 0 0,0-1 0,1 0 0,-1 0 0,-4-6 0,-5-8 61,0-1 0,1 0-1,-17-37 1,23 42-71,1-1 0,0 0 0,1-1 0,0 1-1,2-1 1,0 0 0,0 0 0,1-25 0,2 40 33,0-1 1,1 1-1,-1 0 1,1 0 0,-1 0-1,1 0 1,0 0-1,-1 0 1,1 0 0,0 0-1,1 0 1,-1 0-1,0 0 1,0 0 0,1 1-1,-1-1 1,1 0-1,0 1 1,-1-1 0,1 1-1,0 0 1,0 0-1,0 0 1,0 0 0,0 0-1,0 0 1,0 0-1,0 0 1,0 1 0,0-1-1,0 1 1,4 0-1,-1-1 18,1 0-1,-1 1 1,0 0-1,1 0 0,-1 0 1,1 1-1,-1-1 1,0 2-1,0-1 0,1 0 1,-1 1-1,5 2 1,-3 0-22,-1 0 1,1 0-1,-1 1 1,-1-1 0,1 1-1,-1 0 1,1 1-1,-2 0 1,1-1-1,0 1 1,-1 1 0,0-1-1,-1 1 1,0-1-1,0 1 1,0 0 0,0 0-1,-1 0 1,-1 1-1,1-1 1,-1 0-1,0 1 1,-1 8 0,0-7 10,0 0 0,-1-1-1,0 1 1,0-1 0,-1 1 0,0-1 0,-1 0 0,0 0 0,0 0 0,0 0 0,-1 0 0,-1-1 0,1 1 0,-1-1 0,0 0 0,-1-1 0,-8 8 0,8-7-26,0-1 0,-1 0 0,1 0-1,-2 0 1,1-1 0,0 0 0,-1-1 0,0 0 0,0 0 0,-13 4 0,5-5-128,0 1 0,0-2 0,0 0 0,-30-1 0,38-1 95,1-1 1,-1 0 0,1 0-1,0-1 1,-1 0 0,1 0-1,0-1 1,0 0 0,0 0 0,-7-5-1,-20-8 310,33 25-280,0 0 1,0 0-1,1 14 0,0-23 35,0 123 965,-1-119-939,0 1 0,0-1 0,-1 0 1,1 1-1,-1-1 0,0 0 0,0 0 0,0 0 1,-1-1-1,1 1 0,-1 0 0,0-1 0,-4 4 0,1-1 42,0 0-1,0 0 0,-1-1 0,1 0 0,-1 0 0,-12 6 0,17-10-76,0-1-1,0 1 1,0-1-1,0 1 1,0-1-1,0 1 0,0-1 1,0 0-1,0 0 1,0 0-1,0 0 1,0-1-1,0 1 0,0 0 1,0-1-1,0 1 1,0-1-1,0 0 1,0 0-1,1 0 0,-1 0 1,0 0-1,0 0 1,1 0-1,-1 0 1,1-1-1,-1 1 1,1-1-1,-1 1 0,1-1 1,0 0-1,-2-2 1,-4-8-58,1 0 0,0 0 1,1-1-1,-4-14 0,-1 0-77,1 4 162,5 11-27,-1 1 0,1-1-1,-2 1 1,0 0 0,0 0 0,-1 1 0,-13-15 0,18 23-5,-1 0 0,1 0 1,-1 1-1,1-1 0,-1 1 1,0 0-1,0 0 0,0 0 1,1 0-1,-1 0 0,0 1 1,0-1-1,0 1 0,0 0 1,0 0-1,0 0 0,0 0 1,0 0-1,0 1 0,-6 1 1,-8 2 22,1 2 1,-26 11-1,16-6-13,-551 241 138,118-46 429,372-174-534,51-20-14,0 2-1,1 1 1,-35 21 0,68-34-13,0 0 0,0-1 0,0 1 0,1 0 0,-1 0 1,1 0-1,-1 0 0,1 0 0,0 0 0,0 0 0,0 0 0,0 1 1,0-1-1,0 0 0,1 1 0,-1-1 0,1 1 0,0-1 0,-1 1 1,1-1-1,0 1 0,1-1 0,-1 0 0,1 5 0,-1 5 51,1-10-24,-1 0 0,1 0 0,0 0-1,0 0 1,0 0 0,0 0 0,0 0 0,0 0 0,0-1 0,1 1 0,-1 0 0,1-1 0,-1 1-1,1-1 1,0 0 0,3 3 0,35 22 299,-30-21-298,8 5 92,-1-1 0,2 0 0,-1-2 1,1 0-1,1-1 0,24 4 0,-7-5 310,2 0-1,49-2 1,-67-4-241,-1-1-1,1-1 1,-1 0 0,33-11-1,75-36 545,-95 34-600,-1-1-1,0-2 1,56-45 0,-34 17-196,50-56 1,-70 65-1390,-2-1-1,-2-2 1,27-49 0,-44 67-452,-1-1 1,8-25-1,-9 14-244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0.9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8945,'23'-8'1077,"-16"6"-142,-1-1 1,1 1-1,-1 1 0,14-3 0,-19 4-822,1 0-1,0 0 0,-1 0 0,1 0 0,0 0 0,0 1 0,-1-1 1,1 1-1,-1-1 0,1 1 0,0-1 0,-1 1 0,1 0 1,-1 0-1,1 0 0,-1 0 0,0 0 0,1 0 0,-1 0 1,0 0-1,0 1 0,0-1 0,0 0 0,1 3 0,94 162 999,-19-31-1452,-3-16-2217,-1-2-4919,-56-88 4849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1.2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2 167 10381,'-1'1'148,"1"0"0,0 0 0,0 0 0,0 0 0,0 0 0,0-1 0,0 1 0,0 0 0,0 0 0,0 0 0,0 0 0,0 0 0,0 0 0,1 0 0,-1-1 0,0 1 0,1 0 0,-1 0 0,0 0 0,1-1 0,-1 1 0,1 0 0,0 0 0,-1-1 0,1 1 0,-1-1 0,1 1 0,1 1 0,0-3 196,0 1 1,0-1-1,0 1 1,0-1-1,0 0 1,0 1-1,-1-1 1,1 0-1,0 0 1,3-3-1,7-3-797,167-105-2492,-110 68-2363,-42 26 2653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1.4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0 162 8057,'7'4'256,"1"-4"264,-3 0 208,7 0 440,-4 0-436,4-6-252,0-2-220,3 0-388,2-4 152,1-1-8,4-1-56,-2-2-464,5-2-244,-6 0-416,4 0-472,-1 0 396,-5 1-861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1.9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547 0 11913,'-1'3'395,"1"-1"-1,-1 1 0,0 0 1,0-1-1,0 1 1,0-1-1,-1 1 1,1-1-1,-1 0 1,0 0-1,1 1 1,-5 2-1,-28 28 416,29-28-773,-20 15-125,-1 0-1,-1-2 1,-1-1-1,-38 18 1,-125 45-4703,118-52 1605,21-7 650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3.0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1085 171 7733,'0'84'5883,"0"-82"-5862,1-1 1,-1 1-1,1-1 0,-1 1 0,1-1 1,0 1-1,0-1 0,0 0 1,0 0-1,0 1 0,0-1 1,0 0-1,0 0 0,0 0 1,0 0-1,1 0 0,-1 0 1,0 0-1,1-1 0,-1 1 1,1 0-1,-1-1 0,1 1 0,-1-1 1,1 1-1,-1-1 0,4 0 1,45 6 611,-29-7-573,0-1 1,0-1-1,-1 0 0,1-2 1,23-8-1,98-44-126,-121 48 95,-16 7-95,-3 2 36,-1 0 0,0-1 0,1 1 0,-1-1 0,1 1 0,-1-1 0,0 0 0,0 1 0,1-1 0,-1 0 0,0 0 1,0 0-1,0 0 0,0 0 0,0 0 0,0 0 0,0 0 0,0-1 0,0 1 0,0-2 0,-3 13-923,-8 0 858,-1 0-1,0-1 0,-16 9 0,-16 14-147,-2 6 383,0 2 305,-2-2-1,-1-2 0,-61 34 1,105-68-402,0 0 0,1 0 0,-1 0 0,0 0 0,0-1 1,0 0-1,0 0 0,0 0 0,0 0 0,0 0 0,0-1 0,0 0 1,0 0-1,0 0 0,0 0 0,0-1 0,-1 0 0,1 0 0,0 0 1,0 0-1,1 0 0,-1-1 0,0 0 0,0 0 0,1 0 0,-1 0 1,1 0-1,0-1 0,-1 1 0,-2-5 0,-164-138-424,5 4 15,15 12 690,84 74-272,66 55-54,0 0-1,0 0 0,0 0 0,0 0 0,0 0 0,0 0 0,-1-1 0,1 1 0,0 0 0,0 0 1,0 0-1,0 0 0,0 0 0,0 0 0,0 0 0,0 0 0,0 0 0,-1 0 0,1 0 0,0 0 1,0 0-1,0 0 0,0 0 0,0 0 0,0 0 0,0 0 0,-1 0 0,1 0 0,0 0 0,0 0 1,0 0-1,0 0 0,0 0 0,0 0 0,0 0 0,-1 0 0,1 0 0,0 0 0,0 0 1,0 0-1,0 0 0,0 0 0,0 0 0,0 0 0,0 0 0,0 0 0,-1 1 0,1-1 0,0 0 1,0 0-1,0 0 0,0 0 0,0 0 0,0 0 0,0 1 0,0 9-11,8 16 39,4-4-300,-2 1 0,0 1 1,-1-1-1,-2 2 0,0-1 0,-1 1 0,-2 0 1,-1 0-1,0 0 0,-3 41 0,0-71-827,0 3 1041,0-1 0,1 1 0,-1 0 0,1-1 0,-1 1 0,1 0 0,0-1 0,0 1 0,0 0 0,0 0 0,0 0 0,0 0 0,3-3-1,-1 2 1,-1 1 0,1 0 0,0-1 0,1 1-1,-1 1 1,0-1 0,0 0 0,1 1-1,-1-1 1,6 0 0,-3 0 154,1 1 0,0-1 0,0 1-1,-1 1 1,1-1 0,0 1 0,0 1 0,0-1 0,0 1 0,0 0 0,-1 1 0,1-1 0,0 1-1,-1 1 1,1-1 0,-1 1 0,0 0 0,9 7 0,-1-1 174,-1 2 0,-1-1-1,1 2 1,-2 0 0,0 0 0,17 24 0,-25-31-151,1 1 0,-1 0 0,0 0 0,0 1 0,-1-1 0,0 1 0,0-1-1,2 14 1,-1 56 1001,-3-60-945,0-10-69,-1 1 0,-1-1 0,1 0 0,-1 0 1,0 0-1,-1 0 0,1 0 0,-1 0 0,0-1 0,-1 1 0,-6 7 0,-3 5 374,-33 31 1,31-36-364,0-1 0,-1-1 0,0 0 0,-1-1 0,0-1-1,-1 0 1,0-2 0,0 0 0,-1-1 0,1-1 0,-1 0 0,0-2 0,-1 0 0,1-1 0,-1-1 0,-23-1 0,24-1-209,0-1 1,0 0-1,0-1 0,1-1 1,-1-1-1,1 0 0,0-2 1,1 0-1,-1-1 0,1 0 1,1-2-1,0 0 0,0 0 1,1-2-1,0 0 0,-21-23 1,25 21-232,0 0-1,1-1 1,0 0 0,2-1 0,-1 0 0,2-1 0,0 1 0,1-1 0,-7-33-1,11 36-121,0 0 0,1 0 0,0 1 0,1-1-1,1 0 1,0 0 0,1 0 0,0 0 0,1 1-1,1-1 1,0 1 0,1 0 0,7-16-1,14-16-1543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3T18:54:04.8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1765 38 6733,'-3'-2'849,"-1"-1"1,1 0 0,0 0 0,0 0 0,0 0-1,0 0 1,1-1 0,-1 1 0,-2-7 1271,11 11-1903,0 1-1,-1 0 1,1 1-1,0-1 1,-1 1-1,0 0 1,1 0-1,6 7 1,8 2 68,-2-1-161,1 0 1,-1 1-1,-1 1 1,17 15-1,-29-23-111,0 0-1,-1 0 1,1 0 0,-1 1-1,0-1 1,-1 1 0,1 0-1,-1 0 1,-1 1 0,1-1-1,-1 1 1,0-1 0,0 1-1,-1 0 1,0-1-1,1 13 1,-3-12-19,-1 1 0,1 0 0,-1-1 0,-1 1 0,1-1 0,-1 0-1,-1 0 1,1 0 0,-1 0 0,-1 0 0,1-1 0,-1 0 0,0 0 0,-11 10 0,-5 4-149,0-1-1,-43 29 1,38-32 54,0-1-1,-1-1 0,0-1 1,-38 12-1,45-19 42,1-1 1,-1 0-1,-1-2 0,1 0 0,0-1 1,-1-1-1,-25-2 0,42 0 22,0 1 0,0 0 0,1-1 1,-1 0-1,0 1 0,1-2 0,-1 1 0,0 0 0,1-1 1,-1 1-1,1-1 0,0 0 0,0 0 0,0-1 0,0 1 1,0 0-1,0-1 0,0 0 0,1 0 0,0 0 0,-1 0 1,1 0-1,0 0 0,0 0 0,1-1 0,-1 1 0,1-1 1,-1 0-1,1 1 0,1-1 0,-2-7 0,2 11 36,-1-11-49,2 0 0,-1 0 0,1 0 0,1 0 0,4-19 0,-5 27 43,0 1 1,1-1 0,-1 1-1,0-1 1,1 1 0,-1 0-1,1-1 1,0 1-1,0 0 1,0 0 0,0 0-1,0 0 1,0 1 0,1-1-1,-1 1 1,0-1 0,1 1-1,-1 0 1,1 0-1,0 0 1,-1 0 0,1 0-1,0 0 1,0 1 0,-1 0-1,1-1 1,0 1 0,5 0-1,-3 1 5,0 0-1,0 0 1,0 0-1,0 1 1,0 0 0,0 0-1,0 0 1,0 0-1,-1 1 1,1 0-1,-1 0 1,0 0-1,0 0 1,5 6 0,-3-4 58,-1 0 1,0 1 0,-1-1 0,0 1 0,1 0 0,-2 0 0,1 0-1,-1 1 1,0-1 0,2 8 0,-4-11-38,0 0 0,-1-1 0,0 1 0,1 0 0,-1 0 0,0-1 0,0 1 0,-1 0 0,1-1 0,-1 1 0,1 0 0,-1-1 0,0 1 0,0 0 0,0-1 0,0 0 0,0 1 0,-2 2 0,-1-1-9,1 0 0,-1 0 0,0 0-1,0 0 1,0-1 0,0 1 0,-1-1 0,-7 4-1,-7 2-10,-1 0-1,-1-1 1,-32 7-1,39-11 50,1-1 0,-1-1 0,0 0 0,0-1 0,0 0 0,-20-2 0,24 0-124,0-1 0,1 0 0,-1-1 0,1 1 0,0-2 1,0 1-1,0-2 0,0 1 0,0-1 0,-8-6 0,9 4 70,-25-18-4,32 24-5,-1 0 0,1-1 0,0 1 0,-1-1 0,1 1 0,0-1 0,0 0 0,0 0 0,0 1 0,0-1 0,1 0 0,-1 0 0,0 0 0,1 0 0,0 0 0,-1-2 0,1 4-1,25 17 114,-12-6-89,-9-9-3,-1 0 1,0 0 0,0 0 0,-1 1 0,1-1 0,0 1 0,-1 0 0,1 0 0,-1 0 0,0 0-1,0 0 1,0 0 0,-1 0 0,1 1 0,-1-1 0,0 1 0,1-1 0,-2 1 0,1-1 0,0 1 0,-1 0-1,1-1 1,-1 7 0,0-8-6,0 0 0,0 0 0,-1-1 0,1 1-1,0 0 1,0-1 0,-1 1 0,1 0 0,-1-1-1,0 1 1,1-1 0,-1 1 0,0-1 0,0 1 0,0-1-1,0 0 1,0 1 0,0-1 0,-2 2 0,-2 0-20,1-1 0,0 1 1,-1-1-1,1 0 1,-9 3-1,6-3-12,0 0 1,-1 0 0,1-1-1,0 0 1,0 0-1,-1-1 1,1 0-1,0 0 1,-1-1-1,1 0 1,0 0-1,0 0 1,0-1 0,0 0-1,0-1 1,0 0-1,0 0 1,1 0-1,-1-1 1,1 0-1,0 0 1,0 0-1,1-1 1,-1 0 0,1 0-1,0 0 1,-7-12-1,10 15 8,1 0 0,-1-1 0,1 1 0,0-1 0,0 0 0,1 1 0,-1-1 0,0 0 0,1 1 0,-1-4 0,1 5 58,8 21 251,-3-16-252,-1-1-1,1 2 0,-1-1 1,0 0-1,-1 1 1,1 0-1,-1-1 0,0 2 1,0-1-1,0 0 1,-1 0-1,1 1 0,-1-1 1,-1 1-1,1 0 1,-1 0-1,0 0 0,0 9 1,-1-13-29,-1-1 0,0 0 0,1 1 0,-1-1 0,0 0 1,0 0-1,0 0 0,0 0 0,0 0 0,0 0 0,0 0 0,0 0 0,0 0 0,-1-1 1,1 1-1,0 0 0,0-1 0,-1 1 0,1-1 0,0 1 0,-3-1 0,-30 8-110,20-9 86,0 0 1,0-1-1,1-1 1,-1 0 0,1-1-1,-1-1 1,-16-7-1,-2-1 127,3 1-6,28 11-171,16 15 353,106 92 867,-78-72-855,40 42 0,-63-54-148,0 0-1,31 45 1,-45-57-91,-1-1 0,0 1 1,-1 0-1,0 0 0,0 1 1,-1-1-1,0 1 0,-1 0 1,0 0-1,0 21 0,-2-27-26,0-1-1,0 0 1,-1 1-1,0-1 1,0 0 0,0 1-1,0-1 1,-1 0-1,1 0 1,-1 0-1,0 0 1,-5 7 0,0-2 46,-1-1 1,0 0-1,-17 14 1,7-9 76,0-1 0,0 0 0,-1-1 0,-1-1 0,0-1 0,0-1 0,-1-1-1,-37 8 2,25-8-50,-1-3 0,1 0 1,-1-2-1,1-2 0,-36-3 1,41-1-95,0-1-1,1-1 1,0-2 0,0-1 0,0 0 0,-48-27 0,42 17-71,0-1 0,1-2 0,2-1 0,-45-43 0,56 47-130,1-1 0,1-2-1,0 0 1,2 0 0,1-1-1,0-1 1,2-1-1,1 0 1,0 0 0,2-1-1,1 0 1,-5-33 0,9 34-294,2-1 1,0 1 0,2 0 0,0 0 0,2-1 0,1 1 0,1 0 0,1 1 0,1-1 0,1 1 0,1 0 0,2 0 0,16-30 0,-5 17-1657,41-54 1,-13 31-775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1CFC-1324-F836-A3D8-F614E0E0F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B34C-4AFF-763B-68F8-BAEA7B2D7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81B3E-2651-F2EE-FADC-A7BFE6D6D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6A05E-F8E5-8F46-4ED6-EEC852B22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D377B-5FFB-1E06-C292-A5C3EA0C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6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86E4-5637-9C14-8F1E-DF720628A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4804BD-867C-4B04-0C08-8AB1785FF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AC85-A775-FD98-9488-DEAC60B9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18ECA-20AA-3702-EF31-B4BF7FA5B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66FE8-1194-6A9A-7530-03E22906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5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141D4F-5F80-D4EB-1E77-B382AA012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F0523-28D1-1CA0-1B39-1E27EFB71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17E6F-578D-104B-561F-CB0759CB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0565-9E34-E33F-F63E-C149EB81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10A55-6F9E-397E-B23F-D65E109B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8F9B-02C2-DD9F-4209-E80221F6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BD615-FC34-CCDB-BF9F-CEDC8EDD2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A8418-109E-8B41-294C-5DC1F413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BF7DB-7DDB-311F-BE04-103410A2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03059-1577-7738-A78E-DB3BAB76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128A8-E921-DA15-7261-ADD9696A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3A06B-C001-59D0-D8CB-C6861540C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839E6-CA12-A262-3936-2D42AB83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079B-401D-B520-2B2A-CD8B28B4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69379-65CA-1263-37FD-59D916B1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35748-AD7F-DD3A-82BC-825256939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EC720-6CBF-F1A7-EA4B-9A4B21A12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B1E84B-3F6A-5369-6B4F-18D69C16B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F9DD8-ADB0-CE11-B95E-666378F1A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32FBD-DD4A-2D02-C3A5-FD1110D6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B770-E2FA-3C41-9F8B-A42EECF7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2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15C5-D474-6C4C-F13C-C9041997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EB3EC-DD52-8137-A055-C5357BC28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ED154-33ED-BF3E-5434-DE56F4816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05473-F910-B702-034C-479BACDD7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D2C6F-F6F2-B025-9EA6-DDA8AA6251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09C0F-048F-9888-F7B1-EC681152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02B5D-34CF-404B-8D1C-C3837956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148F7E-1FF6-716A-5A8B-A5E3C8B38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F5FD0-8DD2-A5CE-8DD2-0F9B05BE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FDBAD-6861-23A9-EE9F-0EC7A08F2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9DD35-B983-AAB5-A187-687AE8F4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59CF3-B754-CC42-5D34-0953BF133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1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40DA-4024-6381-35B1-85A25F3C6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E34AF-1552-4CCF-E322-B6921D01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64EC8-997B-9ADD-6C58-7D9822B0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1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19AB3-75F7-853D-64DC-1BB8D75C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1015-45C9-7FA5-4E11-3EB8C294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E8782-39F5-0FCF-3B53-1407FFAB1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A6B30-D2D6-5046-85C1-B0898519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3FDC5-5550-2DAC-D943-06FD5FCD8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B1318-2DA6-E5B0-7F1D-92E3896C3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FAD5-E304-6A84-FAA3-5A0EA99F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062E59-E13F-0D5D-6E4E-6C3BA423E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EFEAD-DDB0-F070-9CF5-9DA910C7D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A602-7CC3-BF81-B48E-54CEC8F8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127B2-1D83-B3B3-0EFE-79C89359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2A81F-BCB8-028F-10B6-1303476B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0071E-4E36-08DB-80E1-B89C2BD2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8FA6D-5CF4-9B68-A145-9E6E39B35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DAF0C-E8AD-EE94-26D9-8EF6DD150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E12FD-0B55-4467-BAEF-37B6E35BB66B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A5B78-F536-9DEC-4D29-9DF4E8E21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9FF77-FE6A-8989-FA49-98838CEA2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67771-A2C4-4F76-9DEE-F9C94B7C3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33" Type="http://schemas.openxmlformats.org/officeDocument/2006/relationships/customXml" Target="../ink/ink66.xml"/><Relationship Id="rId138" Type="http://schemas.openxmlformats.org/officeDocument/2006/relationships/image" Target="../media/image69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23" Type="http://schemas.openxmlformats.org/officeDocument/2006/relationships/customXml" Target="../ink/ink61.xml"/><Relationship Id="rId128" Type="http://schemas.openxmlformats.org/officeDocument/2006/relationships/image" Target="../media/image64.png"/><Relationship Id="rId144" Type="http://schemas.openxmlformats.org/officeDocument/2006/relationships/image" Target="../media/image72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59.png"/><Relationship Id="rId134" Type="http://schemas.openxmlformats.org/officeDocument/2006/relationships/image" Target="../media/image67.png"/><Relationship Id="rId139" Type="http://schemas.openxmlformats.org/officeDocument/2006/relationships/customXml" Target="../ink/ink69.xml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116" Type="http://schemas.openxmlformats.org/officeDocument/2006/relationships/image" Target="../media/image58.png"/><Relationship Id="rId124" Type="http://schemas.openxmlformats.org/officeDocument/2006/relationships/image" Target="../media/image62.png"/><Relationship Id="rId129" Type="http://schemas.openxmlformats.org/officeDocument/2006/relationships/customXml" Target="../ink/ink64.xml"/><Relationship Id="rId137" Type="http://schemas.openxmlformats.org/officeDocument/2006/relationships/customXml" Target="../ink/ink68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11" Type="http://schemas.openxmlformats.org/officeDocument/2006/relationships/customXml" Target="../ink/ink55.xml"/><Relationship Id="rId132" Type="http://schemas.openxmlformats.org/officeDocument/2006/relationships/image" Target="../media/image66.png"/><Relationship Id="rId140" Type="http://schemas.openxmlformats.org/officeDocument/2006/relationships/image" Target="../media/image70.png"/><Relationship Id="rId145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14" Type="http://schemas.openxmlformats.org/officeDocument/2006/relationships/image" Target="../media/image57.png"/><Relationship Id="rId119" Type="http://schemas.openxmlformats.org/officeDocument/2006/relationships/customXml" Target="../ink/ink59.xml"/><Relationship Id="rId127" Type="http://schemas.openxmlformats.org/officeDocument/2006/relationships/customXml" Target="../ink/ink63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135" Type="http://schemas.openxmlformats.org/officeDocument/2006/relationships/customXml" Target="../ink/ink67.xml"/><Relationship Id="rId143" Type="http://schemas.openxmlformats.org/officeDocument/2006/relationships/customXml" Target="../ink/ink71.xml"/><Relationship Id="rId148" Type="http://schemas.openxmlformats.org/officeDocument/2006/relationships/image" Target="../media/image74.png"/><Relationship Id="rId151" Type="http://schemas.openxmlformats.org/officeDocument/2006/relationships/customXml" Target="../ink/ink75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120" Type="http://schemas.openxmlformats.org/officeDocument/2006/relationships/image" Target="../media/image60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3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33.png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8.png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152" Type="http://schemas.openxmlformats.org/officeDocument/2006/relationships/image" Target="../media/image76.png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56" Type="http://schemas.openxmlformats.org/officeDocument/2006/relationships/image" Target="../media/image28.png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42" Type="http://schemas.openxmlformats.org/officeDocument/2006/relationships/image" Target="../media/image71.png"/><Relationship Id="rId3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1.xml"/><Relationship Id="rId18" Type="http://schemas.openxmlformats.org/officeDocument/2006/relationships/image" Target="../media/image85.png"/><Relationship Id="rId26" Type="http://schemas.openxmlformats.org/officeDocument/2006/relationships/image" Target="../media/image89.png"/><Relationship Id="rId39" Type="http://schemas.openxmlformats.org/officeDocument/2006/relationships/customXml" Target="../ink/ink94.xml"/><Relationship Id="rId21" Type="http://schemas.openxmlformats.org/officeDocument/2006/relationships/customXml" Target="../ink/ink85.xml"/><Relationship Id="rId34" Type="http://schemas.openxmlformats.org/officeDocument/2006/relationships/image" Target="../media/image93.png"/><Relationship Id="rId42" Type="http://schemas.openxmlformats.org/officeDocument/2006/relationships/image" Target="../media/image97.png"/><Relationship Id="rId47" Type="http://schemas.openxmlformats.org/officeDocument/2006/relationships/customXml" Target="../ink/ink98.xml"/><Relationship Id="rId50" Type="http://schemas.openxmlformats.org/officeDocument/2006/relationships/image" Target="../media/image101.png"/><Relationship Id="rId55" Type="http://schemas.openxmlformats.org/officeDocument/2006/relationships/customXml" Target="../ink/ink102.xml"/><Relationship Id="rId63" Type="http://schemas.openxmlformats.org/officeDocument/2006/relationships/customXml" Target="../ink/ink106.xml"/><Relationship Id="rId68" Type="http://schemas.openxmlformats.org/officeDocument/2006/relationships/image" Target="../media/image110.png"/><Relationship Id="rId76" Type="http://schemas.openxmlformats.org/officeDocument/2006/relationships/image" Target="../media/image114.png"/><Relationship Id="rId84" Type="http://schemas.openxmlformats.org/officeDocument/2006/relationships/image" Target="../media/image118.png"/><Relationship Id="rId89" Type="http://schemas.openxmlformats.org/officeDocument/2006/relationships/customXml" Target="../ink/ink119.xml"/><Relationship Id="rId7" Type="http://schemas.openxmlformats.org/officeDocument/2006/relationships/customXml" Target="../ink/ink78.xml"/><Relationship Id="rId71" Type="http://schemas.openxmlformats.org/officeDocument/2006/relationships/customXml" Target="../ink/ink110.xml"/><Relationship Id="rId92" Type="http://schemas.openxmlformats.org/officeDocument/2006/relationships/image" Target="../media/image122.png"/><Relationship Id="rId2" Type="http://schemas.openxmlformats.org/officeDocument/2006/relationships/image" Target="../media/image77.png"/><Relationship Id="rId16" Type="http://schemas.openxmlformats.org/officeDocument/2006/relationships/image" Target="../media/image84.png"/><Relationship Id="rId29" Type="http://schemas.openxmlformats.org/officeDocument/2006/relationships/customXml" Target="../ink/ink89.xml"/><Relationship Id="rId11" Type="http://schemas.openxmlformats.org/officeDocument/2006/relationships/customXml" Target="../ink/ink80.xml"/><Relationship Id="rId24" Type="http://schemas.openxmlformats.org/officeDocument/2006/relationships/image" Target="../media/image88.png"/><Relationship Id="rId32" Type="http://schemas.openxmlformats.org/officeDocument/2006/relationships/image" Target="../media/image92.png"/><Relationship Id="rId37" Type="http://schemas.openxmlformats.org/officeDocument/2006/relationships/customXml" Target="../ink/ink93.xml"/><Relationship Id="rId40" Type="http://schemas.openxmlformats.org/officeDocument/2006/relationships/image" Target="../media/image96.png"/><Relationship Id="rId45" Type="http://schemas.openxmlformats.org/officeDocument/2006/relationships/customXml" Target="../ink/ink97.xml"/><Relationship Id="rId53" Type="http://schemas.openxmlformats.org/officeDocument/2006/relationships/customXml" Target="../ink/ink101.xml"/><Relationship Id="rId58" Type="http://schemas.openxmlformats.org/officeDocument/2006/relationships/image" Target="../media/image105.png"/><Relationship Id="rId66" Type="http://schemas.openxmlformats.org/officeDocument/2006/relationships/image" Target="../media/image109.png"/><Relationship Id="rId74" Type="http://schemas.openxmlformats.org/officeDocument/2006/relationships/image" Target="../media/image113.png"/><Relationship Id="rId79" Type="http://schemas.openxmlformats.org/officeDocument/2006/relationships/customXml" Target="../ink/ink114.xml"/><Relationship Id="rId87" Type="http://schemas.openxmlformats.org/officeDocument/2006/relationships/customXml" Target="../ink/ink118.xml"/><Relationship Id="rId5" Type="http://schemas.openxmlformats.org/officeDocument/2006/relationships/customXml" Target="../ink/ink77.xml"/><Relationship Id="rId61" Type="http://schemas.openxmlformats.org/officeDocument/2006/relationships/customXml" Target="../ink/ink105.xml"/><Relationship Id="rId82" Type="http://schemas.openxmlformats.org/officeDocument/2006/relationships/image" Target="../media/image117.png"/><Relationship Id="rId90" Type="http://schemas.openxmlformats.org/officeDocument/2006/relationships/image" Target="../media/image121.png"/><Relationship Id="rId95" Type="http://schemas.openxmlformats.org/officeDocument/2006/relationships/customXml" Target="../ink/ink122.xml"/><Relationship Id="rId19" Type="http://schemas.openxmlformats.org/officeDocument/2006/relationships/customXml" Target="../ink/ink84.xml"/><Relationship Id="rId14" Type="http://schemas.openxmlformats.org/officeDocument/2006/relationships/image" Target="../media/image83.png"/><Relationship Id="rId22" Type="http://schemas.openxmlformats.org/officeDocument/2006/relationships/image" Target="../media/image87.png"/><Relationship Id="rId27" Type="http://schemas.openxmlformats.org/officeDocument/2006/relationships/customXml" Target="../ink/ink88.xml"/><Relationship Id="rId30" Type="http://schemas.openxmlformats.org/officeDocument/2006/relationships/image" Target="../media/image91.png"/><Relationship Id="rId35" Type="http://schemas.openxmlformats.org/officeDocument/2006/relationships/customXml" Target="../ink/ink92.xml"/><Relationship Id="rId43" Type="http://schemas.openxmlformats.org/officeDocument/2006/relationships/customXml" Target="../ink/ink96.xml"/><Relationship Id="rId48" Type="http://schemas.openxmlformats.org/officeDocument/2006/relationships/image" Target="../media/image100.png"/><Relationship Id="rId56" Type="http://schemas.openxmlformats.org/officeDocument/2006/relationships/image" Target="../media/image104.png"/><Relationship Id="rId64" Type="http://schemas.openxmlformats.org/officeDocument/2006/relationships/image" Target="../media/image108.png"/><Relationship Id="rId69" Type="http://schemas.openxmlformats.org/officeDocument/2006/relationships/customXml" Target="../ink/ink109.xml"/><Relationship Id="rId77" Type="http://schemas.openxmlformats.org/officeDocument/2006/relationships/customXml" Target="../ink/ink113.xml"/><Relationship Id="rId8" Type="http://schemas.openxmlformats.org/officeDocument/2006/relationships/image" Target="../media/image80.png"/><Relationship Id="rId51" Type="http://schemas.openxmlformats.org/officeDocument/2006/relationships/customXml" Target="../ink/ink100.xml"/><Relationship Id="rId72" Type="http://schemas.openxmlformats.org/officeDocument/2006/relationships/image" Target="../media/image112.png"/><Relationship Id="rId80" Type="http://schemas.openxmlformats.org/officeDocument/2006/relationships/image" Target="../media/image116.png"/><Relationship Id="rId85" Type="http://schemas.openxmlformats.org/officeDocument/2006/relationships/customXml" Target="../ink/ink117.xml"/><Relationship Id="rId93" Type="http://schemas.openxmlformats.org/officeDocument/2006/relationships/customXml" Target="../ink/ink121.xml"/><Relationship Id="rId3" Type="http://schemas.openxmlformats.org/officeDocument/2006/relationships/customXml" Target="../ink/ink76.xml"/><Relationship Id="rId12" Type="http://schemas.openxmlformats.org/officeDocument/2006/relationships/image" Target="../media/image82.png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33" Type="http://schemas.openxmlformats.org/officeDocument/2006/relationships/customXml" Target="../ink/ink91.xml"/><Relationship Id="rId38" Type="http://schemas.openxmlformats.org/officeDocument/2006/relationships/image" Target="../media/image95.png"/><Relationship Id="rId46" Type="http://schemas.openxmlformats.org/officeDocument/2006/relationships/image" Target="../media/image99.png"/><Relationship Id="rId59" Type="http://schemas.openxmlformats.org/officeDocument/2006/relationships/customXml" Target="../ink/ink104.xml"/><Relationship Id="rId67" Type="http://schemas.openxmlformats.org/officeDocument/2006/relationships/customXml" Target="../ink/ink108.xml"/><Relationship Id="rId20" Type="http://schemas.openxmlformats.org/officeDocument/2006/relationships/image" Target="../media/image86.png"/><Relationship Id="rId41" Type="http://schemas.openxmlformats.org/officeDocument/2006/relationships/customXml" Target="../ink/ink95.xml"/><Relationship Id="rId54" Type="http://schemas.openxmlformats.org/officeDocument/2006/relationships/image" Target="../media/image103.png"/><Relationship Id="rId62" Type="http://schemas.openxmlformats.org/officeDocument/2006/relationships/image" Target="../media/image107.png"/><Relationship Id="rId70" Type="http://schemas.openxmlformats.org/officeDocument/2006/relationships/image" Target="../media/image111.png"/><Relationship Id="rId75" Type="http://schemas.openxmlformats.org/officeDocument/2006/relationships/customXml" Target="../ink/ink112.xml"/><Relationship Id="rId83" Type="http://schemas.openxmlformats.org/officeDocument/2006/relationships/customXml" Target="../ink/ink116.xml"/><Relationship Id="rId88" Type="http://schemas.openxmlformats.org/officeDocument/2006/relationships/image" Target="../media/image120.png"/><Relationship Id="rId91" Type="http://schemas.openxmlformats.org/officeDocument/2006/relationships/customXml" Target="../ink/ink120.xml"/><Relationship Id="rId96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28" Type="http://schemas.openxmlformats.org/officeDocument/2006/relationships/image" Target="../media/image90.png"/><Relationship Id="rId36" Type="http://schemas.openxmlformats.org/officeDocument/2006/relationships/image" Target="../media/image94.png"/><Relationship Id="rId49" Type="http://schemas.openxmlformats.org/officeDocument/2006/relationships/customXml" Target="../ink/ink99.xml"/><Relationship Id="rId57" Type="http://schemas.openxmlformats.org/officeDocument/2006/relationships/customXml" Target="../ink/ink103.xml"/><Relationship Id="rId10" Type="http://schemas.openxmlformats.org/officeDocument/2006/relationships/image" Target="../media/image81.png"/><Relationship Id="rId31" Type="http://schemas.openxmlformats.org/officeDocument/2006/relationships/customXml" Target="../ink/ink90.xml"/><Relationship Id="rId44" Type="http://schemas.openxmlformats.org/officeDocument/2006/relationships/image" Target="../media/image98.png"/><Relationship Id="rId52" Type="http://schemas.openxmlformats.org/officeDocument/2006/relationships/image" Target="../media/image102.png"/><Relationship Id="rId60" Type="http://schemas.openxmlformats.org/officeDocument/2006/relationships/image" Target="../media/image106.png"/><Relationship Id="rId65" Type="http://schemas.openxmlformats.org/officeDocument/2006/relationships/customXml" Target="../ink/ink107.xml"/><Relationship Id="rId73" Type="http://schemas.openxmlformats.org/officeDocument/2006/relationships/customXml" Target="../ink/ink111.xml"/><Relationship Id="rId78" Type="http://schemas.openxmlformats.org/officeDocument/2006/relationships/image" Target="../media/image115.png"/><Relationship Id="rId81" Type="http://schemas.openxmlformats.org/officeDocument/2006/relationships/customXml" Target="../ink/ink115.xml"/><Relationship Id="rId86" Type="http://schemas.openxmlformats.org/officeDocument/2006/relationships/image" Target="../media/image119.png"/><Relationship Id="rId94" Type="http://schemas.openxmlformats.org/officeDocument/2006/relationships/image" Target="../media/image123.png"/><Relationship Id="rId4" Type="http://schemas.openxmlformats.org/officeDocument/2006/relationships/image" Target="../media/image78.png"/><Relationship Id="rId9" Type="http://schemas.openxmlformats.org/officeDocument/2006/relationships/customXml" Target="../ink/ink79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.png"/><Relationship Id="rId117" Type="http://schemas.openxmlformats.org/officeDocument/2006/relationships/customXml" Target="../ink/ink180.xml"/><Relationship Id="rId21" Type="http://schemas.openxmlformats.org/officeDocument/2006/relationships/customXml" Target="../ink/ink132.xml"/><Relationship Id="rId42" Type="http://schemas.openxmlformats.org/officeDocument/2006/relationships/image" Target="../media/image145.png"/><Relationship Id="rId47" Type="http://schemas.openxmlformats.org/officeDocument/2006/relationships/customXml" Target="../ink/ink145.xml"/><Relationship Id="rId63" Type="http://schemas.openxmlformats.org/officeDocument/2006/relationships/customXml" Target="../ink/ink153.xml"/><Relationship Id="rId68" Type="http://schemas.openxmlformats.org/officeDocument/2006/relationships/image" Target="../media/image158.png"/><Relationship Id="rId84" Type="http://schemas.openxmlformats.org/officeDocument/2006/relationships/image" Target="../media/image166.png"/><Relationship Id="rId89" Type="http://schemas.openxmlformats.org/officeDocument/2006/relationships/customXml" Target="../ink/ink166.xml"/><Relationship Id="rId112" Type="http://schemas.openxmlformats.org/officeDocument/2006/relationships/image" Target="../media/image180.png"/><Relationship Id="rId133" Type="http://schemas.openxmlformats.org/officeDocument/2006/relationships/customXml" Target="../ink/ink188.xml"/><Relationship Id="rId16" Type="http://schemas.openxmlformats.org/officeDocument/2006/relationships/image" Target="../media/image132.png"/><Relationship Id="rId107" Type="http://schemas.openxmlformats.org/officeDocument/2006/relationships/customXml" Target="../ink/ink175.xml"/><Relationship Id="rId11" Type="http://schemas.openxmlformats.org/officeDocument/2006/relationships/customXml" Target="../ink/ink127.xml"/><Relationship Id="rId32" Type="http://schemas.openxmlformats.org/officeDocument/2006/relationships/image" Target="../media/image140.png"/><Relationship Id="rId37" Type="http://schemas.openxmlformats.org/officeDocument/2006/relationships/customXml" Target="../ink/ink140.xml"/><Relationship Id="rId53" Type="http://schemas.openxmlformats.org/officeDocument/2006/relationships/customXml" Target="../ink/ink148.xml"/><Relationship Id="rId58" Type="http://schemas.openxmlformats.org/officeDocument/2006/relationships/image" Target="../media/image153.png"/><Relationship Id="rId74" Type="http://schemas.openxmlformats.org/officeDocument/2006/relationships/image" Target="../media/image161.png"/><Relationship Id="rId79" Type="http://schemas.openxmlformats.org/officeDocument/2006/relationships/customXml" Target="../ink/ink161.xml"/><Relationship Id="rId102" Type="http://schemas.openxmlformats.org/officeDocument/2006/relationships/image" Target="../media/image175.png"/><Relationship Id="rId123" Type="http://schemas.openxmlformats.org/officeDocument/2006/relationships/customXml" Target="../ink/ink183.xml"/><Relationship Id="rId128" Type="http://schemas.openxmlformats.org/officeDocument/2006/relationships/image" Target="../media/image188.png"/><Relationship Id="rId5" Type="http://schemas.openxmlformats.org/officeDocument/2006/relationships/customXml" Target="../ink/ink124.xml"/><Relationship Id="rId90" Type="http://schemas.openxmlformats.org/officeDocument/2006/relationships/image" Target="../media/image169.png"/><Relationship Id="rId95" Type="http://schemas.openxmlformats.org/officeDocument/2006/relationships/customXml" Target="../ink/ink169.xml"/><Relationship Id="rId14" Type="http://schemas.openxmlformats.org/officeDocument/2006/relationships/image" Target="../media/image131.png"/><Relationship Id="rId22" Type="http://schemas.openxmlformats.org/officeDocument/2006/relationships/image" Target="../media/image135.png"/><Relationship Id="rId27" Type="http://schemas.openxmlformats.org/officeDocument/2006/relationships/customXml" Target="../ink/ink135.xml"/><Relationship Id="rId30" Type="http://schemas.openxmlformats.org/officeDocument/2006/relationships/image" Target="../media/image139.png"/><Relationship Id="rId35" Type="http://schemas.openxmlformats.org/officeDocument/2006/relationships/customXml" Target="../ink/ink139.xml"/><Relationship Id="rId43" Type="http://schemas.openxmlformats.org/officeDocument/2006/relationships/customXml" Target="../ink/ink143.xml"/><Relationship Id="rId48" Type="http://schemas.openxmlformats.org/officeDocument/2006/relationships/image" Target="../media/image148.png"/><Relationship Id="rId56" Type="http://schemas.openxmlformats.org/officeDocument/2006/relationships/image" Target="../media/image152.png"/><Relationship Id="rId64" Type="http://schemas.openxmlformats.org/officeDocument/2006/relationships/image" Target="../media/image156.png"/><Relationship Id="rId69" Type="http://schemas.openxmlformats.org/officeDocument/2006/relationships/customXml" Target="../ink/ink156.xml"/><Relationship Id="rId77" Type="http://schemas.openxmlformats.org/officeDocument/2006/relationships/customXml" Target="../ink/ink160.xml"/><Relationship Id="rId100" Type="http://schemas.openxmlformats.org/officeDocument/2006/relationships/image" Target="../media/image174.png"/><Relationship Id="rId105" Type="http://schemas.openxmlformats.org/officeDocument/2006/relationships/customXml" Target="../ink/ink174.xml"/><Relationship Id="rId113" Type="http://schemas.openxmlformats.org/officeDocument/2006/relationships/customXml" Target="../ink/ink178.xml"/><Relationship Id="rId118" Type="http://schemas.openxmlformats.org/officeDocument/2006/relationships/image" Target="../media/image183.png"/><Relationship Id="rId126" Type="http://schemas.openxmlformats.org/officeDocument/2006/relationships/image" Target="../media/image187.png"/><Relationship Id="rId134" Type="http://schemas.openxmlformats.org/officeDocument/2006/relationships/image" Target="../media/image191.png"/><Relationship Id="rId8" Type="http://schemas.openxmlformats.org/officeDocument/2006/relationships/image" Target="../media/image128.png"/><Relationship Id="rId51" Type="http://schemas.openxmlformats.org/officeDocument/2006/relationships/customXml" Target="../ink/ink147.xml"/><Relationship Id="rId72" Type="http://schemas.openxmlformats.org/officeDocument/2006/relationships/image" Target="../media/image160.png"/><Relationship Id="rId80" Type="http://schemas.openxmlformats.org/officeDocument/2006/relationships/image" Target="../media/image164.png"/><Relationship Id="rId85" Type="http://schemas.openxmlformats.org/officeDocument/2006/relationships/customXml" Target="../ink/ink164.xml"/><Relationship Id="rId93" Type="http://schemas.openxmlformats.org/officeDocument/2006/relationships/customXml" Target="../ink/ink168.xml"/><Relationship Id="rId98" Type="http://schemas.openxmlformats.org/officeDocument/2006/relationships/image" Target="../media/image173.png"/><Relationship Id="rId121" Type="http://schemas.openxmlformats.org/officeDocument/2006/relationships/customXml" Target="../ink/ink182.xml"/><Relationship Id="rId3" Type="http://schemas.openxmlformats.org/officeDocument/2006/relationships/customXml" Target="../ink/ink123.xml"/><Relationship Id="rId12" Type="http://schemas.openxmlformats.org/officeDocument/2006/relationships/image" Target="../media/image130.png"/><Relationship Id="rId17" Type="http://schemas.openxmlformats.org/officeDocument/2006/relationships/customXml" Target="../ink/ink130.xml"/><Relationship Id="rId25" Type="http://schemas.openxmlformats.org/officeDocument/2006/relationships/customXml" Target="../ink/ink134.xml"/><Relationship Id="rId33" Type="http://schemas.openxmlformats.org/officeDocument/2006/relationships/customXml" Target="../ink/ink138.xml"/><Relationship Id="rId38" Type="http://schemas.openxmlformats.org/officeDocument/2006/relationships/image" Target="../media/image143.png"/><Relationship Id="rId46" Type="http://schemas.openxmlformats.org/officeDocument/2006/relationships/image" Target="../media/image147.png"/><Relationship Id="rId59" Type="http://schemas.openxmlformats.org/officeDocument/2006/relationships/customXml" Target="../ink/ink151.xml"/><Relationship Id="rId67" Type="http://schemas.openxmlformats.org/officeDocument/2006/relationships/customXml" Target="../ink/ink155.xml"/><Relationship Id="rId103" Type="http://schemas.openxmlformats.org/officeDocument/2006/relationships/customXml" Target="../ink/ink173.xml"/><Relationship Id="rId108" Type="http://schemas.openxmlformats.org/officeDocument/2006/relationships/image" Target="../media/image178.png"/><Relationship Id="rId116" Type="http://schemas.openxmlformats.org/officeDocument/2006/relationships/image" Target="../media/image182.png"/><Relationship Id="rId124" Type="http://schemas.openxmlformats.org/officeDocument/2006/relationships/image" Target="../media/image186.png"/><Relationship Id="rId129" Type="http://schemas.openxmlformats.org/officeDocument/2006/relationships/customXml" Target="../ink/ink186.xml"/><Relationship Id="rId20" Type="http://schemas.openxmlformats.org/officeDocument/2006/relationships/image" Target="../media/image134.png"/><Relationship Id="rId41" Type="http://schemas.openxmlformats.org/officeDocument/2006/relationships/customXml" Target="../ink/ink142.xml"/><Relationship Id="rId54" Type="http://schemas.openxmlformats.org/officeDocument/2006/relationships/image" Target="../media/image151.png"/><Relationship Id="rId62" Type="http://schemas.openxmlformats.org/officeDocument/2006/relationships/image" Target="../media/image155.png"/><Relationship Id="rId70" Type="http://schemas.openxmlformats.org/officeDocument/2006/relationships/image" Target="../media/image159.png"/><Relationship Id="rId75" Type="http://schemas.openxmlformats.org/officeDocument/2006/relationships/customXml" Target="../ink/ink159.xml"/><Relationship Id="rId83" Type="http://schemas.openxmlformats.org/officeDocument/2006/relationships/customXml" Target="../ink/ink163.xml"/><Relationship Id="rId88" Type="http://schemas.openxmlformats.org/officeDocument/2006/relationships/image" Target="../media/image168.png"/><Relationship Id="rId91" Type="http://schemas.openxmlformats.org/officeDocument/2006/relationships/customXml" Target="../ink/ink167.xml"/><Relationship Id="rId96" Type="http://schemas.openxmlformats.org/officeDocument/2006/relationships/image" Target="../media/image172.png"/><Relationship Id="rId111" Type="http://schemas.openxmlformats.org/officeDocument/2006/relationships/customXml" Target="../ink/ink177.xml"/><Relationship Id="rId13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5" Type="http://schemas.openxmlformats.org/officeDocument/2006/relationships/customXml" Target="../ink/ink129.xml"/><Relationship Id="rId23" Type="http://schemas.openxmlformats.org/officeDocument/2006/relationships/customXml" Target="../ink/ink133.xml"/><Relationship Id="rId28" Type="http://schemas.openxmlformats.org/officeDocument/2006/relationships/image" Target="../media/image138.png"/><Relationship Id="rId36" Type="http://schemas.openxmlformats.org/officeDocument/2006/relationships/image" Target="../media/image142.png"/><Relationship Id="rId49" Type="http://schemas.openxmlformats.org/officeDocument/2006/relationships/customXml" Target="../ink/ink146.xml"/><Relationship Id="rId57" Type="http://schemas.openxmlformats.org/officeDocument/2006/relationships/customXml" Target="../ink/ink150.xml"/><Relationship Id="rId106" Type="http://schemas.openxmlformats.org/officeDocument/2006/relationships/image" Target="../media/image177.png"/><Relationship Id="rId114" Type="http://schemas.openxmlformats.org/officeDocument/2006/relationships/image" Target="../media/image181.png"/><Relationship Id="rId119" Type="http://schemas.openxmlformats.org/officeDocument/2006/relationships/customXml" Target="../ink/ink181.xml"/><Relationship Id="rId127" Type="http://schemas.openxmlformats.org/officeDocument/2006/relationships/customXml" Target="../ink/ink185.xml"/><Relationship Id="rId10" Type="http://schemas.openxmlformats.org/officeDocument/2006/relationships/image" Target="../media/image129.png"/><Relationship Id="rId31" Type="http://schemas.openxmlformats.org/officeDocument/2006/relationships/customXml" Target="../ink/ink137.xml"/><Relationship Id="rId44" Type="http://schemas.openxmlformats.org/officeDocument/2006/relationships/image" Target="../media/image146.png"/><Relationship Id="rId52" Type="http://schemas.openxmlformats.org/officeDocument/2006/relationships/image" Target="../media/image150.png"/><Relationship Id="rId60" Type="http://schemas.openxmlformats.org/officeDocument/2006/relationships/image" Target="../media/image154.png"/><Relationship Id="rId65" Type="http://schemas.openxmlformats.org/officeDocument/2006/relationships/customXml" Target="../ink/ink154.xml"/><Relationship Id="rId73" Type="http://schemas.openxmlformats.org/officeDocument/2006/relationships/customXml" Target="../ink/ink158.xml"/><Relationship Id="rId78" Type="http://schemas.openxmlformats.org/officeDocument/2006/relationships/image" Target="../media/image163.png"/><Relationship Id="rId81" Type="http://schemas.openxmlformats.org/officeDocument/2006/relationships/customXml" Target="../ink/ink162.xml"/><Relationship Id="rId86" Type="http://schemas.openxmlformats.org/officeDocument/2006/relationships/image" Target="../media/image167.png"/><Relationship Id="rId94" Type="http://schemas.openxmlformats.org/officeDocument/2006/relationships/image" Target="../media/image171.png"/><Relationship Id="rId99" Type="http://schemas.openxmlformats.org/officeDocument/2006/relationships/customXml" Target="../ink/ink171.xml"/><Relationship Id="rId101" Type="http://schemas.openxmlformats.org/officeDocument/2006/relationships/customXml" Target="../ink/ink172.xml"/><Relationship Id="rId122" Type="http://schemas.openxmlformats.org/officeDocument/2006/relationships/image" Target="../media/image185.png"/><Relationship Id="rId130" Type="http://schemas.openxmlformats.org/officeDocument/2006/relationships/image" Target="../media/image189.png"/><Relationship Id="rId4" Type="http://schemas.openxmlformats.org/officeDocument/2006/relationships/image" Target="../media/image126.png"/><Relationship Id="rId9" Type="http://schemas.openxmlformats.org/officeDocument/2006/relationships/customXml" Target="../ink/ink126.xml"/><Relationship Id="rId13" Type="http://schemas.openxmlformats.org/officeDocument/2006/relationships/customXml" Target="../ink/ink128.xml"/><Relationship Id="rId18" Type="http://schemas.openxmlformats.org/officeDocument/2006/relationships/image" Target="../media/image133.png"/><Relationship Id="rId39" Type="http://schemas.openxmlformats.org/officeDocument/2006/relationships/customXml" Target="../ink/ink141.xml"/><Relationship Id="rId109" Type="http://schemas.openxmlformats.org/officeDocument/2006/relationships/customXml" Target="../ink/ink176.xml"/><Relationship Id="rId34" Type="http://schemas.openxmlformats.org/officeDocument/2006/relationships/image" Target="../media/image141.png"/><Relationship Id="rId50" Type="http://schemas.openxmlformats.org/officeDocument/2006/relationships/image" Target="../media/image149.png"/><Relationship Id="rId55" Type="http://schemas.openxmlformats.org/officeDocument/2006/relationships/customXml" Target="../ink/ink149.xml"/><Relationship Id="rId76" Type="http://schemas.openxmlformats.org/officeDocument/2006/relationships/image" Target="../media/image162.png"/><Relationship Id="rId97" Type="http://schemas.openxmlformats.org/officeDocument/2006/relationships/customXml" Target="../ink/ink170.xml"/><Relationship Id="rId104" Type="http://schemas.openxmlformats.org/officeDocument/2006/relationships/image" Target="../media/image176.png"/><Relationship Id="rId120" Type="http://schemas.openxmlformats.org/officeDocument/2006/relationships/image" Target="../media/image184.png"/><Relationship Id="rId125" Type="http://schemas.openxmlformats.org/officeDocument/2006/relationships/customXml" Target="../ink/ink184.xml"/><Relationship Id="rId7" Type="http://schemas.openxmlformats.org/officeDocument/2006/relationships/customXml" Target="../ink/ink125.xml"/><Relationship Id="rId71" Type="http://schemas.openxmlformats.org/officeDocument/2006/relationships/customXml" Target="../ink/ink157.xml"/><Relationship Id="rId92" Type="http://schemas.openxmlformats.org/officeDocument/2006/relationships/image" Target="../media/image170.png"/><Relationship Id="rId2" Type="http://schemas.openxmlformats.org/officeDocument/2006/relationships/image" Target="../media/image125.png"/><Relationship Id="rId29" Type="http://schemas.openxmlformats.org/officeDocument/2006/relationships/customXml" Target="../ink/ink136.xml"/><Relationship Id="rId24" Type="http://schemas.openxmlformats.org/officeDocument/2006/relationships/image" Target="../media/image136.png"/><Relationship Id="rId40" Type="http://schemas.openxmlformats.org/officeDocument/2006/relationships/image" Target="../media/image144.png"/><Relationship Id="rId45" Type="http://schemas.openxmlformats.org/officeDocument/2006/relationships/customXml" Target="../ink/ink144.xml"/><Relationship Id="rId66" Type="http://schemas.openxmlformats.org/officeDocument/2006/relationships/image" Target="../media/image157.png"/><Relationship Id="rId87" Type="http://schemas.openxmlformats.org/officeDocument/2006/relationships/customXml" Target="../ink/ink165.xml"/><Relationship Id="rId110" Type="http://schemas.openxmlformats.org/officeDocument/2006/relationships/image" Target="../media/image179.png"/><Relationship Id="rId115" Type="http://schemas.openxmlformats.org/officeDocument/2006/relationships/customXml" Target="../ink/ink179.xml"/><Relationship Id="rId131" Type="http://schemas.openxmlformats.org/officeDocument/2006/relationships/customXml" Target="../ink/ink187.xml"/><Relationship Id="rId61" Type="http://schemas.openxmlformats.org/officeDocument/2006/relationships/customXml" Target="../ink/ink152.xml"/><Relationship Id="rId82" Type="http://schemas.openxmlformats.org/officeDocument/2006/relationships/image" Target="../media/image165.png"/><Relationship Id="rId19" Type="http://schemas.openxmlformats.org/officeDocument/2006/relationships/customXml" Target="../ink/ink13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4.png"/><Relationship Id="rId117" Type="http://schemas.openxmlformats.org/officeDocument/2006/relationships/customXml" Target="../ink/ink246.xml"/><Relationship Id="rId21" Type="http://schemas.openxmlformats.org/officeDocument/2006/relationships/customXml" Target="../ink/ink198.xml"/><Relationship Id="rId42" Type="http://schemas.openxmlformats.org/officeDocument/2006/relationships/image" Target="../media/image212.png"/><Relationship Id="rId47" Type="http://schemas.openxmlformats.org/officeDocument/2006/relationships/customXml" Target="../ink/ink211.xml"/><Relationship Id="rId63" Type="http://schemas.openxmlformats.org/officeDocument/2006/relationships/customXml" Target="../ink/ink219.xml"/><Relationship Id="rId68" Type="http://schemas.openxmlformats.org/officeDocument/2006/relationships/image" Target="../media/image225.png"/><Relationship Id="rId84" Type="http://schemas.openxmlformats.org/officeDocument/2006/relationships/image" Target="../media/image233.png"/><Relationship Id="rId89" Type="http://schemas.openxmlformats.org/officeDocument/2006/relationships/customXml" Target="../ink/ink232.xml"/><Relationship Id="rId112" Type="http://schemas.openxmlformats.org/officeDocument/2006/relationships/image" Target="../media/image247.png"/><Relationship Id="rId133" Type="http://schemas.openxmlformats.org/officeDocument/2006/relationships/customXml" Target="../ink/ink254.xml"/><Relationship Id="rId16" Type="http://schemas.openxmlformats.org/officeDocument/2006/relationships/image" Target="../media/image199.png"/><Relationship Id="rId107" Type="http://schemas.openxmlformats.org/officeDocument/2006/relationships/customXml" Target="../ink/ink241.xml"/><Relationship Id="rId11" Type="http://schemas.openxmlformats.org/officeDocument/2006/relationships/customXml" Target="../ink/ink193.xml"/><Relationship Id="rId32" Type="http://schemas.openxmlformats.org/officeDocument/2006/relationships/image" Target="../media/image207.png"/><Relationship Id="rId37" Type="http://schemas.openxmlformats.org/officeDocument/2006/relationships/customXml" Target="../ink/ink206.xml"/><Relationship Id="rId53" Type="http://schemas.openxmlformats.org/officeDocument/2006/relationships/customXml" Target="../ink/ink214.xml"/><Relationship Id="rId58" Type="http://schemas.openxmlformats.org/officeDocument/2006/relationships/image" Target="../media/image220.png"/><Relationship Id="rId74" Type="http://schemas.openxmlformats.org/officeDocument/2006/relationships/image" Target="../media/image228.png"/><Relationship Id="rId79" Type="http://schemas.openxmlformats.org/officeDocument/2006/relationships/customXml" Target="../ink/ink227.xml"/><Relationship Id="rId102" Type="http://schemas.openxmlformats.org/officeDocument/2006/relationships/image" Target="../media/image242.png"/><Relationship Id="rId123" Type="http://schemas.openxmlformats.org/officeDocument/2006/relationships/customXml" Target="../ink/ink249.xml"/><Relationship Id="rId128" Type="http://schemas.openxmlformats.org/officeDocument/2006/relationships/image" Target="../media/image255.png"/><Relationship Id="rId5" Type="http://schemas.openxmlformats.org/officeDocument/2006/relationships/customXml" Target="../ink/ink190.xml"/><Relationship Id="rId90" Type="http://schemas.openxmlformats.org/officeDocument/2006/relationships/image" Target="../media/image236.png"/><Relationship Id="rId95" Type="http://schemas.openxmlformats.org/officeDocument/2006/relationships/customXml" Target="../ink/ink235.xml"/><Relationship Id="rId14" Type="http://schemas.openxmlformats.org/officeDocument/2006/relationships/image" Target="../media/image198.png"/><Relationship Id="rId22" Type="http://schemas.openxmlformats.org/officeDocument/2006/relationships/image" Target="../media/image202.png"/><Relationship Id="rId27" Type="http://schemas.openxmlformats.org/officeDocument/2006/relationships/customXml" Target="../ink/ink201.xml"/><Relationship Id="rId30" Type="http://schemas.openxmlformats.org/officeDocument/2006/relationships/image" Target="../media/image206.png"/><Relationship Id="rId35" Type="http://schemas.openxmlformats.org/officeDocument/2006/relationships/customXml" Target="../ink/ink205.xml"/><Relationship Id="rId43" Type="http://schemas.openxmlformats.org/officeDocument/2006/relationships/customXml" Target="../ink/ink209.xml"/><Relationship Id="rId48" Type="http://schemas.openxmlformats.org/officeDocument/2006/relationships/image" Target="../media/image215.png"/><Relationship Id="rId56" Type="http://schemas.openxmlformats.org/officeDocument/2006/relationships/image" Target="../media/image219.png"/><Relationship Id="rId64" Type="http://schemas.openxmlformats.org/officeDocument/2006/relationships/image" Target="../media/image223.png"/><Relationship Id="rId69" Type="http://schemas.openxmlformats.org/officeDocument/2006/relationships/customXml" Target="../ink/ink222.xml"/><Relationship Id="rId77" Type="http://schemas.openxmlformats.org/officeDocument/2006/relationships/customXml" Target="../ink/ink226.xml"/><Relationship Id="rId100" Type="http://schemas.openxmlformats.org/officeDocument/2006/relationships/image" Target="../media/image241.png"/><Relationship Id="rId105" Type="http://schemas.openxmlformats.org/officeDocument/2006/relationships/customXml" Target="../ink/ink240.xml"/><Relationship Id="rId113" Type="http://schemas.openxmlformats.org/officeDocument/2006/relationships/customXml" Target="../ink/ink244.xml"/><Relationship Id="rId118" Type="http://schemas.openxmlformats.org/officeDocument/2006/relationships/image" Target="../media/image250.png"/><Relationship Id="rId126" Type="http://schemas.openxmlformats.org/officeDocument/2006/relationships/image" Target="../media/image254.png"/><Relationship Id="rId134" Type="http://schemas.openxmlformats.org/officeDocument/2006/relationships/image" Target="../media/image258.png"/><Relationship Id="rId8" Type="http://schemas.openxmlformats.org/officeDocument/2006/relationships/image" Target="../media/image195.png"/><Relationship Id="rId51" Type="http://schemas.openxmlformats.org/officeDocument/2006/relationships/customXml" Target="../ink/ink213.xml"/><Relationship Id="rId72" Type="http://schemas.openxmlformats.org/officeDocument/2006/relationships/image" Target="../media/image227.png"/><Relationship Id="rId80" Type="http://schemas.openxmlformats.org/officeDocument/2006/relationships/image" Target="../media/image231.png"/><Relationship Id="rId85" Type="http://schemas.openxmlformats.org/officeDocument/2006/relationships/customXml" Target="../ink/ink230.xml"/><Relationship Id="rId93" Type="http://schemas.openxmlformats.org/officeDocument/2006/relationships/customXml" Target="../ink/ink234.xml"/><Relationship Id="rId98" Type="http://schemas.openxmlformats.org/officeDocument/2006/relationships/image" Target="../media/image240.png"/><Relationship Id="rId121" Type="http://schemas.openxmlformats.org/officeDocument/2006/relationships/customXml" Target="../ink/ink248.xml"/><Relationship Id="rId3" Type="http://schemas.openxmlformats.org/officeDocument/2006/relationships/customXml" Target="../ink/ink189.xml"/><Relationship Id="rId12" Type="http://schemas.openxmlformats.org/officeDocument/2006/relationships/image" Target="../media/image197.png"/><Relationship Id="rId17" Type="http://schemas.openxmlformats.org/officeDocument/2006/relationships/customXml" Target="../ink/ink196.xml"/><Relationship Id="rId25" Type="http://schemas.openxmlformats.org/officeDocument/2006/relationships/customXml" Target="../ink/ink200.xml"/><Relationship Id="rId33" Type="http://schemas.openxmlformats.org/officeDocument/2006/relationships/customXml" Target="../ink/ink204.xml"/><Relationship Id="rId38" Type="http://schemas.openxmlformats.org/officeDocument/2006/relationships/image" Target="../media/image210.png"/><Relationship Id="rId46" Type="http://schemas.openxmlformats.org/officeDocument/2006/relationships/image" Target="../media/image214.png"/><Relationship Id="rId59" Type="http://schemas.openxmlformats.org/officeDocument/2006/relationships/customXml" Target="../ink/ink217.xml"/><Relationship Id="rId67" Type="http://schemas.openxmlformats.org/officeDocument/2006/relationships/customXml" Target="../ink/ink221.xml"/><Relationship Id="rId103" Type="http://schemas.openxmlformats.org/officeDocument/2006/relationships/customXml" Target="../ink/ink239.xml"/><Relationship Id="rId108" Type="http://schemas.openxmlformats.org/officeDocument/2006/relationships/image" Target="../media/image245.png"/><Relationship Id="rId116" Type="http://schemas.openxmlformats.org/officeDocument/2006/relationships/image" Target="../media/image249.png"/><Relationship Id="rId124" Type="http://schemas.openxmlformats.org/officeDocument/2006/relationships/image" Target="../media/image253.png"/><Relationship Id="rId129" Type="http://schemas.openxmlformats.org/officeDocument/2006/relationships/customXml" Target="../ink/ink252.xml"/><Relationship Id="rId20" Type="http://schemas.openxmlformats.org/officeDocument/2006/relationships/image" Target="../media/image201.png"/><Relationship Id="rId41" Type="http://schemas.openxmlformats.org/officeDocument/2006/relationships/customXml" Target="../ink/ink208.xml"/><Relationship Id="rId54" Type="http://schemas.openxmlformats.org/officeDocument/2006/relationships/image" Target="../media/image218.png"/><Relationship Id="rId62" Type="http://schemas.openxmlformats.org/officeDocument/2006/relationships/image" Target="../media/image222.png"/><Relationship Id="rId70" Type="http://schemas.openxmlformats.org/officeDocument/2006/relationships/image" Target="../media/image226.png"/><Relationship Id="rId75" Type="http://schemas.openxmlformats.org/officeDocument/2006/relationships/customXml" Target="../ink/ink225.xml"/><Relationship Id="rId83" Type="http://schemas.openxmlformats.org/officeDocument/2006/relationships/customXml" Target="../ink/ink229.xml"/><Relationship Id="rId88" Type="http://schemas.openxmlformats.org/officeDocument/2006/relationships/image" Target="../media/image235.png"/><Relationship Id="rId91" Type="http://schemas.openxmlformats.org/officeDocument/2006/relationships/customXml" Target="../ink/ink233.xml"/><Relationship Id="rId96" Type="http://schemas.openxmlformats.org/officeDocument/2006/relationships/image" Target="../media/image239.png"/><Relationship Id="rId111" Type="http://schemas.openxmlformats.org/officeDocument/2006/relationships/customXml" Target="../ink/ink243.xml"/><Relationship Id="rId132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5" Type="http://schemas.openxmlformats.org/officeDocument/2006/relationships/customXml" Target="../ink/ink195.xml"/><Relationship Id="rId23" Type="http://schemas.openxmlformats.org/officeDocument/2006/relationships/customXml" Target="../ink/ink199.xml"/><Relationship Id="rId28" Type="http://schemas.openxmlformats.org/officeDocument/2006/relationships/image" Target="../media/image205.png"/><Relationship Id="rId36" Type="http://schemas.openxmlformats.org/officeDocument/2006/relationships/image" Target="../media/image209.png"/><Relationship Id="rId49" Type="http://schemas.openxmlformats.org/officeDocument/2006/relationships/customXml" Target="../ink/ink212.xml"/><Relationship Id="rId57" Type="http://schemas.openxmlformats.org/officeDocument/2006/relationships/customXml" Target="../ink/ink216.xml"/><Relationship Id="rId106" Type="http://schemas.openxmlformats.org/officeDocument/2006/relationships/image" Target="../media/image244.png"/><Relationship Id="rId114" Type="http://schemas.openxmlformats.org/officeDocument/2006/relationships/image" Target="../media/image248.png"/><Relationship Id="rId119" Type="http://schemas.openxmlformats.org/officeDocument/2006/relationships/customXml" Target="../ink/ink247.xml"/><Relationship Id="rId127" Type="http://schemas.openxmlformats.org/officeDocument/2006/relationships/customXml" Target="../ink/ink251.xml"/><Relationship Id="rId10" Type="http://schemas.openxmlformats.org/officeDocument/2006/relationships/image" Target="../media/image196.png"/><Relationship Id="rId31" Type="http://schemas.openxmlformats.org/officeDocument/2006/relationships/customXml" Target="../ink/ink203.xml"/><Relationship Id="rId44" Type="http://schemas.openxmlformats.org/officeDocument/2006/relationships/image" Target="../media/image213.png"/><Relationship Id="rId52" Type="http://schemas.openxmlformats.org/officeDocument/2006/relationships/image" Target="../media/image217.png"/><Relationship Id="rId60" Type="http://schemas.openxmlformats.org/officeDocument/2006/relationships/image" Target="../media/image221.png"/><Relationship Id="rId65" Type="http://schemas.openxmlformats.org/officeDocument/2006/relationships/customXml" Target="../ink/ink220.xml"/><Relationship Id="rId73" Type="http://schemas.openxmlformats.org/officeDocument/2006/relationships/customXml" Target="../ink/ink224.xml"/><Relationship Id="rId78" Type="http://schemas.openxmlformats.org/officeDocument/2006/relationships/image" Target="../media/image230.png"/><Relationship Id="rId81" Type="http://schemas.openxmlformats.org/officeDocument/2006/relationships/customXml" Target="../ink/ink228.xml"/><Relationship Id="rId86" Type="http://schemas.openxmlformats.org/officeDocument/2006/relationships/image" Target="../media/image234.png"/><Relationship Id="rId94" Type="http://schemas.openxmlformats.org/officeDocument/2006/relationships/image" Target="../media/image238.png"/><Relationship Id="rId99" Type="http://schemas.openxmlformats.org/officeDocument/2006/relationships/customXml" Target="../ink/ink237.xml"/><Relationship Id="rId101" Type="http://schemas.openxmlformats.org/officeDocument/2006/relationships/customXml" Target="../ink/ink238.xml"/><Relationship Id="rId122" Type="http://schemas.openxmlformats.org/officeDocument/2006/relationships/image" Target="../media/image252.png"/><Relationship Id="rId130" Type="http://schemas.openxmlformats.org/officeDocument/2006/relationships/image" Target="../media/image256.png"/><Relationship Id="rId135" Type="http://schemas.openxmlformats.org/officeDocument/2006/relationships/customXml" Target="../ink/ink255.xml"/><Relationship Id="rId4" Type="http://schemas.openxmlformats.org/officeDocument/2006/relationships/image" Target="../media/image193.png"/><Relationship Id="rId9" Type="http://schemas.openxmlformats.org/officeDocument/2006/relationships/customXml" Target="../ink/ink192.xml"/><Relationship Id="rId13" Type="http://schemas.openxmlformats.org/officeDocument/2006/relationships/customXml" Target="../ink/ink194.xml"/><Relationship Id="rId18" Type="http://schemas.openxmlformats.org/officeDocument/2006/relationships/image" Target="../media/image200.png"/><Relationship Id="rId39" Type="http://schemas.openxmlformats.org/officeDocument/2006/relationships/customXml" Target="../ink/ink207.xml"/><Relationship Id="rId109" Type="http://schemas.openxmlformats.org/officeDocument/2006/relationships/customXml" Target="../ink/ink242.xml"/><Relationship Id="rId34" Type="http://schemas.openxmlformats.org/officeDocument/2006/relationships/image" Target="../media/image208.png"/><Relationship Id="rId50" Type="http://schemas.openxmlformats.org/officeDocument/2006/relationships/image" Target="../media/image216.png"/><Relationship Id="rId55" Type="http://schemas.openxmlformats.org/officeDocument/2006/relationships/customXml" Target="../ink/ink215.xml"/><Relationship Id="rId76" Type="http://schemas.openxmlformats.org/officeDocument/2006/relationships/image" Target="../media/image229.png"/><Relationship Id="rId97" Type="http://schemas.openxmlformats.org/officeDocument/2006/relationships/customXml" Target="../ink/ink236.xml"/><Relationship Id="rId104" Type="http://schemas.openxmlformats.org/officeDocument/2006/relationships/image" Target="../media/image243.png"/><Relationship Id="rId120" Type="http://schemas.openxmlformats.org/officeDocument/2006/relationships/image" Target="../media/image251.png"/><Relationship Id="rId125" Type="http://schemas.openxmlformats.org/officeDocument/2006/relationships/customXml" Target="../ink/ink250.xml"/><Relationship Id="rId7" Type="http://schemas.openxmlformats.org/officeDocument/2006/relationships/customXml" Target="../ink/ink191.xml"/><Relationship Id="rId71" Type="http://schemas.openxmlformats.org/officeDocument/2006/relationships/customXml" Target="../ink/ink223.xml"/><Relationship Id="rId92" Type="http://schemas.openxmlformats.org/officeDocument/2006/relationships/image" Target="../media/image237.png"/><Relationship Id="rId2" Type="http://schemas.openxmlformats.org/officeDocument/2006/relationships/image" Target="../media/image192.png"/><Relationship Id="rId29" Type="http://schemas.openxmlformats.org/officeDocument/2006/relationships/customXml" Target="../ink/ink202.xml"/><Relationship Id="rId24" Type="http://schemas.openxmlformats.org/officeDocument/2006/relationships/image" Target="../media/image203.png"/><Relationship Id="rId40" Type="http://schemas.openxmlformats.org/officeDocument/2006/relationships/image" Target="../media/image211.png"/><Relationship Id="rId45" Type="http://schemas.openxmlformats.org/officeDocument/2006/relationships/customXml" Target="../ink/ink210.xml"/><Relationship Id="rId66" Type="http://schemas.openxmlformats.org/officeDocument/2006/relationships/image" Target="../media/image224.png"/><Relationship Id="rId87" Type="http://schemas.openxmlformats.org/officeDocument/2006/relationships/customXml" Target="../ink/ink231.xml"/><Relationship Id="rId110" Type="http://schemas.openxmlformats.org/officeDocument/2006/relationships/image" Target="../media/image246.png"/><Relationship Id="rId115" Type="http://schemas.openxmlformats.org/officeDocument/2006/relationships/customXml" Target="../ink/ink245.xml"/><Relationship Id="rId131" Type="http://schemas.openxmlformats.org/officeDocument/2006/relationships/customXml" Target="../ink/ink253.xml"/><Relationship Id="rId136" Type="http://schemas.openxmlformats.org/officeDocument/2006/relationships/image" Target="../media/image259.png"/><Relationship Id="rId61" Type="http://schemas.openxmlformats.org/officeDocument/2006/relationships/customXml" Target="../ink/ink218.xml"/><Relationship Id="rId82" Type="http://schemas.openxmlformats.org/officeDocument/2006/relationships/image" Target="../media/image232.png"/><Relationship Id="rId19" Type="http://schemas.openxmlformats.org/officeDocument/2006/relationships/customXml" Target="../ink/ink19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3.xml"/><Relationship Id="rId299" Type="http://schemas.openxmlformats.org/officeDocument/2006/relationships/customXml" Target="../ink/ink404.xml"/><Relationship Id="rId303" Type="http://schemas.openxmlformats.org/officeDocument/2006/relationships/customXml" Target="../ink/ink406.xml"/><Relationship Id="rId21" Type="http://schemas.openxmlformats.org/officeDocument/2006/relationships/customXml" Target="../ink/ink265.xml"/><Relationship Id="rId42" Type="http://schemas.openxmlformats.org/officeDocument/2006/relationships/image" Target="../media/image280.png"/><Relationship Id="rId63" Type="http://schemas.openxmlformats.org/officeDocument/2006/relationships/customXml" Target="../ink/ink286.xml"/><Relationship Id="rId84" Type="http://schemas.openxmlformats.org/officeDocument/2006/relationships/image" Target="../media/image301.png"/><Relationship Id="rId138" Type="http://schemas.openxmlformats.org/officeDocument/2006/relationships/image" Target="../media/image328.png"/><Relationship Id="rId159" Type="http://schemas.openxmlformats.org/officeDocument/2006/relationships/customXml" Target="../ink/ink334.xml"/><Relationship Id="rId324" Type="http://schemas.openxmlformats.org/officeDocument/2006/relationships/image" Target="../media/image421.png"/><Relationship Id="rId345" Type="http://schemas.openxmlformats.org/officeDocument/2006/relationships/customXml" Target="../ink/ink427.xml"/><Relationship Id="rId366" Type="http://schemas.openxmlformats.org/officeDocument/2006/relationships/image" Target="../media/image442.png"/><Relationship Id="rId170" Type="http://schemas.openxmlformats.org/officeDocument/2006/relationships/image" Target="../media/image344.png"/><Relationship Id="rId191" Type="http://schemas.openxmlformats.org/officeDocument/2006/relationships/customXml" Target="../ink/ink350.xml"/><Relationship Id="rId205" Type="http://schemas.openxmlformats.org/officeDocument/2006/relationships/customXml" Target="../ink/ink357.xml"/><Relationship Id="rId226" Type="http://schemas.openxmlformats.org/officeDocument/2006/relationships/image" Target="../media/image372.png"/><Relationship Id="rId247" Type="http://schemas.openxmlformats.org/officeDocument/2006/relationships/customXml" Target="../ink/ink378.xml"/><Relationship Id="rId107" Type="http://schemas.openxmlformats.org/officeDocument/2006/relationships/customXml" Target="../ink/ink308.xml"/><Relationship Id="rId268" Type="http://schemas.openxmlformats.org/officeDocument/2006/relationships/image" Target="../media/image393.png"/><Relationship Id="rId289" Type="http://schemas.openxmlformats.org/officeDocument/2006/relationships/customXml" Target="../ink/ink399.xml"/><Relationship Id="rId11" Type="http://schemas.openxmlformats.org/officeDocument/2006/relationships/customXml" Target="../ink/ink260.xml"/><Relationship Id="rId32" Type="http://schemas.openxmlformats.org/officeDocument/2006/relationships/image" Target="../media/image275.png"/><Relationship Id="rId53" Type="http://schemas.openxmlformats.org/officeDocument/2006/relationships/customXml" Target="../ink/ink281.xml"/><Relationship Id="rId74" Type="http://schemas.openxmlformats.org/officeDocument/2006/relationships/image" Target="../media/image296.png"/><Relationship Id="rId128" Type="http://schemas.openxmlformats.org/officeDocument/2006/relationships/image" Target="../media/image323.png"/><Relationship Id="rId149" Type="http://schemas.openxmlformats.org/officeDocument/2006/relationships/customXml" Target="../ink/ink329.xml"/><Relationship Id="rId314" Type="http://schemas.openxmlformats.org/officeDocument/2006/relationships/image" Target="../media/image416.png"/><Relationship Id="rId335" Type="http://schemas.openxmlformats.org/officeDocument/2006/relationships/customXml" Target="../ink/ink422.xml"/><Relationship Id="rId356" Type="http://schemas.openxmlformats.org/officeDocument/2006/relationships/image" Target="../media/image437.png"/><Relationship Id="rId5" Type="http://schemas.openxmlformats.org/officeDocument/2006/relationships/customXml" Target="../ink/ink257.xml"/><Relationship Id="rId95" Type="http://schemas.openxmlformats.org/officeDocument/2006/relationships/customXml" Target="../ink/ink302.xml"/><Relationship Id="rId160" Type="http://schemas.openxmlformats.org/officeDocument/2006/relationships/image" Target="../media/image339.png"/><Relationship Id="rId181" Type="http://schemas.openxmlformats.org/officeDocument/2006/relationships/customXml" Target="../ink/ink345.xml"/><Relationship Id="rId216" Type="http://schemas.openxmlformats.org/officeDocument/2006/relationships/image" Target="../media/image367.png"/><Relationship Id="rId237" Type="http://schemas.openxmlformats.org/officeDocument/2006/relationships/customXml" Target="../ink/ink373.xml"/><Relationship Id="rId258" Type="http://schemas.openxmlformats.org/officeDocument/2006/relationships/image" Target="../media/image388.png"/><Relationship Id="rId279" Type="http://schemas.openxmlformats.org/officeDocument/2006/relationships/customXml" Target="../ink/ink394.xml"/><Relationship Id="rId22" Type="http://schemas.openxmlformats.org/officeDocument/2006/relationships/image" Target="../media/image270.png"/><Relationship Id="rId43" Type="http://schemas.openxmlformats.org/officeDocument/2006/relationships/customXml" Target="../ink/ink276.xml"/><Relationship Id="rId64" Type="http://schemas.openxmlformats.org/officeDocument/2006/relationships/image" Target="../media/image291.png"/><Relationship Id="rId118" Type="http://schemas.openxmlformats.org/officeDocument/2006/relationships/image" Target="../media/image318.png"/><Relationship Id="rId139" Type="http://schemas.openxmlformats.org/officeDocument/2006/relationships/customXml" Target="../ink/ink324.xml"/><Relationship Id="rId290" Type="http://schemas.openxmlformats.org/officeDocument/2006/relationships/image" Target="../media/image404.png"/><Relationship Id="rId304" Type="http://schemas.openxmlformats.org/officeDocument/2006/relationships/image" Target="../media/image411.png"/><Relationship Id="rId325" Type="http://schemas.openxmlformats.org/officeDocument/2006/relationships/customXml" Target="../ink/ink417.xml"/><Relationship Id="rId346" Type="http://schemas.openxmlformats.org/officeDocument/2006/relationships/image" Target="../media/image432.png"/><Relationship Id="rId85" Type="http://schemas.openxmlformats.org/officeDocument/2006/relationships/customXml" Target="../ink/ink297.xml"/><Relationship Id="rId150" Type="http://schemas.openxmlformats.org/officeDocument/2006/relationships/image" Target="../media/image334.png"/><Relationship Id="rId171" Type="http://schemas.openxmlformats.org/officeDocument/2006/relationships/customXml" Target="../ink/ink340.xml"/><Relationship Id="rId192" Type="http://schemas.openxmlformats.org/officeDocument/2006/relationships/image" Target="../media/image355.png"/><Relationship Id="rId206" Type="http://schemas.openxmlformats.org/officeDocument/2006/relationships/image" Target="../media/image362.png"/><Relationship Id="rId227" Type="http://schemas.openxmlformats.org/officeDocument/2006/relationships/customXml" Target="../ink/ink368.xml"/><Relationship Id="rId248" Type="http://schemas.openxmlformats.org/officeDocument/2006/relationships/image" Target="../media/image383.png"/><Relationship Id="rId269" Type="http://schemas.openxmlformats.org/officeDocument/2006/relationships/customXml" Target="../ink/ink389.xml"/><Relationship Id="rId12" Type="http://schemas.openxmlformats.org/officeDocument/2006/relationships/image" Target="../media/image265.png"/><Relationship Id="rId33" Type="http://schemas.openxmlformats.org/officeDocument/2006/relationships/customXml" Target="../ink/ink271.xml"/><Relationship Id="rId108" Type="http://schemas.openxmlformats.org/officeDocument/2006/relationships/image" Target="../media/image313.png"/><Relationship Id="rId129" Type="http://schemas.openxmlformats.org/officeDocument/2006/relationships/customXml" Target="../ink/ink319.xml"/><Relationship Id="rId280" Type="http://schemas.openxmlformats.org/officeDocument/2006/relationships/image" Target="../media/image399.png"/><Relationship Id="rId315" Type="http://schemas.openxmlformats.org/officeDocument/2006/relationships/customXml" Target="../ink/ink412.xml"/><Relationship Id="rId336" Type="http://schemas.openxmlformats.org/officeDocument/2006/relationships/image" Target="../media/image427.png"/><Relationship Id="rId357" Type="http://schemas.openxmlformats.org/officeDocument/2006/relationships/customXml" Target="../ink/ink433.xml"/><Relationship Id="rId54" Type="http://schemas.openxmlformats.org/officeDocument/2006/relationships/image" Target="../media/image286.png"/><Relationship Id="rId75" Type="http://schemas.openxmlformats.org/officeDocument/2006/relationships/customXml" Target="../ink/ink292.xml"/><Relationship Id="rId96" Type="http://schemas.openxmlformats.org/officeDocument/2006/relationships/image" Target="../media/image307.png"/><Relationship Id="rId140" Type="http://schemas.openxmlformats.org/officeDocument/2006/relationships/image" Target="../media/image329.png"/><Relationship Id="rId161" Type="http://schemas.openxmlformats.org/officeDocument/2006/relationships/customXml" Target="../ink/ink335.xml"/><Relationship Id="rId182" Type="http://schemas.openxmlformats.org/officeDocument/2006/relationships/image" Target="../media/image350.png"/><Relationship Id="rId217" Type="http://schemas.openxmlformats.org/officeDocument/2006/relationships/customXml" Target="../ink/ink363.xml"/><Relationship Id="rId6" Type="http://schemas.openxmlformats.org/officeDocument/2006/relationships/image" Target="../media/image262.png"/><Relationship Id="rId238" Type="http://schemas.openxmlformats.org/officeDocument/2006/relationships/image" Target="../media/image378.png"/><Relationship Id="rId259" Type="http://schemas.openxmlformats.org/officeDocument/2006/relationships/customXml" Target="../ink/ink384.xml"/><Relationship Id="rId23" Type="http://schemas.openxmlformats.org/officeDocument/2006/relationships/customXml" Target="../ink/ink266.xml"/><Relationship Id="rId119" Type="http://schemas.openxmlformats.org/officeDocument/2006/relationships/customXml" Target="../ink/ink314.xml"/><Relationship Id="rId270" Type="http://schemas.openxmlformats.org/officeDocument/2006/relationships/image" Target="../media/image394.png"/><Relationship Id="rId291" Type="http://schemas.openxmlformats.org/officeDocument/2006/relationships/customXml" Target="../ink/ink400.xml"/><Relationship Id="rId305" Type="http://schemas.openxmlformats.org/officeDocument/2006/relationships/customXml" Target="../ink/ink407.xml"/><Relationship Id="rId326" Type="http://schemas.openxmlformats.org/officeDocument/2006/relationships/image" Target="../media/image422.png"/><Relationship Id="rId347" Type="http://schemas.openxmlformats.org/officeDocument/2006/relationships/customXml" Target="../ink/ink428.xml"/><Relationship Id="rId44" Type="http://schemas.openxmlformats.org/officeDocument/2006/relationships/image" Target="../media/image281.png"/><Relationship Id="rId65" Type="http://schemas.openxmlformats.org/officeDocument/2006/relationships/customXml" Target="../ink/ink287.xml"/><Relationship Id="rId86" Type="http://schemas.openxmlformats.org/officeDocument/2006/relationships/image" Target="../media/image302.png"/><Relationship Id="rId130" Type="http://schemas.openxmlformats.org/officeDocument/2006/relationships/image" Target="../media/image324.png"/><Relationship Id="rId151" Type="http://schemas.openxmlformats.org/officeDocument/2006/relationships/customXml" Target="../ink/ink330.xml"/><Relationship Id="rId172" Type="http://schemas.openxmlformats.org/officeDocument/2006/relationships/image" Target="../media/image345.png"/><Relationship Id="rId193" Type="http://schemas.openxmlformats.org/officeDocument/2006/relationships/customXml" Target="../ink/ink351.xml"/><Relationship Id="rId207" Type="http://schemas.openxmlformats.org/officeDocument/2006/relationships/customXml" Target="../ink/ink358.xml"/><Relationship Id="rId228" Type="http://schemas.openxmlformats.org/officeDocument/2006/relationships/image" Target="../media/image373.png"/><Relationship Id="rId249" Type="http://schemas.openxmlformats.org/officeDocument/2006/relationships/customXml" Target="../ink/ink379.xml"/><Relationship Id="rId13" Type="http://schemas.openxmlformats.org/officeDocument/2006/relationships/customXml" Target="../ink/ink261.xml"/><Relationship Id="rId109" Type="http://schemas.openxmlformats.org/officeDocument/2006/relationships/customXml" Target="../ink/ink309.xml"/><Relationship Id="rId260" Type="http://schemas.openxmlformats.org/officeDocument/2006/relationships/image" Target="../media/image389.png"/><Relationship Id="rId281" Type="http://schemas.openxmlformats.org/officeDocument/2006/relationships/customXml" Target="../ink/ink395.xml"/><Relationship Id="rId316" Type="http://schemas.openxmlformats.org/officeDocument/2006/relationships/image" Target="../media/image417.png"/><Relationship Id="rId337" Type="http://schemas.openxmlformats.org/officeDocument/2006/relationships/customXml" Target="../ink/ink423.xml"/><Relationship Id="rId34" Type="http://schemas.openxmlformats.org/officeDocument/2006/relationships/image" Target="../media/image276.png"/><Relationship Id="rId55" Type="http://schemas.openxmlformats.org/officeDocument/2006/relationships/customXml" Target="../ink/ink282.xml"/><Relationship Id="rId76" Type="http://schemas.openxmlformats.org/officeDocument/2006/relationships/image" Target="../media/image297.png"/><Relationship Id="rId97" Type="http://schemas.openxmlformats.org/officeDocument/2006/relationships/customXml" Target="../ink/ink303.xml"/><Relationship Id="rId120" Type="http://schemas.openxmlformats.org/officeDocument/2006/relationships/image" Target="../media/image319.png"/><Relationship Id="rId141" Type="http://schemas.openxmlformats.org/officeDocument/2006/relationships/customXml" Target="../ink/ink325.xml"/><Relationship Id="rId358" Type="http://schemas.openxmlformats.org/officeDocument/2006/relationships/image" Target="../media/image438.png"/><Relationship Id="rId7" Type="http://schemas.openxmlformats.org/officeDocument/2006/relationships/customXml" Target="../ink/ink258.xml"/><Relationship Id="rId162" Type="http://schemas.openxmlformats.org/officeDocument/2006/relationships/image" Target="../media/image340.png"/><Relationship Id="rId183" Type="http://schemas.openxmlformats.org/officeDocument/2006/relationships/customXml" Target="../ink/ink346.xml"/><Relationship Id="rId218" Type="http://schemas.openxmlformats.org/officeDocument/2006/relationships/image" Target="../media/image368.png"/><Relationship Id="rId239" Type="http://schemas.openxmlformats.org/officeDocument/2006/relationships/customXml" Target="../ink/ink374.xml"/><Relationship Id="rId250" Type="http://schemas.openxmlformats.org/officeDocument/2006/relationships/image" Target="../media/image384.png"/><Relationship Id="rId271" Type="http://schemas.openxmlformats.org/officeDocument/2006/relationships/customXml" Target="../ink/ink390.xml"/><Relationship Id="rId292" Type="http://schemas.openxmlformats.org/officeDocument/2006/relationships/image" Target="../media/image405.png"/><Relationship Id="rId306" Type="http://schemas.openxmlformats.org/officeDocument/2006/relationships/image" Target="../media/image412.png"/><Relationship Id="rId24" Type="http://schemas.openxmlformats.org/officeDocument/2006/relationships/image" Target="../media/image271.png"/><Relationship Id="rId45" Type="http://schemas.openxmlformats.org/officeDocument/2006/relationships/customXml" Target="../ink/ink277.xml"/><Relationship Id="rId66" Type="http://schemas.openxmlformats.org/officeDocument/2006/relationships/image" Target="../media/image292.png"/><Relationship Id="rId87" Type="http://schemas.openxmlformats.org/officeDocument/2006/relationships/customXml" Target="../ink/ink298.xml"/><Relationship Id="rId110" Type="http://schemas.openxmlformats.org/officeDocument/2006/relationships/image" Target="../media/image314.png"/><Relationship Id="rId131" Type="http://schemas.openxmlformats.org/officeDocument/2006/relationships/customXml" Target="../ink/ink320.xml"/><Relationship Id="rId327" Type="http://schemas.openxmlformats.org/officeDocument/2006/relationships/customXml" Target="../ink/ink418.xml"/><Relationship Id="rId348" Type="http://schemas.openxmlformats.org/officeDocument/2006/relationships/image" Target="../media/image433.png"/><Relationship Id="rId152" Type="http://schemas.openxmlformats.org/officeDocument/2006/relationships/image" Target="../media/image335.png"/><Relationship Id="rId173" Type="http://schemas.openxmlformats.org/officeDocument/2006/relationships/customXml" Target="../ink/ink341.xml"/><Relationship Id="rId194" Type="http://schemas.openxmlformats.org/officeDocument/2006/relationships/image" Target="../media/image356.png"/><Relationship Id="rId208" Type="http://schemas.openxmlformats.org/officeDocument/2006/relationships/image" Target="../media/image363.png"/><Relationship Id="rId229" Type="http://schemas.openxmlformats.org/officeDocument/2006/relationships/customXml" Target="../ink/ink369.xml"/><Relationship Id="rId240" Type="http://schemas.openxmlformats.org/officeDocument/2006/relationships/image" Target="../media/image379.png"/><Relationship Id="rId261" Type="http://schemas.openxmlformats.org/officeDocument/2006/relationships/customXml" Target="../ink/ink385.xml"/><Relationship Id="rId14" Type="http://schemas.openxmlformats.org/officeDocument/2006/relationships/image" Target="../media/image266.png"/><Relationship Id="rId35" Type="http://schemas.openxmlformats.org/officeDocument/2006/relationships/customXml" Target="../ink/ink272.xml"/><Relationship Id="rId56" Type="http://schemas.openxmlformats.org/officeDocument/2006/relationships/image" Target="../media/image287.png"/><Relationship Id="rId77" Type="http://schemas.openxmlformats.org/officeDocument/2006/relationships/customXml" Target="../ink/ink293.xml"/><Relationship Id="rId100" Type="http://schemas.openxmlformats.org/officeDocument/2006/relationships/image" Target="../media/image309.png"/><Relationship Id="rId282" Type="http://schemas.openxmlformats.org/officeDocument/2006/relationships/image" Target="../media/image400.png"/><Relationship Id="rId317" Type="http://schemas.openxmlformats.org/officeDocument/2006/relationships/customXml" Target="../ink/ink413.xml"/><Relationship Id="rId338" Type="http://schemas.openxmlformats.org/officeDocument/2006/relationships/image" Target="../media/image428.png"/><Relationship Id="rId359" Type="http://schemas.openxmlformats.org/officeDocument/2006/relationships/customXml" Target="../ink/ink434.xml"/><Relationship Id="rId8" Type="http://schemas.openxmlformats.org/officeDocument/2006/relationships/image" Target="../media/image263.png"/><Relationship Id="rId98" Type="http://schemas.openxmlformats.org/officeDocument/2006/relationships/image" Target="../media/image308.png"/><Relationship Id="rId121" Type="http://schemas.openxmlformats.org/officeDocument/2006/relationships/customXml" Target="../ink/ink315.xml"/><Relationship Id="rId142" Type="http://schemas.openxmlformats.org/officeDocument/2006/relationships/image" Target="../media/image330.png"/><Relationship Id="rId163" Type="http://schemas.openxmlformats.org/officeDocument/2006/relationships/customXml" Target="../ink/ink336.xml"/><Relationship Id="rId184" Type="http://schemas.openxmlformats.org/officeDocument/2006/relationships/image" Target="../media/image351.png"/><Relationship Id="rId219" Type="http://schemas.openxmlformats.org/officeDocument/2006/relationships/customXml" Target="../ink/ink364.xml"/><Relationship Id="rId230" Type="http://schemas.openxmlformats.org/officeDocument/2006/relationships/image" Target="../media/image374.png"/><Relationship Id="rId251" Type="http://schemas.openxmlformats.org/officeDocument/2006/relationships/customXml" Target="../ink/ink380.xml"/><Relationship Id="rId25" Type="http://schemas.openxmlformats.org/officeDocument/2006/relationships/customXml" Target="../ink/ink267.xml"/><Relationship Id="rId46" Type="http://schemas.openxmlformats.org/officeDocument/2006/relationships/image" Target="../media/image282.png"/><Relationship Id="rId67" Type="http://schemas.openxmlformats.org/officeDocument/2006/relationships/customXml" Target="../ink/ink288.xml"/><Relationship Id="rId272" Type="http://schemas.openxmlformats.org/officeDocument/2006/relationships/image" Target="../media/image395.png"/><Relationship Id="rId293" Type="http://schemas.openxmlformats.org/officeDocument/2006/relationships/customXml" Target="../ink/ink401.xml"/><Relationship Id="rId307" Type="http://schemas.openxmlformats.org/officeDocument/2006/relationships/customXml" Target="../ink/ink408.xml"/><Relationship Id="rId328" Type="http://schemas.openxmlformats.org/officeDocument/2006/relationships/image" Target="../media/image423.png"/><Relationship Id="rId349" Type="http://schemas.openxmlformats.org/officeDocument/2006/relationships/customXml" Target="../ink/ink429.xml"/><Relationship Id="rId88" Type="http://schemas.openxmlformats.org/officeDocument/2006/relationships/image" Target="../media/image303.png"/><Relationship Id="rId111" Type="http://schemas.openxmlformats.org/officeDocument/2006/relationships/customXml" Target="../ink/ink310.xml"/><Relationship Id="rId132" Type="http://schemas.openxmlformats.org/officeDocument/2006/relationships/image" Target="../media/image325.png"/><Relationship Id="rId153" Type="http://schemas.openxmlformats.org/officeDocument/2006/relationships/customXml" Target="../ink/ink331.xml"/><Relationship Id="rId174" Type="http://schemas.openxmlformats.org/officeDocument/2006/relationships/image" Target="../media/image346.png"/><Relationship Id="rId195" Type="http://schemas.openxmlformats.org/officeDocument/2006/relationships/customXml" Target="../ink/ink352.xml"/><Relationship Id="rId209" Type="http://schemas.openxmlformats.org/officeDocument/2006/relationships/customXml" Target="../ink/ink359.xml"/><Relationship Id="rId360" Type="http://schemas.openxmlformats.org/officeDocument/2006/relationships/image" Target="../media/image439.png"/><Relationship Id="rId220" Type="http://schemas.openxmlformats.org/officeDocument/2006/relationships/image" Target="../media/image369.png"/><Relationship Id="rId241" Type="http://schemas.openxmlformats.org/officeDocument/2006/relationships/customXml" Target="../ink/ink375.xml"/><Relationship Id="rId15" Type="http://schemas.openxmlformats.org/officeDocument/2006/relationships/customXml" Target="../ink/ink262.xml"/><Relationship Id="rId36" Type="http://schemas.openxmlformats.org/officeDocument/2006/relationships/image" Target="../media/image277.png"/><Relationship Id="rId57" Type="http://schemas.openxmlformats.org/officeDocument/2006/relationships/customXml" Target="../ink/ink283.xml"/><Relationship Id="rId106" Type="http://schemas.openxmlformats.org/officeDocument/2006/relationships/image" Target="../media/image312.png"/><Relationship Id="rId127" Type="http://schemas.openxmlformats.org/officeDocument/2006/relationships/customXml" Target="../ink/ink318.xml"/><Relationship Id="rId262" Type="http://schemas.openxmlformats.org/officeDocument/2006/relationships/image" Target="../media/image390.png"/><Relationship Id="rId283" Type="http://schemas.openxmlformats.org/officeDocument/2006/relationships/customXml" Target="../ink/ink396.xml"/><Relationship Id="rId313" Type="http://schemas.openxmlformats.org/officeDocument/2006/relationships/customXml" Target="../ink/ink411.xml"/><Relationship Id="rId318" Type="http://schemas.openxmlformats.org/officeDocument/2006/relationships/image" Target="../media/image418.png"/><Relationship Id="rId339" Type="http://schemas.openxmlformats.org/officeDocument/2006/relationships/customXml" Target="../ink/ink424.xml"/><Relationship Id="rId10" Type="http://schemas.openxmlformats.org/officeDocument/2006/relationships/image" Target="../media/image264.png"/><Relationship Id="rId31" Type="http://schemas.openxmlformats.org/officeDocument/2006/relationships/customXml" Target="../ink/ink270.xml"/><Relationship Id="rId52" Type="http://schemas.openxmlformats.org/officeDocument/2006/relationships/image" Target="../media/image285.png"/><Relationship Id="rId73" Type="http://schemas.openxmlformats.org/officeDocument/2006/relationships/customXml" Target="../ink/ink291.xml"/><Relationship Id="rId78" Type="http://schemas.openxmlformats.org/officeDocument/2006/relationships/image" Target="../media/image298.png"/><Relationship Id="rId94" Type="http://schemas.openxmlformats.org/officeDocument/2006/relationships/image" Target="../media/image306.png"/><Relationship Id="rId99" Type="http://schemas.openxmlformats.org/officeDocument/2006/relationships/customXml" Target="../ink/ink304.xml"/><Relationship Id="rId101" Type="http://schemas.openxmlformats.org/officeDocument/2006/relationships/customXml" Target="../ink/ink305.xml"/><Relationship Id="rId122" Type="http://schemas.openxmlformats.org/officeDocument/2006/relationships/image" Target="../media/image320.png"/><Relationship Id="rId143" Type="http://schemas.openxmlformats.org/officeDocument/2006/relationships/customXml" Target="../ink/ink326.xml"/><Relationship Id="rId148" Type="http://schemas.openxmlformats.org/officeDocument/2006/relationships/image" Target="../media/image333.png"/><Relationship Id="rId164" Type="http://schemas.openxmlformats.org/officeDocument/2006/relationships/image" Target="../media/image341.png"/><Relationship Id="rId169" Type="http://schemas.openxmlformats.org/officeDocument/2006/relationships/customXml" Target="../ink/ink339.xml"/><Relationship Id="rId185" Type="http://schemas.openxmlformats.org/officeDocument/2006/relationships/customXml" Target="../ink/ink347.xml"/><Relationship Id="rId334" Type="http://schemas.openxmlformats.org/officeDocument/2006/relationships/image" Target="../media/image426.png"/><Relationship Id="rId350" Type="http://schemas.openxmlformats.org/officeDocument/2006/relationships/image" Target="../media/image434.png"/><Relationship Id="rId355" Type="http://schemas.openxmlformats.org/officeDocument/2006/relationships/customXml" Target="../ink/ink432.xml"/><Relationship Id="rId4" Type="http://schemas.openxmlformats.org/officeDocument/2006/relationships/image" Target="../media/image261.png"/><Relationship Id="rId9" Type="http://schemas.openxmlformats.org/officeDocument/2006/relationships/customXml" Target="../ink/ink259.xml"/><Relationship Id="rId180" Type="http://schemas.openxmlformats.org/officeDocument/2006/relationships/image" Target="../media/image349.png"/><Relationship Id="rId210" Type="http://schemas.openxmlformats.org/officeDocument/2006/relationships/image" Target="../media/image364.png"/><Relationship Id="rId215" Type="http://schemas.openxmlformats.org/officeDocument/2006/relationships/customXml" Target="../ink/ink362.xml"/><Relationship Id="rId236" Type="http://schemas.openxmlformats.org/officeDocument/2006/relationships/image" Target="../media/image377.png"/><Relationship Id="rId257" Type="http://schemas.openxmlformats.org/officeDocument/2006/relationships/customXml" Target="../ink/ink383.xml"/><Relationship Id="rId278" Type="http://schemas.openxmlformats.org/officeDocument/2006/relationships/image" Target="../media/image398.png"/><Relationship Id="rId26" Type="http://schemas.openxmlformats.org/officeDocument/2006/relationships/image" Target="../media/image272.png"/><Relationship Id="rId231" Type="http://schemas.openxmlformats.org/officeDocument/2006/relationships/customXml" Target="../ink/ink370.xml"/><Relationship Id="rId252" Type="http://schemas.openxmlformats.org/officeDocument/2006/relationships/image" Target="../media/image385.png"/><Relationship Id="rId273" Type="http://schemas.openxmlformats.org/officeDocument/2006/relationships/customXml" Target="../ink/ink391.xml"/><Relationship Id="rId294" Type="http://schemas.openxmlformats.org/officeDocument/2006/relationships/image" Target="../media/image406.png"/><Relationship Id="rId308" Type="http://schemas.openxmlformats.org/officeDocument/2006/relationships/image" Target="../media/image413.png"/><Relationship Id="rId329" Type="http://schemas.openxmlformats.org/officeDocument/2006/relationships/customXml" Target="../ink/ink419.xml"/><Relationship Id="rId47" Type="http://schemas.openxmlformats.org/officeDocument/2006/relationships/customXml" Target="../ink/ink278.xml"/><Relationship Id="rId68" Type="http://schemas.openxmlformats.org/officeDocument/2006/relationships/image" Target="../media/image293.png"/><Relationship Id="rId89" Type="http://schemas.openxmlformats.org/officeDocument/2006/relationships/customXml" Target="../ink/ink299.xml"/><Relationship Id="rId112" Type="http://schemas.openxmlformats.org/officeDocument/2006/relationships/image" Target="../media/image315.png"/><Relationship Id="rId133" Type="http://schemas.openxmlformats.org/officeDocument/2006/relationships/customXml" Target="../ink/ink321.xml"/><Relationship Id="rId154" Type="http://schemas.openxmlformats.org/officeDocument/2006/relationships/image" Target="../media/image336.png"/><Relationship Id="rId175" Type="http://schemas.openxmlformats.org/officeDocument/2006/relationships/customXml" Target="../ink/ink342.xml"/><Relationship Id="rId340" Type="http://schemas.openxmlformats.org/officeDocument/2006/relationships/image" Target="../media/image429.png"/><Relationship Id="rId361" Type="http://schemas.openxmlformats.org/officeDocument/2006/relationships/customXml" Target="../ink/ink435.xml"/><Relationship Id="rId196" Type="http://schemas.openxmlformats.org/officeDocument/2006/relationships/image" Target="../media/image357.png"/><Relationship Id="rId200" Type="http://schemas.openxmlformats.org/officeDocument/2006/relationships/image" Target="../media/image359.png"/><Relationship Id="rId16" Type="http://schemas.openxmlformats.org/officeDocument/2006/relationships/image" Target="../media/image267.png"/><Relationship Id="rId221" Type="http://schemas.openxmlformats.org/officeDocument/2006/relationships/customXml" Target="../ink/ink365.xml"/><Relationship Id="rId242" Type="http://schemas.openxmlformats.org/officeDocument/2006/relationships/image" Target="../media/image380.png"/><Relationship Id="rId263" Type="http://schemas.openxmlformats.org/officeDocument/2006/relationships/customXml" Target="../ink/ink386.xml"/><Relationship Id="rId284" Type="http://schemas.openxmlformats.org/officeDocument/2006/relationships/image" Target="../media/image401.png"/><Relationship Id="rId319" Type="http://schemas.openxmlformats.org/officeDocument/2006/relationships/customXml" Target="../ink/ink414.xml"/><Relationship Id="rId37" Type="http://schemas.openxmlformats.org/officeDocument/2006/relationships/customXml" Target="../ink/ink273.xml"/><Relationship Id="rId58" Type="http://schemas.openxmlformats.org/officeDocument/2006/relationships/image" Target="../media/image288.png"/><Relationship Id="rId79" Type="http://schemas.openxmlformats.org/officeDocument/2006/relationships/customXml" Target="../ink/ink294.xml"/><Relationship Id="rId102" Type="http://schemas.openxmlformats.org/officeDocument/2006/relationships/image" Target="../media/image310.png"/><Relationship Id="rId123" Type="http://schemas.openxmlformats.org/officeDocument/2006/relationships/customXml" Target="../ink/ink316.xml"/><Relationship Id="rId144" Type="http://schemas.openxmlformats.org/officeDocument/2006/relationships/image" Target="../media/image331.png"/><Relationship Id="rId330" Type="http://schemas.openxmlformats.org/officeDocument/2006/relationships/image" Target="../media/image424.png"/><Relationship Id="rId90" Type="http://schemas.openxmlformats.org/officeDocument/2006/relationships/image" Target="../media/image304.png"/><Relationship Id="rId165" Type="http://schemas.openxmlformats.org/officeDocument/2006/relationships/customXml" Target="../ink/ink337.xml"/><Relationship Id="rId186" Type="http://schemas.openxmlformats.org/officeDocument/2006/relationships/image" Target="../media/image352.png"/><Relationship Id="rId351" Type="http://schemas.openxmlformats.org/officeDocument/2006/relationships/customXml" Target="../ink/ink430.xml"/><Relationship Id="rId211" Type="http://schemas.openxmlformats.org/officeDocument/2006/relationships/customXml" Target="../ink/ink360.xml"/><Relationship Id="rId232" Type="http://schemas.openxmlformats.org/officeDocument/2006/relationships/image" Target="../media/image375.png"/><Relationship Id="rId253" Type="http://schemas.openxmlformats.org/officeDocument/2006/relationships/customXml" Target="../ink/ink381.xml"/><Relationship Id="rId274" Type="http://schemas.openxmlformats.org/officeDocument/2006/relationships/image" Target="../media/image396.png"/><Relationship Id="rId295" Type="http://schemas.openxmlformats.org/officeDocument/2006/relationships/customXml" Target="../ink/ink402.xml"/><Relationship Id="rId309" Type="http://schemas.openxmlformats.org/officeDocument/2006/relationships/customXml" Target="../ink/ink409.xml"/><Relationship Id="rId27" Type="http://schemas.openxmlformats.org/officeDocument/2006/relationships/customXml" Target="../ink/ink268.xml"/><Relationship Id="rId48" Type="http://schemas.openxmlformats.org/officeDocument/2006/relationships/image" Target="../media/image283.png"/><Relationship Id="rId69" Type="http://schemas.openxmlformats.org/officeDocument/2006/relationships/customXml" Target="../ink/ink289.xml"/><Relationship Id="rId113" Type="http://schemas.openxmlformats.org/officeDocument/2006/relationships/customXml" Target="../ink/ink311.xml"/><Relationship Id="rId134" Type="http://schemas.openxmlformats.org/officeDocument/2006/relationships/image" Target="../media/image326.png"/><Relationship Id="rId320" Type="http://schemas.openxmlformats.org/officeDocument/2006/relationships/image" Target="../media/image419.png"/><Relationship Id="rId80" Type="http://schemas.openxmlformats.org/officeDocument/2006/relationships/image" Target="../media/image299.png"/><Relationship Id="rId155" Type="http://schemas.openxmlformats.org/officeDocument/2006/relationships/customXml" Target="../ink/ink332.xml"/><Relationship Id="rId176" Type="http://schemas.openxmlformats.org/officeDocument/2006/relationships/image" Target="../media/image347.png"/><Relationship Id="rId197" Type="http://schemas.openxmlformats.org/officeDocument/2006/relationships/customXml" Target="../ink/ink353.xml"/><Relationship Id="rId341" Type="http://schemas.openxmlformats.org/officeDocument/2006/relationships/customXml" Target="../ink/ink425.xml"/><Relationship Id="rId362" Type="http://schemas.openxmlformats.org/officeDocument/2006/relationships/image" Target="../media/image440.png"/><Relationship Id="rId201" Type="http://schemas.openxmlformats.org/officeDocument/2006/relationships/customXml" Target="../ink/ink355.xml"/><Relationship Id="rId222" Type="http://schemas.openxmlformats.org/officeDocument/2006/relationships/image" Target="../media/image370.png"/><Relationship Id="rId243" Type="http://schemas.openxmlformats.org/officeDocument/2006/relationships/customXml" Target="../ink/ink376.xml"/><Relationship Id="rId264" Type="http://schemas.openxmlformats.org/officeDocument/2006/relationships/image" Target="../media/image391.png"/><Relationship Id="rId285" Type="http://schemas.openxmlformats.org/officeDocument/2006/relationships/customXml" Target="../ink/ink397.xml"/><Relationship Id="rId17" Type="http://schemas.openxmlformats.org/officeDocument/2006/relationships/customXml" Target="../ink/ink263.xml"/><Relationship Id="rId38" Type="http://schemas.openxmlformats.org/officeDocument/2006/relationships/image" Target="../media/image278.png"/><Relationship Id="rId59" Type="http://schemas.openxmlformats.org/officeDocument/2006/relationships/customXml" Target="../ink/ink284.xml"/><Relationship Id="rId103" Type="http://schemas.openxmlformats.org/officeDocument/2006/relationships/customXml" Target="../ink/ink306.xml"/><Relationship Id="rId124" Type="http://schemas.openxmlformats.org/officeDocument/2006/relationships/image" Target="../media/image321.png"/><Relationship Id="rId310" Type="http://schemas.openxmlformats.org/officeDocument/2006/relationships/image" Target="../media/image414.png"/><Relationship Id="rId70" Type="http://schemas.openxmlformats.org/officeDocument/2006/relationships/image" Target="../media/image294.png"/><Relationship Id="rId91" Type="http://schemas.openxmlformats.org/officeDocument/2006/relationships/customXml" Target="../ink/ink300.xml"/><Relationship Id="rId145" Type="http://schemas.openxmlformats.org/officeDocument/2006/relationships/customXml" Target="../ink/ink327.xml"/><Relationship Id="rId166" Type="http://schemas.openxmlformats.org/officeDocument/2006/relationships/image" Target="../media/image342.png"/><Relationship Id="rId187" Type="http://schemas.openxmlformats.org/officeDocument/2006/relationships/customXml" Target="../ink/ink348.xml"/><Relationship Id="rId331" Type="http://schemas.openxmlformats.org/officeDocument/2006/relationships/customXml" Target="../ink/ink420.xml"/><Relationship Id="rId352" Type="http://schemas.openxmlformats.org/officeDocument/2006/relationships/image" Target="../media/image435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5.png"/><Relationship Id="rId233" Type="http://schemas.openxmlformats.org/officeDocument/2006/relationships/customXml" Target="../ink/ink371.xml"/><Relationship Id="rId254" Type="http://schemas.openxmlformats.org/officeDocument/2006/relationships/image" Target="../media/image386.png"/><Relationship Id="rId28" Type="http://schemas.openxmlformats.org/officeDocument/2006/relationships/image" Target="../media/image273.png"/><Relationship Id="rId49" Type="http://schemas.openxmlformats.org/officeDocument/2006/relationships/customXml" Target="../ink/ink279.xml"/><Relationship Id="rId114" Type="http://schemas.openxmlformats.org/officeDocument/2006/relationships/image" Target="../media/image316.png"/><Relationship Id="rId275" Type="http://schemas.openxmlformats.org/officeDocument/2006/relationships/customXml" Target="../ink/ink392.xml"/><Relationship Id="rId296" Type="http://schemas.openxmlformats.org/officeDocument/2006/relationships/image" Target="../media/image407.png"/><Relationship Id="rId300" Type="http://schemas.openxmlformats.org/officeDocument/2006/relationships/image" Target="../media/image409.png"/><Relationship Id="rId60" Type="http://schemas.openxmlformats.org/officeDocument/2006/relationships/image" Target="../media/image289.png"/><Relationship Id="rId81" Type="http://schemas.openxmlformats.org/officeDocument/2006/relationships/customXml" Target="../ink/ink295.xml"/><Relationship Id="rId135" Type="http://schemas.openxmlformats.org/officeDocument/2006/relationships/customXml" Target="../ink/ink322.xml"/><Relationship Id="rId156" Type="http://schemas.openxmlformats.org/officeDocument/2006/relationships/image" Target="../media/image337.png"/><Relationship Id="rId177" Type="http://schemas.openxmlformats.org/officeDocument/2006/relationships/customXml" Target="../ink/ink343.xml"/><Relationship Id="rId198" Type="http://schemas.openxmlformats.org/officeDocument/2006/relationships/image" Target="../media/image358.png"/><Relationship Id="rId321" Type="http://schemas.openxmlformats.org/officeDocument/2006/relationships/customXml" Target="../ink/ink415.xml"/><Relationship Id="rId342" Type="http://schemas.openxmlformats.org/officeDocument/2006/relationships/image" Target="../media/image430.png"/><Relationship Id="rId363" Type="http://schemas.openxmlformats.org/officeDocument/2006/relationships/customXml" Target="../ink/ink436.xml"/><Relationship Id="rId202" Type="http://schemas.openxmlformats.org/officeDocument/2006/relationships/image" Target="../media/image360.png"/><Relationship Id="rId223" Type="http://schemas.openxmlformats.org/officeDocument/2006/relationships/customXml" Target="../ink/ink366.xml"/><Relationship Id="rId244" Type="http://schemas.openxmlformats.org/officeDocument/2006/relationships/image" Target="../media/image381.png"/><Relationship Id="rId18" Type="http://schemas.openxmlformats.org/officeDocument/2006/relationships/image" Target="../media/image268.png"/><Relationship Id="rId39" Type="http://schemas.openxmlformats.org/officeDocument/2006/relationships/customXml" Target="../ink/ink274.xml"/><Relationship Id="rId265" Type="http://schemas.openxmlformats.org/officeDocument/2006/relationships/customXml" Target="../ink/ink387.xml"/><Relationship Id="rId286" Type="http://schemas.openxmlformats.org/officeDocument/2006/relationships/image" Target="../media/image402.png"/><Relationship Id="rId50" Type="http://schemas.openxmlformats.org/officeDocument/2006/relationships/image" Target="../media/image284.png"/><Relationship Id="rId104" Type="http://schemas.openxmlformats.org/officeDocument/2006/relationships/image" Target="../media/image311.png"/><Relationship Id="rId125" Type="http://schemas.openxmlformats.org/officeDocument/2006/relationships/customXml" Target="../ink/ink317.xml"/><Relationship Id="rId146" Type="http://schemas.openxmlformats.org/officeDocument/2006/relationships/image" Target="../media/image332.png"/><Relationship Id="rId167" Type="http://schemas.openxmlformats.org/officeDocument/2006/relationships/customXml" Target="../ink/ink338.xml"/><Relationship Id="rId188" Type="http://schemas.openxmlformats.org/officeDocument/2006/relationships/image" Target="../media/image353.png"/><Relationship Id="rId311" Type="http://schemas.openxmlformats.org/officeDocument/2006/relationships/customXml" Target="../ink/ink410.xml"/><Relationship Id="rId332" Type="http://schemas.openxmlformats.org/officeDocument/2006/relationships/image" Target="../media/image425.png"/><Relationship Id="rId353" Type="http://schemas.openxmlformats.org/officeDocument/2006/relationships/customXml" Target="../ink/ink431.xml"/><Relationship Id="rId71" Type="http://schemas.openxmlformats.org/officeDocument/2006/relationships/customXml" Target="../ink/ink290.xml"/><Relationship Id="rId92" Type="http://schemas.openxmlformats.org/officeDocument/2006/relationships/image" Target="../media/image305.png"/><Relationship Id="rId213" Type="http://schemas.openxmlformats.org/officeDocument/2006/relationships/customXml" Target="../ink/ink361.xml"/><Relationship Id="rId234" Type="http://schemas.openxmlformats.org/officeDocument/2006/relationships/image" Target="../media/image376.png"/><Relationship Id="rId2" Type="http://schemas.openxmlformats.org/officeDocument/2006/relationships/image" Target="../media/image260.png"/><Relationship Id="rId29" Type="http://schemas.openxmlformats.org/officeDocument/2006/relationships/customXml" Target="../ink/ink269.xml"/><Relationship Id="rId255" Type="http://schemas.openxmlformats.org/officeDocument/2006/relationships/customXml" Target="../ink/ink382.xml"/><Relationship Id="rId276" Type="http://schemas.openxmlformats.org/officeDocument/2006/relationships/image" Target="../media/image397.png"/><Relationship Id="rId297" Type="http://schemas.openxmlformats.org/officeDocument/2006/relationships/customXml" Target="../ink/ink403.xml"/><Relationship Id="rId40" Type="http://schemas.openxmlformats.org/officeDocument/2006/relationships/image" Target="../media/image279.png"/><Relationship Id="rId115" Type="http://schemas.openxmlformats.org/officeDocument/2006/relationships/customXml" Target="../ink/ink312.xml"/><Relationship Id="rId136" Type="http://schemas.openxmlformats.org/officeDocument/2006/relationships/image" Target="../media/image327.png"/><Relationship Id="rId157" Type="http://schemas.openxmlformats.org/officeDocument/2006/relationships/customXml" Target="../ink/ink333.xml"/><Relationship Id="rId178" Type="http://schemas.openxmlformats.org/officeDocument/2006/relationships/image" Target="../media/image348.png"/><Relationship Id="rId301" Type="http://schemas.openxmlformats.org/officeDocument/2006/relationships/customXml" Target="../ink/ink405.xml"/><Relationship Id="rId322" Type="http://schemas.openxmlformats.org/officeDocument/2006/relationships/image" Target="../media/image420.png"/><Relationship Id="rId343" Type="http://schemas.openxmlformats.org/officeDocument/2006/relationships/customXml" Target="../ink/ink426.xml"/><Relationship Id="rId364" Type="http://schemas.openxmlformats.org/officeDocument/2006/relationships/image" Target="../media/image441.png"/><Relationship Id="rId61" Type="http://schemas.openxmlformats.org/officeDocument/2006/relationships/customXml" Target="../ink/ink285.xml"/><Relationship Id="rId82" Type="http://schemas.openxmlformats.org/officeDocument/2006/relationships/image" Target="../media/image300.png"/><Relationship Id="rId199" Type="http://schemas.openxmlformats.org/officeDocument/2006/relationships/customXml" Target="../ink/ink354.xml"/><Relationship Id="rId203" Type="http://schemas.openxmlformats.org/officeDocument/2006/relationships/customXml" Target="../ink/ink356.xml"/><Relationship Id="rId19" Type="http://schemas.openxmlformats.org/officeDocument/2006/relationships/customXml" Target="../ink/ink264.xml"/><Relationship Id="rId224" Type="http://schemas.openxmlformats.org/officeDocument/2006/relationships/image" Target="../media/image371.png"/><Relationship Id="rId245" Type="http://schemas.openxmlformats.org/officeDocument/2006/relationships/customXml" Target="../ink/ink377.xml"/><Relationship Id="rId266" Type="http://schemas.openxmlformats.org/officeDocument/2006/relationships/image" Target="../media/image392.png"/><Relationship Id="rId287" Type="http://schemas.openxmlformats.org/officeDocument/2006/relationships/customXml" Target="../ink/ink398.xml"/><Relationship Id="rId30" Type="http://schemas.openxmlformats.org/officeDocument/2006/relationships/image" Target="../media/image274.png"/><Relationship Id="rId105" Type="http://schemas.openxmlformats.org/officeDocument/2006/relationships/customXml" Target="../ink/ink307.xml"/><Relationship Id="rId126" Type="http://schemas.openxmlformats.org/officeDocument/2006/relationships/image" Target="../media/image322.png"/><Relationship Id="rId147" Type="http://schemas.openxmlformats.org/officeDocument/2006/relationships/customXml" Target="../ink/ink328.xml"/><Relationship Id="rId168" Type="http://schemas.openxmlformats.org/officeDocument/2006/relationships/image" Target="../media/image343.png"/><Relationship Id="rId312" Type="http://schemas.openxmlformats.org/officeDocument/2006/relationships/image" Target="../media/image415.png"/><Relationship Id="rId333" Type="http://schemas.openxmlformats.org/officeDocument/2006/relationships/customXml" Target="../ink/ink421.xml"/><Relationship Id="rId354" Type="http://schemas.openxmlformats.org/officeDocument/2006/relationships/image" Target="../media/image436.png"/><Relationship Id="rId51" Type="http://schemas.openxmlformats.org/officeDocument/2006/relationships/customXml" Target="../ink/ink280.xml"/><Relationship Id="rId72" Type="http://schemas.openxmlformats.org/officeDocument/2006/relationships/image" Target="../media/image295.png"/><Relationship Id="rId93" Type="http://schemas.openxmlformats.org/officeDocument/2006/relationships/customXml" Target="../ink/ink301.xml"/><Relationship Id="rId189" Type="http://schemas.openxmlformats.org/officeDocument/2006/relationships/customXml" Target="../ink/ink349.xml"/><Relationship Id="rId3" Type="http://schemas.openxmlformats.org/officeDocument/2006/relationships/customXml" Target="../ink/ink256.xml"/><Relationship Id="rId214" Type="http://schemas.openxmlformats.org/officeDocument/2006/relationships/image" Target="../media/image366.png"/><Relationship Id="rId235" Type="http://schemas.openxmlformats.org/officeDocument/2006/relationships/customXml" Target="../ink/ink372.xml"/><Relationship Id="rId256" Type="http://schemas.openxmlformats.org/officeDocument/2006/relationships/image" Target="../media/image387.png"/><Relationship Id="rId277" Type="http://schemas.openxmlformats.org/officeDocument/2006/relationships/customXml" Target="../ink/ink393.xml"/><Relationship Id="rId298" Type="http://schemas.openxmlformats.org/officeDocument/2006/relationships/image" Target="../media/image408.png"/><Relationship Id="rId116" Type="http://schemas.openxmlformats.org/officeDocument/2006/relationships/image" Target="../media/image317.png"/><Relationship Id="rId137" Type="http://schemas.openxmlformats.org/officeDocument/2006/relationships/customXml" Target="../ink/ink323.xml"/><Relationship Id="rId158" Type="http://schemas.openxmlformats.org/officeDocument/2006/relationships/image" Target="../media/image338.png"/><Relationship Id="rId302" Type="http://schemas.openxmlformats.org/officeDocument/2006/relationships/image" Target="../media/image410.png"/><Relationship Id="rId323" Type="http://schemas.openxmlformats.org/officeDocument/2006/relationships/customXml" Target="../ink/ink416.xml"/><Relationship Id="rId344" Type="http://schemas.openxmlformats.org/officeDocument/2006/relationships/image" Target="../media/image431.png"/><Relationship Id="rId20" Type="http://schemas.openxmlformats.org/officeDocument/2006/relationships/image" Target="../media/image269.png"/><Relationship Id="rId41" Type="http://schemas.openxmlformats.org/officeDocument/2006/relationships/customXml" Target="../ink/ink275.xml"/><Relationship Id="rId62" Type="http://schemas.openxmlformats.org/officeDocument/2006/relationships/image" Target="../media/image290.png"/><Relationship Id="rId83" Type="http://schemas.openxmlformats.org/officeDocument/2006/relationships/customXml" Target="../ink/ink296.xml"/><Relationship Id="rId179" Type="http://schemas.openxmlformats.org/officeDocument/2006/relationships/customXml" Target="../ink/ink344.xml"/><Relationship Id="rId365" Type="http://schemas.openxmlformats.org/officeDocument/2006/relationships/customXml" Target="../ink/ink437.xml"/><Relationship Id="rId190" Type="http://schemas.openxmlformats.org/officeDocument/2006/relationships/image" Target="../media/image354.png"/><Relationship Id="rId204" Type="http://schemas.openxmlformats.org/officeDocument/2006/relationships/image" Target="../media/image361.png"/><Relationship Id="rId225" Type="http://schemas.openxmlformats.org/officeDocument/2006/relationships/customXml" Target="../ink/ink367.xml"/><Relationship Id="rId246" Type="http://schemas.openxmlformats.org/officeDocument/2006/relationships/image" Target="../media/image382.png"/><Relationship Id="rId267" Type="http://schemas.openxmlformats.org/officeDocument/2006/relationships/customXml" Target="../ink/ink388.xml"/><Relationship Id="rId288" Type="http://schemas.openxmlformats.org/officeDocument/2006/relationships/image" Target="../media/image403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5.xml"/><Relationship Id="rId299" Type="http://schemas.openxmlformats.org/officeDocument/2006/relationships/customXml" Target="../ink/ink586.xml"/><Relationship Id="rId21" Type="http://schemas.openxmlformats.org/officeDocument/2006/relationships/customXml" Target="../ink/ink447.xml"/><Relationship Id="rId63" Type="http://schemas.openxmlformats.org/officeDocument/2006/relationships/customXml" Target="../ink/ink468.xml"/><Relationship Id="rId159" Type="http://schemas.openxmlformats.org/officeDocument/2006/relationships/customXml" Target="../ink/ink516.xml"/><Relationship Id="rId324" Type="http://schemas.openxmlformats.org/officeDocument/2006/relationships/image" Target="../media/image604.png"/><Relationship Id="rId366" Type="http://schemas.openxmlformats.org/officeDocument/2006/relationships/image" Target="../media/image625.png"/><Relationship Id="rId170" Type="http://schemas.openxmlformats.org/officeDocument/2006/relationships/image" Target="../media/image527.png"/><Relationship Id="rId226" Type="http://schemas.openxmlformats.org/officeDocument/2006/relationships/image" Target="../media/image555.png"/><Relationship Id="rId107" Type="http://schemas.openxmlformats.org/officeDocument/2006/relationships/customXml" Target="../ink/ink490.xml"/><Relationship Id="rId268" Type="http://schemas.openxmlformats.org/officeDocument/2006/relationships/image" Target="../media/image576.png"/><Relationship Id="rId289" Type="http://schemas.openxmlformats.org/officeDocument/2006/relationships/customXml" Target="../ink/ink581.xml"/><Relationship Id="rId11" Type="http://schemas.openxmlformats.org/officeDocument/2006/relationships/customXml" Target="../ink/ink442.xml"/><Relationship Id="rId32" Type="http://schemas.openxmlformats.org/officeDocument/2006/relationships/image" Target="../media/image458.png"/><Relationship Id="rId53" Type="http://schemas.openxmlformats.org/officeDocument/2006/relationships/customXml" Target="../ink/ink463.xml"/><Relationship Id="rId74" Type="http://schemas.openxmlformats.org/officeDocument/2006/relationships/image" Target="../media/image479.png"/><Relationship Id="rId128" Type="http://schemas.openxmlformats.org/officeDocument/2006/relationships/image" Target="../media/image506.png"/><Relationship Id="rId149" Type="http://schemas.openxmlformats.org/officeDocument/2006/relationships/customXml" Target="../ink/ink511.xml"/><Relationship Id="rId314" Type="http://schemas.openxmlformats.org/officeDocument/2006/relationships/image" Target="../media/image599.png"/><Relationship Id="rId335" Type="http://schemas.openxmlformats.org/officeDocument/2006/relationships/customXml" Target="../ink/ink604.xml"/><Relationship Id="rId356" Type="http://schemas.openxmlformats.org/officeDocument/2006/relationships/image" Target="../media/image620.png"/><Relationship Id="rId377" Type="http://schemas.openxmlformats.org/officeDocument/2006/relationships/customXml" Target="../ink/ink625.xml"/><Relationship Id="rId398" Type="http://schemas.openxmlformats.org/officeDocument/2006/relationships/image" Target="../media/image641.png"/><Relationship Id="rId5" Type="http://schemas.openxmlformats.org/officeDocument/2006/relationships/customXml" Target="../ink/ink439.xml"/><Relationship Id="rId95" Type="http://schemas.openxmlformats.org/officeDocument/2006/relationships/customXml" Target="../ink/ink484.xml"/><Relationship Id="rId160" Type="http://schemas.openxmlformats.org/officeDocument/2006/relationships/image" Target="../media/image522.png"/><Relationship Id="rId181" Type="http://schemas.openxmlformats.org/officeDocument/2006/relationships/customXml" Target="../ink/ink527.xml"/><Relationship Id="rId216" Type="http://schemas.openxmlformats.org/officeDocument/2006/relationships/image" Target="../media/image550.png"/><Relationship Id="rId237" Type="http://schemas.openxmlformats.org/officeDocument/2006/relationships/customXml" Target="../ink/ink555.xml"/><Relationship Id="rId258" Type="http://schemas.openxmlformats.org/officeDocument/2006/relationships/image" Target="../media/image571.png"/><Relationship Id="rId279" Type="http://schemas.openxmlformats.org/officeDocument/2006/relationships/customXml" Target="../ink/ink576.xml"/><Relationship Id="rId22" Type="http://schemas.openxmlformats.org/officeDocument/2006/relationships/image" Target="../media/image453.png"/><Relationship Id="rId43" Type="http://schemas.openxmlformats.org/officeDocument/2006/relationships/customXml" Target="../ink/ink458.xml"/><Relationship Id="rId64" Type="http://schemas.openxmlformats.org/officeDocument/2006/relationships/image" Target="../media/image474.png"/><Relationship Id="rId118" Type="http://schemas.openxmlformats.org/officeDocument/2006/relationships/image" Target="../media/image501.png"/><Relationship Id="rId139" Type="http://schemas.openxmlformats.org/officeDocument/2006/relationships/customXml" Target="../ink/ink506.xml"/><Relationship Id="rId290" Type="http://schemas.openxmlformats.org/officeDocument/2006/relationships/image" Target="../media/image587.png"/><Relationship Id="rId304" Type="http://schemas.openxmlformats.org/officeDocument/2006/relationships/image" Target="../media/image594.png"/><Relationship Id="rId325" Type="http://schemas.openxmlformats.org/officeDocument/2006/relationships/customXml" Target="../ink/ink599.xml"/><Relationship Id="rId346" Type="http://schemas.openxmlformats.org/officeDocument/2006/relationships/image" Target="../media/image615.png"/><Relationship Id="rId367" Type="http://schemas.openxmlformats.org/officeDocument/2006/relationships/customXml" Target="../ink/ink620.xml"/><Relationship Id="rId388" Type="http://schemas.openxmlformats.org/officeDocument/2006/relationships/image" Target="../media/image636.png"/><Relationship Id="rId85" Type="http://schemas.openxmlformats.org/officeDocument/2006/relationships/customXml" Target="../ink/ink479.xml"/><Relationship Id="rId150" Type="http://schemas.openxmlformats.org/officeDocument/2006/relationships/image" Target="../media/image517.png"/><Relationship Id="rId171" Type="http://schemas.openxmlformats.org/officeDocument/2006/relationships/customXml" Target="../ink/ink522.xml"/><Relationship Id="rId192" Type="http://schemas.openxmlformats.org/officeDocument/2006/relationships/image" Target="../media/image538.png"/><Relationship Id="rId206" Type="http://schemas.openxmlformats.org/officeDocument/2006/relationships/image" Target="../media/image545.png"/><Relationship Id="rId227" Type="http://schemas.openxmlformats.org/officeDocument/2006/relationships/customXml" Target="../ink/ink550.xml"/><Relationship Id="rId248" Type="http://schemas.openxmlformats.org/officeDocument/2006/relationships/image" Target="../media/image566.png"/><Relationship Id="rId269" Type="http://schemas.openxmlformats.org/officeDocument/2006/relationships/customXml" Target="../ink/ink571.xml"/><Relationship Id="rId12" Type="http://schemas.openxmlformats.org/officeDocument/2006/relationships/image" Target="../media/image448.png"/><Relationship Id="rId33" Type="http://schemas.openxmlformats.org/officeDocument/2006/relationships/customXml" Target="../ink/ink453.xml"/><Relationship Id="rId108" Type="http://schemas.openxmlformats.org/officeDocument/2006/relationships/image" Target="../media/image496.png"/><Relationship Id="rId129" Type="http://schemas.openxmlformats.org/officeDocument/2006/relationships/customXml" Target="../ink/ink501.xml"/><Relationship Id="rId280" Type="http://schemas.openxmlformats.org/officeDocument/2006/relationships/image" Target="../media/image582.png"/><Relationship Id="rId315" Type="http://schemas.openxmlformats.org/officeDocument/2006/relationships/customXml" Target="../ink/ink594.xml"/><Relationship Id="rId336" Type="http://schemas.openxmlformats.org/officeDocument/2006/relationships/image" Target="../media/image610.png"/><Relationship Id="rId357" Type="http://schemas.openxmlformats.org/officeDocument/2006/relationships/customXml" Target="../ink/ink615.xml"/><Relationship Id="rId54" Type="http://schemas.openxmlformats.org/officeDocument/2006/relationships/image" Target="../media/image469.png"/><Relationship Id="rId75" Type="http://schemas.openxmlformats.org/officeDocument/2006/relationships/customXml" Target="../ink/ink474.xml"/><Relationship Id="rId96" Type="http://schemas.openxmlformats.org/officeDocument/2006/relationships/image" Target="../media/image490.png"/><Relationship Id="rId140" Type="http://schemas.openxmlformats.org/officeDocument/2006/relationships/image" Target="../media/image512.png"/><Relationship Id="rId161" Type="http://schemas.openxmlformats.org/officeDocument/2006/relationships/customXml" Target="../ink/ink517.xml"/><Relationship Id="rId182" Type="http://schemas.openxmlformats.org/officeDocument/2006/relationships/image" Target="../media/image533.png"/><Relationship Id="rId217" Type="http://schemas.openxmlformats.org/officeDocument/2006/relationships/customXml" Target="../ink/ink545.xml"/><Relationship Id="rId378" Type="http://schemas.openxmlformats.org/officeDocument/2006/relationships/image" Target="../media/image631.png"/><Relationship Id="rId399" Type="http://schemas.openxmlformats.org/officeDocument/2006/relationships/customXml" Target="../ink/ink636.xml"/><Relationship Id="rId6" Type="http://schemas.openxmlformats.org/officeDocument/2006/relationships/image" Target="../media/image445.png"/><Relationship Id="rId238" Type="http://schemas.openxmlformats.org/officeDocument/2006/relationships/image" Target="../media/image561.png"/><Relationship Id="rId259" Type="http://schemas.openxmlformats.org/officeDocument/2006/relationships/customXml" Target="../ink/ink566.xml"/><Relationship Id="rId23" Type="http://schemas.openxmlformats.org/officeDocument/2006/relationships/customXml" Target="../ink/ink448.xml"/><Relationship Id="rId119" Type="http://schemas.openxmlformats.org/officeDocument/2006/relationships/customXml" Target="../ink/ink496.xml"/><Relationship Id="rId270" Type="http://schemas.openxmlformats.org/officeDocument/2006/relationships/image" Target="../media/image577.png"/><Relationship Id="rId291" Type="http://schemas.openxmlformats.org/officeDocument/2006/relationships/customXml" Target="../ink/ink582.xml"/><Relationship Id="rId305" Type="http://schemas.openxmlformats.org/officeDocument/2006/relationships/customXml" Target="../ink/ink589.xml"/><Relationship Id="rId326" Type="http://schemas.openxmlformats.org/officeDocument/2006/relationships/image" Target="../media/image605.png"/><Relationship Id="rId347" Type="http://schemas.openxmlformats.org/officeDocument/2006/relationships/customXml" Target="../ink/ink610.xml"/><Relationship Id="rId44" Type="http://schemas.openxmlformats.org/officeDocument/2006/relationships/image" Target="../media/image464.png"/><Relationship Id="rId65" Type="http://schemas.openxmlformats.org/officeDocument/2006/relationships/customXml" Target="../ink/ink469.xml"/><Relationship Id="rId86" Type="http://schemas.openxmlformats.org/officeDocument/2006/relationships/image" Target="../media/image485.png"/><Relationship Id="rId130" Type="http://schemas.openxmlformats.org/officeDocument/2006/relationships/image" Target="../media/image507.png"/><Relationship Id="rId151" Type="http://schemas.openxmlformats.org/officeDocument/2006/relationships/customXml" Target="../ink/ink512.xml"/><Relationship Id="rId368" Type="http://schemas.openxmlformats.org/officeDocument/2006/relationships/image" Target="../media/image626.png"/><Relationship Id="rId389" Type="http://schemas.openxmlformats.org/officeDocument/2006/relationships/customXml" Target="../ink/ink631.xml"/><Relationship Id="rId172" Type="http://schemas.openxmlformats.org/officeDocument/2006/relationships/image" Target="../media/image528.png"/><Relationship Id="rId193" Type="http://schemas.openxmlformats.org/officeDocument/2006/relationships/customXml" Target="../ink/ink533.xml"/><Relationship Id="rId207" Type="http://schemas.openxmlformats.org/officeDocument/2006/relationships/customXml" Target="../ink/ink540.xml"/><Relationship Id="rId228" Type="http://schemas.openxmlformats.org/officeDocument/2006/relationships/image" Target="../media/image556.png"/><Relationship Id="rId249" Type="http://schemas.openxmlformats.org/officeDocument/2006/relationships/customXml" Target="../ink/ink561.xml"/><Relationship Id="rId13" Type="http://schemas.openxmlformats.org/officeDocument/2006/relationships/customXml" Target="../ink/ink443.xml"/><Relationship Id="rId109" Type="http://schemas.openxmlformats.org/officeDocument/2006/relationships/customXml" Target="../ink/ink491.xml"/><Relationship Id="rId260" Type="http://schemas.openxmlformats.org/officeDocument/2006/relationships/image" Target="../media/image572.png"/><Relationship Id="rId281" Type="http://schemas.openxmlformats.org/officeDocument/2006/relationships/customXml" Target="../ink/ink577.xml"/><Relationship Id="rId316" Type="http://schemas.openxmlformats.org/officeDocument/2006/relationships/image" Target="../media/image600.png"/><Relationship Id="rId337" Type="http://schemas.openxmlformats.org/officeDocument/2006/relationships/customXml" Target="../ink/ink605.xml"/><Relationship Id="rId34" Type="http://schemas.openxmlformats.org/officeDocument/2006/relationships/image" Target="../media/image459.png"/><Relationship Id="rId55" Type="http://schemas.openxmlformats.org/officeDocument/2006/relationships/customXml" Target="../ink/ink464.xml"/><Relationship Id="rId76" Type="http://schemas.openxmlformats.org/officeDocument/2006/relationships/image" Target="../media/image480.png"/><Relationship Id="rId97" Type="http://schemas.openxmlformats.org/officeDocument/2006/relationships/customXml" Target="../ink/ink485.xml"/><Relationship Id="rId120" Type="http://schemas.openxmlformats.org/officeDocument/2006/relationships/image" Target="../media/image502.png"/><Relationship Id="rId141" Type="http://schemas.openxmlformats.org/officeDocument/2006/relationships/customXml" Target="../ink/ink507.xml"/><Relationship Id="rId358" Type="http://schemas.openxmlformats.org/officeDocument/2006/relationships/image" Target="../media/image621.png"/><Relationship Id="rId379" Type="http://schemas.openxmlformats.org/officeDocument/2006/relationships/customXml" Target="../ink/ink626.xml"/><Relationship Id="rId7" Type="http://schemas.openxmlformats.org/officeDocument/2006/relationships/customXml" Target="../ink/ink440.xml"/><Relationship Id="rId162" Type="http://schemas.openxmlformats.org/officeDocument/2006/relationships/image" Target="../media/image523.png"/><Relationship Id="rId183" Type="http://schemas.openxmlformats.org/officeDocument/2006/relationships/customXml" Target="../ink/ink528.xml"/><Relationship Id="rId218" Type="http://schemas.openxmlformats.org/officeDocument/2006/relationships/image" Target="../media/image551.png"/><Relationship Id="rId239" Type="http://schemas.openxmlformats.org/officeDocument/2006/relationships/customXml" Target="../ink/ink556.xml"/><Relationship Id="rId390" Type="http://schemas.openxmlformats.org/officeDocument/2006/relationships/image" Target="../media/image637.png"/><Relationship Id="rId250" Type="http://schemas.openxmlformats.org/officeDocument/2006/relationships/image" Target="../media/image567.png"/><Relationship Id="rId271" Type="http://schemas.openxmlformats.org/officeDocument/2006/relationships/customXml" Target="../ink/ink572.xml"/><Relationship Id="rId292" Type="http://schemas.openxmlformats.org/officeDocument/2006/relationships/image" Target="../media/image588.png"/><Relationship Id="rId306" Type="http://schemas.openxmlformats.org/officeDocument/2006/relationships/image" Target="../media/image595.png"/><Relationship Id="rId24" Type="http://schemas.openxmlformats.org/officeDocument/2006/relationships/image" Target="../media/image454.png"/><Relationship Id="rId45" Type="http://schemas.openxmlformats.org/officeDocument/2006/relationships/customXml" Target="../ink/ink459.xml"/><Relationship Id="rId66" Type="http://schemas.openxmlformats.org/officeDocument/2006/relationships/image" Target="../media/image475.png"/><Relationship Id="rId87" Type="http://schemas.openxmlformats.org/officeDocument/2006/relationships/customXml" Target="../ink/ink480.xml"/><Relationship Id="rId110" Type="http://schemas.openxmlformats.org/officeDocument/2006/relationships/image" Target="../media/image497.png"/><Relationship Id="rId131" Type="http://schemas.openxmlformats.org/officeDocument/2006/relationships/customXml" Target="../ink/ink502.xml"/><Relationship Id="rId327" Type="http://schemas.openxmlformats.org/officeDocument/2006/relationships/customXml" Target="../ink/ink600.xml"/><Relationship Id="rId348" Type="http://schemas.openxmlformats.org/officeDocument/2006/relationships/image" Target="../media/image616.png"/><Relationship Id="rId369" Type="http://schemas.openxmlformats.org/officeDocument/2006/relationships/customXml" Target="../ink/ink621.xml"/><Relationship Id="rId152" Type="http://schemas.openxmlformats.org/officeDocument/2006/relationships/image" Target="../media/image518.png"/><Relationship Id="rId173" Type="http://schemas.openxmlformats.org/officeDocument/2006/relationships/customXml" Target="../ink/ink523.xml"/><Relationship Id="rId194" Type="http://schemas.openxmlformats.org/officeDocument/2006/relationships/image" Target="../media/image539.png"/><Relationship Id="rId208" Type="http://schemas.openxmlformats.org/officeDocument/2006/relationships/image" Target="../media/image546.png"/><Relationship Id="rId229" Type="http://schemas.openxmlformats.org/officeDocument/2006/relationships/customXml" Target="../ink/ink551.xml"/><Relationship Id="rId380" Type="http://schemas.openxmlformats.org/officeDocument/2006/relationships/image" Target="../media/image632.png"/><Relationship Id="rId240" Type="http://schemas.openxmlformats.org/officeDocument/2006/relationships/image" Target="../media/image562.png"/><Relationship Id="rId261" Type="http://schemas.openxmlformats.org/officeDocument/2006/relationships/customXml" Target="../ink/ink567.xml"/><Relationship Id="rId14" Type="http://schemas.openxmlformats.org/officeDocument/2006/relationships/image" Target="../media/image449.png"/><Relationship Id="rId35" Type="http://schemas.openxmlformats.org/officeDocument/2006/relationships/customXml" Target="../ink/ink454.xml"/><Relationship Id="rId56" Type="http://schemas.openxmlformats.org/officeDocument/2006/relationships/image" Target="../media/image470.png"/><Relationship Id="rId77" Type="http://schemas.openxmlformats.org/officeDocument/2006/relationships/customXml" Target="../ink/ink475.xml"/><Relationship Id="rId100" Type="http://schemas.openxmlformats.org/officeDocument/2006/relationships/image" Target="../media/image492.png"/><Relationship Id="rId282" Type="http://schemas.openxmlformats.org/officeDocument/2006/relationships/image" Target="../media/image583.png"/><Relationship Id="rId317" Type="http://schemas.openxmlformats.org/officeDocument/2006/relationships/customXml" Target="../ink/ink595.xml"/><Relationship Id="rId338" Type="http://schemas.openxmlformats.org/officeDocument/2006/relationships/image" Target="../media/image611.png"/><Relationship Id="rId359" Type="http://schemas.openxmlformats.org/officeDocument/2006/relationships/customXml" Target="../ink/ink616.xml"/><Relationship Id="rId8" Type="http://schemas.openxmlformats.org/officeDocument/2006/relationships/image" Target="../media/image446.png"/><Relationship Id="rId98" Type="http://schemas.openxmlformats.org/officeDocument/2006/relationships/image" Target="../media/image491.png"/><Relationship Id="rId121" Type="http://schemas.openxmlformats.org/officeDocument/2006/relationships/customXml" Target="../ink/ink497.xml"/><Relationship Id="rId142" Type="http://schemas.openxmlformats.org/officeDocument/2006/relationships/image" Target="../media/image513.png"/><Relationship Id="rId163" Type="http://schemas.openxmlformats.org/officeDocument/2006/relationships/customXml" Target="../ink/ink518.xml"/><Relationship Id="rId184" Type="http://schemas.openxmlformats.org/officeDocument/2006/relationships/image" Target="../media/image534.png"/><Relationship Id="rId219" Type="http://schemas.openxmlformats.org/officeDocument/2006/relationships/customXml" Target="../ink/ink546.xml"/><Relationship Id="rId370" Type="http://schemas.openxmlformats.org/officeDocument/2006/relationships/image" Target="../media/image627.png"/><Relationship Id="rId391" Type="http://schemas.openxmlformats.org/officeDocument/2006/relationships/customXml" Target="../ink/ink632.xml"/><Relationship Id="rId230" Type="http://schemas.openxmlformats.org/officeDocument/2006/relationships/image" Target="../media/image557.png"/><Relationship Id="rId251" Type="http://schemas.openxmlformats.org/officeDocument/2006/relationships/customXml" Target="../ink/ink562.xml"/><Relationship Id="rId25" Type="http://schemas.openxmlformats.org/officeDocument/2006/relationships/customXml" Target="../ink/ink449.xml"/><Relationship Id="rId46" Type="http://schemas.openxmlformats.org/officeDocument/2006/relationships/image" Target="../media/image465.png"/><Relationship Id="rId67" Type="http://schemas.openxmlformats.org/officeDocument/2006/relationships/customXml" Target="../ink/ink470.xml"/><Relationship Id="rId272" Type="http://schemas.openxmlformats.org/officeDocument/2006/relationships/image" Target="../media/image578.png"/><Relationship Id="rId293" Type="http://schemas.openxmlformats.org/officeDocument/2006/relationships/customXml" Target="../ink/ink583.xml"/><Relationship Id="rId307" Type="http://schemas.openxmlformats.org/officeDocument/2006/relationships/customXml" Target="../ink/ink590.xml"/><Relationship Id="rId328" Type="http://schemas.openxmlformats.org/officeDocument/2006/relationships/image" Target="../media/image606.png"/><Relationship Id="rId349" Type="http://schemas.openxmlformats.org/officeDocument/2006/relationships/customXml" Target="../ink/ink611.xml"/><Relationship Id="rId88" Type="http://schemas.openxmlformats.org/officeDocument/2006/relationships/image" Target="../media/image486.png"/><Relationship Id="rId111" Type="http://schemas.openxmlformats.org/officeDocument/2006/relationships/customXml" Target="../ink/ink492.xml"/><Relationship Id="rId132" Type="http://schemas.openxmlformats.org/officeDocument/2006/relationships/image" Target="../media/image508.png"/><Relationship Id="rId153" Type="http://schemas.openxmlformats.org/officeDocument/2006/relationships/customXml" Target="../ink/ink513.xml"/><Relationship Id="rId174" Type="http://schemas.openxmlformats.org/officeDocument/2006/relationships/image" Target="../media/image529.png"/><Relationship Id="rId195" Type="http://schemas.openxmlformats.org/officeDocument/2006/relationships/customXml" Target="../ink/ink534.xml"/><Relationship Id="rId209" Type="http://schemas.openxmlformats.org/officeDocument/2006/relationships/customXml" Target="../ink/ink541.xml"/><Relationship Id="rId360" Type="http://schemas.openxmlformats.org/officeDocument/2006/relationships/image" Target="../media/image622.png"/><Relationship Id="rId381" Type="http://schemas.openxmlformats.org/officeDocument/2006/relationships/customXml" Target="../ink/ink627.xml"/><Relationship Id="rId220" Type="http://schemas.openxmlformats.org/officeDocument/2006/relationships/image" Target="../media/image552.png"/><Relationship Id="rId241" Type="http://schemas.openxmlformats.org/officeDocument/2006/relationships/customXml" Target="../ink/ink557.xml"/><Relationship Id="rId15" Type="http://schemas.openxmlformats.org/officeDocument/2006/relationships/customXml" Target="../ink/ink444.xml"/><Relationship Id="rId36" Type="http://schemas.openxmlformats.org/officeDocument/2006/relationships/image" Target="../media/image460.png"/><Relationship Id="rId57" Type="http://schemas.openxmlformats.org/officeDocument/2006/relationships/customXml" Target="../ink/ink465.xml"/><Relationship Id="rId262" Type="http://schemas.openxmlformats.org/officeDocument/2006/relationships/image" Target="../media/image573.png"/><Relationship Id="rId283" Type="http://schemas.openxmlformats.org/officeDocument/2006/relationships/customXml" Target="../ink/ink578.xml"/><Relationship Id="rId318" Type="http://schemas.openxmlformats.org/officeDocument/2006/relationships/image" Target="../media/image601.png"/><Relationship Id="rId339" Type="http://schemas.openxmlformats.org/officeDocument/2006/relationships/customXml" Target="../ink/ink606.xml"/><Relationship Id="rId78" Type="http://schemas.openxmlformats.org/officeDocument/2006/relationships/image" Target="../media/image481.png"/><Relationship Id="rId99" Type="http://schemas.openxmlformats.org/officeDocument/2006/relationships/customXml" Target="../ink/ink486.xml"/><Relationship Id="rId101" Type="http://schemas.openxmlformats.org/officeDocument/2006/relationships/customXml" Target="../ink/ink487.xml"/><Relationship Id="rId122" Type="http://schemas.openxmlformats.org/officeDocument/2006/relationships/image" Target="../media/image503.png"/><Relationship Id="rId143" Type="http://schemas.openxmlformats.org/officeDocument/2006/relationships/customXml" Target="../ink/ink508.xml"/><Relationship Id="rId164" Type="http://schemas.openxmlformats.org/officeDocument/2006/relationships/image" Target="../media/image524.png"/><Relationship Id="rId185" Type="http://schemas.openxmlformats.org/officeDocument/2006/relationships/customXml" Target="../ink/ink529.xml"/><Relationship Id="rId350" Type="http://schemas.openxmlformats.org/officeDocument/2006/relationships/image" Target="../media/image617.png"/><Relationship Id="rId371" Type="http://schemas.openxmlformats.org/officeDocument/2006/relationships/customXml" Target="../ink/ink622.xml"/><Relationship Id="rId9" Type="http://schemas.openxmlformats.org/officeDocument/2006/relationships/customXml" Target="../ink/ink441.xml"/><Relationship Id="rId210" Type="http://schemas.openxmlformats.org/officeDocument/2006/relationships/image" Target="../media/image547.png"/><Relationship Id="rId392" Type="http://schemas.openxmlformats.org/officeDocument/2006/relationships/image" Target="../media/image638.png"/><Relationship Id="rId26" Type="http://schemas.openxmlformats.org/officeDocument/2006/relationships/image" Target="../media/image455.png"/><Relationship Id="rId231" Type="http://schemas.openxmlformats.org/officeDocument/2006/relationships/customXml" Target="../ink/ink552.xml"/><Relationship Id="rId252" Type="http://schemas.openxmlformats.org/officeDocument/2006/relationships/image" Target="../media/image568.png"/><Relationship Id="rId273" Type="http://schemas.openxmlformats.org/officeDocument/2006/relationships/customXml" Target="../ink/ink573.xml"/><Relationship Id="rId294" Type="http://schemas.openxmlformats.org/officeDocument/2006/relationships/image" Target="../media/image589.png"/><Relationship Id="rId308" Type="http://schemas.openxmlformats.org/officeDocument/2006/relationships/image" Target="../media/image596.png"/><Relationship Id="rId329" Type="http://schemas.openxmlformats.org/officeDocument/2006/relationships/customXml" Target="../ink/ink601.xml"/><Relationship Id="rId47" Type="http://schemas.openxmlformats.org/officeDocument/2006/relationships/customXml" Target="../ink/ink460.xml"/><Relationship Id="rId68" Type="http://schemas.openxmlformats.org/officeDocument/2006/relationships/image" Target="../media/image476.png"/><Relationship Id="rId89" Type="http://schemas.openxmlformats.org/officeDocument/2006/relationships/customXml" Target="../ink/ink481.xml"/><Relationship Id="rId112" Type="http://schemas.openxmlformats.org/officeDocument/2006/relationships/image" Target="../media/image498.png"/><Relationship Id="rId133" Type="http://schemas.openxmlformats.org/officeDocument/2006/relationships/customXml" Target="../ink/ink503.xml"/><Relationship Id="rId154" Type="http://schemas.openxmlformats.org/officeDocument/2006/relationships/image" Target="../media/image519.png"/><Relationship Id="rId175" Type="http://schemas.openxmlformats.org/officeDocument/2006/relationships/customXml" Target="../ink/ink524.xml"/><Relationship Id="rId340" Type="http://schemas.openxmlformats.org/officeDocument/2006/relationships/image" Target="../media/image612.png"/><Relationship Id="rId361" Type="http://schemas.openxmlformats.org/officeDocument/2006/relationships/customXml" Target="../ink/ink617.xml"/><Relationship Id="rId196" Type="http://schemas.openxmlformats.org/officeDocument/2006/relationships/image" Target="../media/image540.png"/><Relationship Id="rId200" Type="http://schemas.openxmlformats.org/officeDocument/2006/relationships/image" Target="../media/image542.png"/><Relationship Id="rId382" Type="http://schemas.openxmlformats.org/officeDocument/2006/relationships/image" Target="../media/image633.png"/><Relationship Id="rId16" Type="http://schemas.openxmlformats.org/officeDocument/2006/relationships/image" Target="../media/image450.png"/><Relationship Id="rId221" Type="http://schemas.openxmlformats.org/officeDocument/2006/relationships/customXml" Target="../ink/ink547.xml"/><Relationship Id="rId242" Type="http://schemas.openxmlformats.org/officeDocument/2006/relationships/image" Target="../media/image563.png"/><Relationship Id="rId263" Type="http://schemas.openxmlformats.org/officeDocument/2006/relationships/customXml" Target="../ink/ink568.xml"/><Relationship Id="rId284" Type="http://schemas.openxmlformats.org/officeDocument/2006/relationships/image" Target="../media/image584.png"/><Relationship Id="rId319" Type="http://schemas.openxmlformats.org/officeDocument/2006/relationships/customXml" Target="../ink/ink596.xml"/><Relationship Id="rId37" Type="http://schemas.openxmlformats.org/officeDocument/2006/relationships/customXml" Target="../ink/ink455.xml"/><Relationship Id="rId58" Type="http://schemas.openxmlformats.org/officeDocument/2006/relationships/image" Target="../media/image471.png"/><Relationship Id="rId79" Type="http://schemas.openxmlformats.org/officeDocument/2006/relationships/customXml" Target="../ink/ink476.xml"/><Relationship Id="rId102" Type="http://schemas.openxmlformats.org/officeDocument/2006/relationships/image" Target="../media/image493.png"/><Relationship Id="rId123" Type="http://schemas.openxmlformats.org/officeDocument/2006/relationships/customXml" Target="../ink/ink498.xml"/><Relationship Id="rId144" Type="http://schemas.openxmlformats.org/officeDocument/2006/relationships/image" Target="../media/image514.png"/><Relationship Id="rId330" Type="http://schemas.openxmlformats.org/officeDocument/2006/relationships/image" Target="../media/image607.png"/><Relationship Id="rId90" Type="http://schemas.openxmlformats.org/officeDocument/2006/relationships/image" Target="../media/image487.png"/><Relationship Id="rId165" Type="http://schemas.openxmlformats.org/officeDocument/2006/relationships/customXml" Target="../ink/ink519.xml"/><Relationship Id="rId186" Type="http://schemas.openxmlformats.org/officeDocument/2006/relationships/image" Target="../media/image535.png"/><Relationship Id="rId351" Type="http://schemas.openxmlformats.org/officeDocument/2006/relationships/customXml" Target="../ink/ink612.xml"/><Relationship Id="rId372" Type="http://schemas.openxmlformats.org/officeDocument/2006/relationships/image" Target="../media/image628.png"/><Relationship Id="rId393" Type="http://schemas.openxmlformats.org/officeDocument/2006/relationships/customXml" Target="../ink/ink633.xml"/><Relationship Id="rId211" Type="http://schemas.openxmlformats.org/officeDocument/2006/relationships/customXml" Target="../ink/ink542.xml"/><Relationship Id="rId232" Type="http://schemas.openxmlformats.org/officeDocument/2006/relationships/image" Target="../media/image558.png"/><Relationship Id="rId253" Type="http://schemas.openxmlformats.org/officeDocument/2006/relationships/customXml" Target="../ink/ink563.xml"/><Relationship Id="rId274" Type="http://schemas.openxmlformats.org/officeDocument/2006/relationships/image" Target="../media/image579.png"/><Relationship Id="rId295" Type="http://schemas.openxmlformats.org/officeDocument/2006/relationships/customXml" Target="../ink/ink584.xml"/><Relationship Id="rId309" Type="http://schemas.openxmlformats.org/officeDocument/2006/relationships/customXml" Target="../ink/ink591.xml"/><Relationship Id="rId27" Type="http://schemas.openxmlformats.org/officeDocument/2006/relationships/customXml" Target="../ink/ink450.xml"/><Relationship Id="rId48" Type="http://schemas.openxmlformats.org/officeDocument/2006/relationships/image" Target="../media/image466.png"/><Relationship Id="rId69" Type="http://schemas.openxmlformats.org/officeDocument/2006/relationships/customXml" Target="../ink/ink471.xml"/><Relationship Id="rId113" Type="http://schemas.openxmlformats.org/officeDocument/2006/relationships/customXml" Target="../ink/ink493.xml"/><Relationship Id="rId134" Type="http://schemas.openxmlformats.org/officeDocument/2006/relationships/image" Target="../media/image509.png"/><Relationship Id="rId320" Type="http://schemas.openxmlformats.org/officeDocument/2006/relationships/image" Target="../media/image602.png"/><Relationship Id="rId80" Type="http://schemas.openxmlformats.org/officeDocument/2006/relationships/image" Target="../media/image482.png"/><Relationship Id="rId155" Type="http://schemas.openxmlformats.org/officeDocument/2006/relationships/customXml" Target="../ink/ink514.xml"/><Relationship Id="rId176" Type="http://schemas.openxmlformats.org/officeDocument/2006/relationships/image" Target="../media/image530.png"/><Relationship Id="rId197" Type="http://schemas.openxmlformats.org/officeDocument/2006/relationships/customXml" Target="../ink/ink535.xml"/><Relationship Id="rId341" Type="http://schemas.openxmlformats.org/officeDocument/2006/relationships/customXml" Target="../ink/ink607.xml"/><Relationship Id="rId362" Type="http://schemas.openxmlformats.org/officeDocument/2006/relationships/image" Target="../media/image623.png"/><Relationship Id="rId383" Type="http://schemas.openxmlformats.org/officeDocument/2006/relationships/customXml" Target="../ink/ink628.xml"/><Relationship Id="rId201" Type="http://schemas.openxmlformats.org/officeDocument/2006/relationships/customXml" Target="../ink/ink537.xml"/><Relationship Id="rId222" Type="http://schemas.openxmlformats.org/officeDocument/2006/relationships/image" Target="../media/image553.png"/><Relationship Id="rId243" Type="http://schemas.openxmlformats.org/officeDocument/2006/relationships/customXml" Target="../ink/ink558.xml"/><Relationship Id="rId264" Type="http://schemas.openxmlformats.org/officeDocument/2006/relationships/image" Target="../media/image574.png"/><Relationship Id="rId285" Type="http://schemas.openxmlformats.org/officeDocument/2006/relationships/customXml" Target="../ink/ink579.xml"/><Relationship Id="rId17" Type="http://schemas.openxmlformats.org/officeDocument/2006/relationships/customXml" Target="../ink/ink445.xml"/><Relationship Id="rId38" Type="http://schemas.openxmlformats.org/officeDocument/2006/relationships/image" Target="../media/image461.png"/><Relationship Id="rId59" Type="http://schemas.openxmlformats.org/officeDocument/2006/relationships/customXml" Target="../ink/ink466.xml"/><Relationship Id="rId103" Type="http://schemas.openxmlformats.org/officeDocument/2006/relationships/customXml" Target="../ink/ink488.xml"/><Relationship Id="rId124" Type="http://schemas.openxmlformats.org/officeDocument/2006/relationships/image" Target="../media/image504.png"/><Relationship Id="rId310" Type="http://schemas.openxmlformats.org/officeDocument/2006/relationships/image" Target="../media/image597.png"/><Relationship Id="rId70" Type="http://schemas.openxmlformats.org/officeDocument/2006/relationships/image" Target="../media/image477.png"/><Relationship Id="rId91" Type="http://schemas.openxmlformats.org/officeDocument/2006/relationships/customXml" Target="../ink/ink482.xml"/><Relationship Id="rId145" Type="http://schemas.openxmlformats.org/officeDocument/2006/relationships/customXml" Target="../ink/ink509.xml"/><Relationship Id="rId166" Type="http://schemas.openxmlformats.org/officeDocument/2006/relationships/image" Target="../media/image525.png"/><Relationship Id="rId187" Type="http://schemas.openxmlformats.org/officeDocument/2006/relationships/customXml" Target="../ink/ink530.xml"/><Relationship Id="rId331" Type="http://schemas.openxmlformats.org/officeDocument/2006/relationships/customXml" Target="../ink/ink602.xml"/><Relationship Id="rId352" Type="http://schemas.openxmlformats.org/officeDocument/2006/relationships/image" Target="../media/image618.png"/><Relationship Id="rId373" Type="http://schemas.openxmlformats.org/officeDocument/2006/relationships/customXml" Target="../ink/ink623.xml"/><Relationship Id="rId394" Type="http://schemas.openxmlformats.org/officeDocument/2006/relationships/image" Target="../media/image639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548.png"/><Relationship Id="rId233" Type="http://schemas.openxmlformats.org/officeDocument/2006/relationships/customXml" Target="../ink/ink553.xml"/><Relationship Id="rId254" Type="http://schemas.openxmlformats.org/officeDocument/2006/relationships/image" Target="../media/image569.png"/><Relationship Id="rId28" Type="http://schemas.openxmlformats.org/officeDocument/2006/relationships/image" Target="../media/image456.png"/><Relationship Id="rId49" Type="http://schemas.openxmlformats.org/officeDocument/2006/relationships/customXml" Target="../ink/ink461.xml"/><Relationship Id="rId114" Type="http://schemas.openxmlformats.org/officeDocument/2006/relationships/image" Target="../media/image499.png"/><Relationship Id="rId275" Type="http://schemas.openxmlformats.org/officeDocument/2006/relationships/customXml" Target="../ink/ink574.xml"/><Relationship Id="rId296" Type="http://schemas.openxmlformats.org/officeDocument/2006/relationships/image" Target="../media/image590.png"/><Relationship Id="rId300" Type="http://schemas.openxmlformats.org/officeDocument/2006/relationships/image" Target="../media/image592.png"/><Relationship Id="rId60" Type="http://schemas.openxmlformats.org/officeDocument/2006/relationships/image" Target="../media/image472.png"/><Relationship Id="rId81" Type="http://schemas.openxmlformats.org/officeDocument/2006/relationships/customXml" Target="../ink/ink477.xml"/><Relationship Id="rId135" Type="http://schemas.openxmlformats.org/officeDocument/2006/relationships/customXml" Target="../ink/ink504.xml"/><Relationship Id="rId156" Type="http://schemas.openxmlformats.org/officeDocument/2006/relationships/image" Target="../media/image520.png"/><Relationship Id="rId177" Type="http://schemas.openxmlformats.org/officeDocument/2006/relationships/customXml" Target="../ink/ink525.xml"/><Relationship Id="rId198" Type="http://schemas.openxmlformats.org/officeDocument/2006/relationships/image" Target="../media/image541.png"/><Relationship Id="rId321" Type="http://schemas.openxmlformats.org/officeDocument/2006/relationships/customXml" Target="../ink/ink597.xml"/><Relationship Id="rId342" Type="http://schemas.openxmlformats.org/officeDocument/2006/relationships/image" Target="../media/image613.png"/><Relationship Id="rId363" Type="http://schemas.openxmlformats.org/officeDocument/2006/relationships/customXml" Target="../ink/ink618.xml"/><Relationship Id="rId384" Type="http://schemas.openxmlformats.org/officeDocument/2006/relationships/image" Target="../media/image634.png"/><Relationship Id="rId202" Type="http://schemas.openxmlformats.org/officeDocument/2006/relationships/image" Target="../media/image543.png"/><Relationship Id="rId223" Type="http://schemas.openxmlformats.org/officeDocument/2006/relationships/customXml" Target="../ink/ink548.xml"/><Relationship Id="rId244" Type="http://schemas.openxmlformats.org/officeDocument/2006/relationships/image" Target="../media/image564.png"/><Relationship Id="rId18" Type="http://schemas.openxmlformats.org/officeDocument/2006/relationships/image" Target="../media/image451.png"/><Relationship Id="rId39" Type="http://schemas.openxmlformats.org/officeDocument/2006/relationships/customXml" Target="../ink/ink456.xml"/><Relationship Id="rId265" Type="http://schemas.openxmlformats.org/officeDocument/2006/relationships/customXml" Target="../ink/ink569.xml"/><Relationship Id="rId286" Type="http://schemas.openxmlformats.org/officeDocument/2006/relationships/image" Target="../media/image585.png"/><Relationship Id="rId50" Type="http://schemas.openxmlformats.org/officeDocument/2006/relationships/image" Target="../media/image467.png"/><Relationship Id="rId104" Type="http://schemas.openxmlformats.org/officeDocument/2006/relationships/image" Target="../media/image494.png"/><Relationship Id="rId125" Type="http://schemas.openxmlformats.org/officeDocument/2006/relationships/customXml" Target="../ink/ink499.xml"/><Relationship Id="rId146" Type="http://schemas.openxmlformats.org/officeDocument/2006/relationships/image" Target="../media/image515.png"/><Relationship Id="rId167" Type="http://schemas.openxmlformats.org/officeDocument/2006/relationships/customXml" Target="../ink/ink520.xml"/><Relationship Id="rId188" Type="http://schemas.openxmlformats.org/officeDocument/2006/relationships/image" Target="../media/image536.png"/><Relationship Id="rId311" Type="http://schemas.openxmlformats.org/officeDocument/2006/relationships/customXml" Target="../ink/ink592.xml"/><Relationship Id="rId332" Type="http://schemas.openxmlformats.org/officeDocument/2006/relationships/image" Target="../media/image608.png"/><Relationship Id="rId353" Type="http://schemas.openxmlformats.org/officeDocument/2006/relationships/customXml" Target="../ink/ink613.xml"/><Relationship Id="rId374" Type="http://schemas.openxmlformats.org/officeDocument/2006/relationships/image" Target="../media/image629.png"/><Relationship Id="rId395" Type="http://schemas.openxmlformats.org/officeDocument/2006/relationships/customXml" Target="../ink/ink634.xml"/><Relationship Id="rId71" Type="http://schemas.openxmlformats.org/officeDocument/2006/relationships/customXml" Target="../ink/ink472.xml"/><Relationship Id="rId92" Type="http://schemas.openxmlformats.org/officeDocument/2006/relationships/image" Target="../media/image488.png"/><Relationship Id="rId213" Type="http://schemas.openxmlformats.org/officeDocument/2006/relationships/customXml" Target="../ink/ink543.xml"/><Relationship Id="rId234" Type="http://schemas.openxmlformats.org/officeDocument/2006/relationships/image" Target="../media/image559.png"/><Relationship Id="rId2" Type="http://schemas.openxmlformats.org/officeDocument/2006/relationships/image" Target="../media/image443.png"/><Relationship Id="rId29" Type="http://schemas.openxmlformats.org/officeDocument/2006/relationships/customXml" Target="../ink/ink451.xml"/><Relationship Id="rId255" Type="http://schemas.openxmlformats.org/officeDocument/2006/relationships/customXml" Target="../ink/ink564.xml"/><Relationship Id="rId276" Type="http://schemas.openxmlformats.org/officeDocument/2006/relationships/image" Target="../media/image580.png"/><Relationship Id="rId297" Type="http://schemas.openxmlformats.org/officeDocument/2006/relationships/customXml" Target="../ink/ink585.xml"/><Relationship Id="rId40" Type="http://schemas.openxmlformats.org/officeDocument/2006/relationships/image" Target="../media/image462.png"/><Relationship Id="rId115" Type="http://schemas.openxmlformats.org/officeDocument/2006/relationships/customXml" Target="../ink/ink494.xml"/><Relationship Id="rId136" Type="http://schemas.openxmlformats.org/officeDocument/2006/relationships/image" Target="../media/image510.png"/><Relationship Id="rId157" Type="http://schemas.openxmlformats.org/officeDocument/2006/relationships/customXml" Target="../ink/ink515.xml"/><Relationship Id="rId178" Type="http://schemas.openxmlformats.org/officeDocument/2006/relationships/image" Target="../media/image531.png"/><Relationship Id="rId301" Type="http://schemas.openxmlformats.org/officeDocument/2006/relationships/customXml" Target="../ink/ink587.xml"/><Relationship Id="rId322" Type="http://schemas.openxmlformats.org/officeDocument/2006/relationships/image" Target="../media/image603.png"/><Relationship Id="rId343" Type="http://schemas.openxmlformats.org/officeDocument/2006/relationships/customXml" Target="../ink/ink608.xml"/><Relationship Id="rId364" Type="http://schemas.openxmlformats.org/officeDocument/2006/relationships/image" Target="../media/image624.png"/><Relationship Id="rId61" Type="http://schemas.openxmlformats.org/officeDocument/2006/relationships/customXml" Target="../ink/ink467.xml"/><Relationship Id="rId82" Type="http://schemas.openxmlformats.org/officeDocument/2006/relationships/image" Target="../media/image483.png"/><Relationship Id="rId199" Type="http://schemas.openxmlformats.org/officeDocument/2006/relationships/customXml" Target="../ink/ink536.xml"/><Relationship Id="rId203" Type="http://schemas.openxmlformats.org/officeDocument/2006/relationships/customXml" Target="../ink/ink538.xml"/><Relationship Id="rId385" Type="http://schemas.openxmlformats.org/officeDocument/2006/relationships/customXml" Target="../ink/ink629.xml"/><Relationship Id="rId19" Type="http://schemas.openxmlformats.org/officeDocument/2006/relationships/customXml" Target="../ink/ink446.xml"/><Relationship Id="rId224" Type="http://schemas.openxmlformats.org/officeDocument/2006/relationships/image" Target="../media/image554.png"/><Relationship Id="rId245" Type="http://schemas.openxmlformats.org/officeDocument/2006/relationships/customXml" Target="../ink/ink559.xml"/><Relationship Id="rId266" Type="http://schemas.openxmlformats.org/officeDocument/2006/relationships/image" Target="../media/image575.png"/><Relationship Id="rId287" Type="http://schemas.openxmlformats.org/officeDocument/2006/relationships/customXml" Target="../ink/ink580.xml"/><Relationship Id="rId30" Type="http://schemas.openxmlformats.org/officeDocument/2006/relationships/image" Target="../media/image457.png"/><Relationship Id="rId105" Type="http://schemas.openxmlformats.org/officeDocument/2006/relationships/customXml" Target="../ink/ink489.xml"/><Relationship Id="rId126" Type="http://schemas.openxmlformats.org/officeDocument/2006/relationships/image" Target="../media/image505.png"/><Relationship Id="rId147" Type="http://schemas.openxmlformats.org/officeDocument/2006/relationships/customXml" Target="../ink/ink510.xml"/><Relationship Id="rId168" Type="http://schemas.openxmlformats.org/officeDocument/2006/relationships/image" Target="../media/image526.png"/><Relationship Id="rId312" Type="http://schemas.openxmlformats.org/officeDocument/2006/relationships/image" Target="../media/image598.png"/><Relationship Id="rId333" Type="http://schemas.openxmlformats.org/officeDocument/2006/relationships/customXml" Target="../ink/ink603.xml"/><Relationship Id="rId354" Type="http://schemas.openxmlformats.org/officeDocument/2006/relationships/image" Target="../media/image619.png"/><Relationship Id="rId51" Type="http://schemas.openxmlformats.org/officeDocument/2006/relationships/customXml" Target="../ink/ink462.xml"/><Relationship Id="rId72" Type="http://schemas.openxmlformats.org/officeDocument/2006/relationships/image" Target="../media/image478.png"/><Relationship Id="rId93" Type="http://schemas.openxmlformats.org/officeDocument/2006/relationships/customXml" Target="../ink/ink483.xml"/><Relationship Id="rId189" Type="http://schemas.openxmlformats.org/officeDocument/2006/relationships/customXml" Target="../ink/ink531.xml"/><Relationship Id="rId375" Type="http://schemas.openxmlformats.org/officeDocument/2006/relationships/customXml" Target="../ink/ink624.xml"/><Relationship Id="rId396" Type="http://schemas.openxmlformats.org/officeDocument/2006/relationships/image" Target="../media/image640.png"/><Relationship Id="rId3" Type="http://schemas.openxmlformats.org/officeDocument/2006/relationships/customXml" Target="../ink/ink438.xml"/><Relationship Id="rId214" Type="http://schemas.openxmlformats.org/officeDocument/2006/relationships/image" Target="../media/image549.png"/><Relationship Id="rId235" Type="http://schemas.openxmlformats.org/officeDocument/2006/relationships/customXml" Target="../ink/ink554.xml"/><Relationship Id="rId256" Type="http://schemas.openxmlformats.org/officeDocument/2006/relationships/image" Target="../media/image570.png"/><Relationship Id="rId277" Type="http://schemas.openxmlformats.org/officeDocument/2006/relationships/customXml" Target="../ink/ink575.xml"/><Relationship Id="rId298" Type="http://schemas.openxmlformats.org/officeDocument/2006/relationships/image" Target="../media/image591.png"/><Relationship Id="rId400" Type="http://schemas.openxmlformats.org/officeDocument/2006/relationships/image" Target="../media/image642.png"/><Relationship Id="rId116" Type="http://schemas.openxmlformats.org/officeDocument/2006/relationships/image" Target="../media/image500.png"/><Relationship Id="rId137" Type="http://schemas.openxmlformats.org/officeDocument/2006/relationships/customXml" Target="../ink/ink505.xml"/><Relationship Id="rId158" Type="http://schemas.openxmlformats.org/officeDocument/2006/relationships/image" Target="../media/image521.png"/><Relationship Id="rId302" Type="http://schemas.openxmlformats.org/officeDocument/2006/relationships/image" Target="../media/image593.png"/><Relationship Id="rId323" Type="http://schemas.openxmlformats.org/officeDocument/2006/relationships/customXml" Target="../ink/ink598.xml"/><Relationship Id="rId344" Type="http://schemas.openxmlformats.org/officeDocument/2006/relationships/image" Target="../media/image614.png"/><Relationship Id="rId20" Type="http://schemas.openxmlformats.org/officeDocument/2006/relationships/image" Target="../media/image452.png"/><Relationship Id="rId41" Type="http://schemas.openxmlformats.org/officeDocument/2006/relationships/customXml" Target="../ink/ink457.xml"/><Relationship Id="rId62" Type="http://schemas.openxmlformats.org/officeDocument/2006/relationships/image" Target="../media/image473.png"/><Relationship Id="rId83" Type="http://schemas.openxmlformats.org/officeDocument/2006/relationships/customXml" Target="../ink/ink478.xml"/><Relationship Id="rId179" Type="http://schemas.openxmlformats.org/officeDocument/2006/relationships/customXml" Target="../ink/ink526.xml"/><Relationship Id="rId365" Type="http://schemas.openxmlformats.org/officeDocument/2006/relationships/customXml" Target="../ink/ink619.xml"/><Relationship Id="rId386" Type="http://schemas.openxmlformats.org/officeDocument/2006/relationships/image" Target="../media/image635.png"/><Relationship Id="rId190" Type="http://schemas.openxmlformats.org/officeDocument/2006/relationships/image" Target="../media/image537.png"/><Relationship Id="rId204" Type="http://schemas.openxmlformats.org/officeDocument/2006/relationships/image" Target="../media/image544.png"/><Relationship Id="rId225" Type="http://schemas.openxmlformats.org/officeDocument/2006/relationships/customXml" Target="../ink/ink549.xml"/><Relationship Id="rId246" Type="http://schemas.openxmlformats.org/officeDocument/2006/relationships/image" Target="../media/image565.png"/><Relationship Id="rId267" Type="http://schemas.openxmlformats.org/officeDocument/2006/relationships/customXml" Target="../ink/ink570.xml"/><Relationship Id="rId288" Type="http://schemas.openxmlformats.org/officeDocument/2006/relationships/image" Target="../media/image586.png"/><Relationship Id="rId106" Type="http://schemas.openxmlformats.org/officeDocument/2006/relationships/image" Target="../media/image495.png"/><Relationship Id="rId127" Type="http://schemas.openxmlformats.org/officeDocument/2006/relationships/customXml" Target="../ink/ink500.xml"/><Relationship Id="rId313" Type="http://schemas.openxmlformats.org/officeDocument/2006/relationships/customXml" Target="../ink/ink593.xml"/><Relationship Id="rId10" Type="http://schemas.openxmlformats.org/officeDocument/2006/relationships/image" Target="../media/image447.png"/><Relationship Id="rId31" Type="http://schemas.openxmlformats.org/officeDocument/2006/relationships/customXml" Target="../ink/ink452.xml"/><Relationship Id="rId52" Type="http://schemas.openxmlformats.org/officeDocument/2006/relationships/image" Target="../media/image468.png"/><Relationship Id="rId73" Type="http://schemas.openxmlformats.org/officeDocument/2006/relationships/customXml" Target="../ink/ink473.xml"/><Relationship Id="rId94" Type="http://schemas.openxmlformats.org/officeDocument/2006/relationships/image" Target="../media/image489.png"/><Relationship Id="rId148" Type="http://schemas.openxmlformats.org/officeDocument/2006/relationships/image" Target="../media/image516.png"/><Relationship Id="rId169" Type="http://schemas.openxmlformats.org/officeDocument/2006/relationships/customXml" Target="../ink/ink521.xml"/><Relationship Id="rId334" Type="http://schemas.openxmlformats.org/officeDocument/2006/relationships/image" Target="../media/image609.png"/><Relationship Id="rId355" Type="http://schemas.openxmlformats.org/officeDocument/2006/relationships/customXml" Target="../ink/ink614.xml"/><Relationship Id="rId376" Type="http://schemas.openxmlformats.org/officeDocument/2006/relationships/image" Target="../media/image630.png"/><Relationship Id="rId397" Type="http://schemas.openxmlformats.org/officeDocument/2006/relationships/customXml" Target="../ink/ink635.xml"/><Relationship Id="rId4" Type="http://schemas.openxmlformats.org/officeDocument/2006/relationships/image" Target="../media/image444.png"/><Relationship Id="rId180" Type="http://schemas.openxmlformats.org/officeDocument/2006/relationships/image" Target="../media/image532.png"/><Relationship Id="rId215" Type="http://schemas.openxmlformats.org/officeDocument/2006/relationships/customXml" Target="../ink/ink544.xml"/><Relationship Id="rId236" Type="http://schemas.openxmlformats.org/officeDocument/2006/relationships/image" Target="../media/image560.png"/><Relationship Id="rId257" Type="http://schemas.openxmlformats.org/officeDocument/2006/relationships/customXml" Target="../ink/ink565.xml"/><Relationship Id="rId278" Type="http://schemas.openxmlformats.org/officeDocument/2006/relationships/image" Target="../media/image581.png"/><Relationship Id="rId303" Type="http://schemas.openxmlformats.org/officeDocument/2006/relationships/customXml" Target="../ink/ink588.xml"/><Relationship Id="rId42" Type="http://schemas.openxmlformats.org/officeDocument/2006/relationships/image" Target="../media/image463.png"/><Relationship Id="rId84" Type="http://schemas.openxmlformats.org/officeDocument/2006/relationships/image" Target="../media/image484.png"/><Relationship Id="rId138" Type="http://schemas.openxmlformats.org/officeDocument/2006/relationships/image" Target="../media/image511.png"/><Relationship Id="rId345" Type="http://schemas.openxmlformats.org/officeDocument/2006/relationships/customXml" Target="../ink/ink609.xml"/><Relationship Id="rId387" Type="http://schemas.openxmlformats.org/officeDocument/2006/relationships/customXml" Target="../ink/ink630.xml"/><Relationship Id="rId191" Type="http://schemas.openxmlformats.org/officeDocument/2006/relationships/customXml" Target="../ink/ink532.xml"/><Relationship Id="rId205" Type="http://schemas.openxmlformats.org/officeDocument/2006/relationships/customXml" Target="../ink/ink539.xml"/><Relationship Id="rId247" Type="http://schemas.openxmlformats.org/officeDocument/2006/relationships/customXml" Target="../ink/ink560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55.png"/><Relationship Id="rId117" Type="http://schemas.openxmlformats.org/officeDocument/2006/relationships/customXml" Target="../ink/ink694.xml"/><Relationship Id="rId21" Type="http://schemas.openxmlformats.org/officeDocument/2006/relationships/customXml" Target="../ink/ink646.xml"/><Relationship Id="rId42" Type="http://schemas.openxmlformats.org/officeDocument/2006/relationships/image" Target="../media/image663.png"/><Relationship Id="rId47" Type="http://schemas.openxmlformats.org/officeDocument/2006/relationships/customXml" Target="../ink/ink659.xml"/><Relationship Id="rId63" Type="http://schemas.openxmlformats.org/officeDocument/2006/relationships/customXml" Target="../ink/ink667.xml"/><Relationship Id="rId68" Type="http://schemas.openxmlformats.org/officeDocument/2006/relationships/image" Target="../media/image676.png"/><Relationship Id="rId84" Type="http://schemas.openxmlformats.org/officeDocument/2006/relationships/image" Target="../media/image684.png"/><Relationship Id="rId89" Type="http://schemas.openxmlformats.org/officeDocument/2006/relationships/customXml" Target="../ink/ink680.xml"/><Relationship Id="rId112" Type="http://schemas.openxmlformats.org/officeDocument/2006/relationships/image" Target="../media/image698.png"/><Relationship Id="rId133" Type="http://schemas.openxmlformats.org/officeDocument/2006/relationships/customXml" Target="../ink/ink702.xml"/><Relationship Id="rId16" Type="http://schemas.openxmlformats.org/officeDocument/2006/relationships/image" Target="../media/image650.png"/><Relationship Id="rId107" Type="http://schemas.openxmlformats.org/officeDocument/2006/relationships/customXml" Target="../ink/ink689.xml"/><Relationship Id="rId11" Type="http://schemas.openxmlformats.org/officeDocument/2006/relationships/customXml" Target="../ink/ink641.xml"/><Relationship Id="rId32" Type="http://schemas.openxmlformats.org/officeDocument/2006/relationships/image" Target="../media/image658.png"/><Relationship Id="rId37" Type="http://schemas.openxmlformats.org/officeDocument/2006/relationships/customXml" Target="../ink/ink654.xml"/><Relationship Id="rId53" Type="http://schemas.openxmlformats.org/officeDocument/2006/relationships/customXml" Target="../ink/ink662.xml"/><Relationship Id="rId58" Type="http://schemas.openxmlformats.org/officeDocument/2006/relationships/image" Target="../media/image671.png"/><Relationship Id="rId74" Type="http://schemas.openxmlformats.org/officeDocument/2006/relationships/image" Target="../media/image679.png"/><Relationship Id="rId79" Type="http://schemas.openxmlformats.org/officeDocument/2006/relationships/customXml" Target="../ink/ink675.xml"/><Relationship Id="rId102" Type="http://schemas.openxmlformats.org/officeDocument/2006/relationships/image" Target="../media/image693.png"/><Relationship Id="rId123" Type="http://schemas.openxmlformats.org/officeDocument/2006/relationships/customXml" Target="../ink/ink697.xml"/><Relationship Id="rId128" Type="http://schemas.openxmlformats.org/officeDocument/2006/relationships/image" Target="../media/image706.png"/><Relationship Id="rId5" Type="http://schemas.openxmlformats.org/officeDocument/2006/relationships/customXml" Target="../ink/ink638.xml"/><Relationship Id="rId90" Type="http://schemas.openxmlformats.org/officeDocument/2006/relationships/image" Target="../media/image687.png"/><Relationship Id="rId95" Type="http://schemas.openxmlformats.org/officeDocument/2006/relationships/customXml" Target="../ink/ink683.xml"/><Relationship Id="rId14" Type="http://schemas.openxmlformats.org/officeDocument/2006/relationships/image" Target="../media/image649.png"/><Relationship Id="rId22" Type="http://schemas.openxmlformats.org/officeDocument/2006/relationships/image" Target="../media/image653.png"/><Relationship Id="rId27" Type="http://schemas.openxmlformats.org/officeDocument/2006/relationships/customXml" Target="../ink/ink649.xml"/><Relationship Id="rId30" Type="http://schemas.openxmlformats.org/officeDocument/2006/relationships/image" Target="../media/image657.png"/><Relationship Id="rId35" Type="http://schemas.openxmlformats.org/officeDocument/2006/relationships/customXml" Target="../ink/ink653.xml"/><Relationship Id="rId43" Type="http://schemas.openxmlformats.org/officeDocument/2006/relationships/customXml" Target="../ink/ink657.xml"/><Relationship Id="rId48" Type="http://schemas.openxmlformats.org/officeDocument/2006/relationships/image" Target="../media/image666.png"/><Relationship Id="rId56" Type="http://schemas.openxmlformats.org/officeDocument/2006/relationships/image" Target="../media/image670.png"/><Relationship Id="rId64" Type="http://schemas.openxmlformats.org/officeDocument/2006/relationships/image" Target="../media/image674.png"/><Relationship Id="rId69" Type="http://schemas.openxmlformats.org/officeDocument/2006/relationships/customXml" Target="../ink/ink670.xml"/><Relationship Id="rId77" Type="http://schemas.openxmlformats.org/officeDocument/2006/relationships/customXml" Target="../ink/ink674.xml"/><Relationship Id="rId100" Type="http://schemas.openxmlformats.org/officeDocument/2006/relationships/image" Target="../media/image692.png"/><Relationship Id="rId105" Type="http://schemas.openxmlformats.org/officeDocument/2006/relationships/customXml" Target="../ink/ink688.xml"/><Relationship Id="rId113" Type="http://schemas.openxmlformats.org/officeDocument/2006/relationships/customXml" Target="../ink/ink692.xml"/><Relationship Id="rId118" Type="http://schemas.openxmlformats.org/officeDocument/2006/relationships/image" Target="../media/image701.png"/><Relationship Id="rId126" Type="http://schemas.openxmlformats.org/officeDocument/2006/relationships/image" Target="../media/image705.png"/><Relationship Id="rId134" Type="http://schemas.openxmlformats.org/officeDocument/2006/relationships/image" Target="../media/image709.png"/><Relationship Id="rId8" Type="http://schemas.openxmlformats.org/officeDocument/2006/relationships/image" Target="../media/image646.png"/><Relationship Id="rId51" Type="http://schemas.openxmlformats.org/officeDocument/2006/relationships/customXml" Target="../ink/ink661.xml"/><Relationship Id="rId72" Type="http://schemas.openxmlformats.org/officeDocument/2006/relationships/image" Target="../media/image678.png"/><Relationship Id="rId80" Type="http://schemas.openxmlformats.org/officeDocument/2006/relationships/image" Target="../media/image682.png"/><Relationship Id="rId85" Type="http://schemas.openxmlformats.org/officeDocument/2006/relationships/customXml" Target="../ink/ink678.xml"/><Relationship Id="rId93" Type="http://schemas.openxmlformats.org/officeDocument/2006/relationships/customXml" Target="../ink/ink682.xml"/><Relationship Id="rId98" Type="http://schemas.openxmlformats.org/officeDocument/2006/relationships/image" Target="../media/image691.png"/><Relationship Id="rId121" Type="http://schemas.openxmlformats.org/officeDocument/2006/relationships/customXml" Target="../ink/ink696.xml"/><Relationship Id="rId3" Type="http://schemas.openxmlformats.org/officeDocument/2006/relationships/customXml" Target="../ink/ink637.xml"/><Relationship Id="rId12" Type="http://schemas.openxmlformats.org/officeDocument/2006/relationships/image" Target="../media/image648.png"/><Relationship Id="rId17" Type="http://schemas.openxmlformats.org/officeDocument/2006/relationships/customXml" Target="../ink/ink644.xml"/><Relationship Id="rId25" Type="http://schemas.openxmlformats.org/officeDocument/2006/relationships/customXml" Target="../ink/ink648.xml"/><Relationship Id="rId33" Type="http://schemas.openxmlformats.org/officeDocument/2006/relationships/customXml" Target="../ink/ink652.xml"/><Relationship Id="rId38" Type="http://schemas.openxmlformats.org/officeDocument/2006/relationships/image" Target="../media/image661.png"/><Relationship Id="rId46" Type="http://schemas.openxmlformats.org/officeDocument/2006/relationships/image" Target="../media/image665.png"/><Relationship Id="rId59" Type="http://schemas.openxmlformats.org/officeDocument/2006/relationships/customXml" Target="../ink/ink665.xml"/><Relationship Id="rId67" Type="http://schemas.openxmlformats.org/officeDocument/2006/relationships/customXml" Target="../ink/ink669.xml"/><Relationship Id="rId103" Type="http://schemas.openxmlformats.org/officeDocument/2006/relationships/customXml" Target="../ink/ink687.xml"/><Relationship Id="rId108" Type="http://schemas.openxmlformats.org/officeDocument/2006/relationships/image" Target="../media/image696.png"/><Relationship Id="rId116" Type="http://schemas.openxmlformats.org/officeDocument/2006/relationships/image" Target="../media/image700.png"/><Relationship Id="rId124" Type="http://schemas.openxmlformats.org/officeDocument/2006/relationships/image" Target="../media/image704.png"/><Relationship Id="rId129" Type="http://schemas.openxmlformats.org/officeDocument/2006/relationships/customXml" Target="../ink/ink700.xml"/><Relationship Id="rId20" Type="http://schemas.openxmlformats.org/officeDocument/2006/relationships/image" Target="../media/image652.png"/><Relationship Id="rId41" Type="http://schemas.openxmlformats.org/officeDocument/2006/relationships/customXml" Target="../ink/ink656.xml"/><Relationship Id="rId54" Type="http://schemas.openxmlformats.org/officeDocument/2006/relationships/image" Target="../media/image669.png"/><Relationship Id="rId62" Type="http://schemas.openxmlformats.org/officeDocument/2006/relationships/image" Target="../media/image673.png"/><Relationship Id="rId70" Type="http://schemas.openxmlformats.org/officeDocument/2006/relationships/image" Target="../media/image677.png"/><Relationship Id="rId75" Type="http://schemas.openxmlformats.org/officeDocument/2006/relationships/customXml" Target="../ink/ink673.xml"/><Relationship Id="rId83" Type="http://schemas.openxmlformats.org/officeDocument/2006/relationships/customXml" Target="../ink/ink677.xml"/><Relationship Id="rId88" Type="http://schemas.openxmlformats.org/officeDocument/2006/relationships/image" Target="../media/image686.png"/><Relationship Id="rId91" Type="http://schemas.openxmlformats.org/officeDocument/2006/relationships/customXml" Target="../ink/ink681.xml"/><Relationship Id="rId96" Type="http://schemas.openxmlformats.org/officeDocument/2006/relationships/image" Target="../media/image690.png"/><Relationship Id="rId111" Type="http://schemas.openxmlformats.org/officeDocument/2006/relationships/customXml" Target="../ink/ink691.xml"/><Relationship Id="rId132" Type="http://schemas.openxmlformats.org/officeDocument/2006/relationships/image" Target="../media/image7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5.png"/><Relationship Id="rId15" Type="http://schemas.openxmlformats.org/officeDocument/2006/relationships/customXml" Target="../ink/ink643.xml"/><Relationship Id="rId23" Type="http://schemas.openxmlformats.org/officeDocument/2006/relationships/customXml" Target="../ink/ink647.xml"/><Relationship Id="rId28" Type="http://schemas.openxmlformats.org/officeDocument/2006/relationships/image" Target="../media/image656.png"/><Relationship Id="rId36" Type="http://schemas.openxmlformats.org/officeDocument/2006/relationships/image" Target="../media/image660.png"/><Relationship Id="rId49" Type="http://schemas.openxmlformats.org/officeDocument/2006/relationships/customXml" Target="../ink/ink660.xml"/><Relationship Id="rId57" Type="http://schemas.openxmlformats.org/officeDocument/2006/relationships/customXml" Target="../ink/ink664.xml"/><Relationship Id="rId106" Type="http://schemas.openxmlformats.org/officeDocument/2006/relationships/image" Target="../media/image695.png"/><Relationship Id="rId114" Type="http://schemas.openxmlformats.org/officeDocument/2006/relationships/image" Target="../media/image699.png"/><Relationship Id="rId119" Type="http://schemas.openxmlformats.org/officeDocument/2006/relationships/customXml" Target="../ink/ink695.xml"/><Relationship Id="rId127" Type="http://schemas.openxmlformats.org/officeDocument/2006/relationships/customXml" Target="../ink/ink699.xml"/><Relationship Id="rId10" Type="http://schemas.openxmlformats.org/officeDocument/2006/relationships/image" Target="../media/image647.png"/><Relationship Id="rId31" Type="http://schemas.openxmlformats.org/officeDocument/2006/relationships/customXml" Target="../ink/ink651.xml"/><Relationship Id="rId44" Type="http://schemas.openxmlformats.org/officeDocument/2006/relationships/image" Target="../media/image664.png"/><Relationship Id="rId52" Type="http://schemas.openxmlformats.org/officeDocument/2006/relationships/image" Target="../media/image668.png"/><Relationship Id="rId60" Type="http://schemas.openxmlformats.org/officeDocument/2006/relationships/image" Target="../media/image672.png"/><Relationship Id="rId65" Type="http://schemas.openxmlformats.org/officeDocument/2006/relationships/customXml" Target="../ink/ink668.xml"/><Relationship Id="rId73" Type="http://schemas.openxmlformats.org/officeDocument/2006/relationships/customXml" Target="../ink/ink672.xml"/><Relationship Id="rId78" Type="http://schemas.openxmlformats.org/officeDocument/2006/relationships/image" Target="../media/image681.png"/><Relationship Id="rId81" Type="http://schemas.openxmlformats.org/officeDocument/2006/relationships/customXml" Target="../ink/ink676.xml"/><Relationship Id="rId86" Type="http://schemas.openxmlformats.org/officeDocument/2006/relationships/image" Target="../media/image685.png"/><Relationship Id="rId94" Type="http://schemas.openxmlformats.org/officeDocument/2006/relationships/image" Target="../media/image689.png"/><Relationship Id="rId99" Type="http://schemas.openxmlformats.org/officeDocument/2006/relationships/customXml" Target="../ink/ink685.xml"/><Relationship Id="rId101" Type="http://schemas.openxmlformats.org/officeDocument/2006/relationships/customXml" Target="../ink/ink686.xml"/><Relationship Id="rId122" Type="http://schemas.openxmlformats.org/officeDocument/2006/relationships/image" Target="../media/image703.png"/><Relationship Id="rId130" Type="http://schemas.openxmlformats.org/officeDocument/2006/relationships/image" Target="../media/image707.png"/><Relationship Id="rId4" Type="http://schemas.openxmlformats.org/officeDocument/2006/relationships/image" Target="../media/image644.png"/><Relationship Id="rId9" Type="http://schemas.openxmlformats.org/officeDocument/2006/relationships/customXml" Target="../ink/ink640.xml"/><Relationship Id="rId13" Type="http://schemas.openxmlformats.org/officeDocument/2006/relationships/customXml" Target="../ink/ink642.xml"/><Relationship Id="rId18" Type="http://schemas.openxmlformats.org/officeDocument/2006/relationships/image" Target="../media/image651.png"/><Relationship Id="rId39" Type="http://schemas.openxmlformats.org/officeDocument/2006/relationships/customXml" Target="../ink/ink655.xml"/><Relationship Id="rId109" Type="http://schemas.openxmlformats.org/officeDocument/2006/relationships/customXml" Target="../ink/ink690.xml"/><Relationship Id="rId34" Type="http://schemas.openxmlformats.org/officeDocument/2006/relationships/image" Target="../media/image659.png"/><Relationship Id="rId50" Type="http://schemas.openxmlformats.org/officeDocument/2006/relationships/image" Target="../media/image667.png"/><Relationship Id="rId55" Type="http://schemas.openxmlformats.org/officeDocument/2006/relationships/customXml" Target="../ink/ink663.xml"/><Relationship Id="rId76" Type="http://schemas.openxmlformats.org/officeDocument/2006/relationships/image" Target="../media/image680.png"/><Relationship Id="rId97" Type="http://schemas.openxmlformats.org/officeDocument/2006/relationships/customXml" Target="../ink/ink684.xml"/><Relationship Id="rId104" Type="http://schemas.openxmlformats.org/officeDocument/2006/relationships/image" Target="../media/image694.png"/><Relationship Id="rId120" Type="http://schemas.openxmlformats.org/officeDocument/2006/relationships/image" Target="../media/image702.png"/><Relationship Id="rId125" Type="http://schemas.openxmlformats.org/officeDocument/2006/relationships/customXml" Target="../ink/ink698.xml"/><Relationship Id="rId7" Type="http://schemas.openxmlformats.org/officeDocument/2006/relationships/customXml" Target="../ink/ink639.xml"/><Relationship Id="rId71" Type="http://schemas.openxmlformats.org/officeDocument/2006/relationships/customXml" Target="../ink/ink671.xml"/><Relationship Id="rId92" Type="http://schemas.openxmlformats.org/officeDocument/2006/relationships/image" Target="../media/image688.png"/><Relationship Id="rId2" Type="http://schemas.openxmlformats.org/officeDocument/2006/relationships/image" Target="../media/image643.png"/><Relationship Id="rId29" Type="http://schemas.openxmlformats.org/officeDocument/2006/relationships/customXml" Target="../ink/ink650.xml"/><Relationship Id="rId24" Type="http://schemas.openxmlformats.org/officeDocument/2006/relationships/image" Target="../media/image654.png"/><Relationship Id="rId40" Type="http://schemas.openxmlformats.org/officeDocument/2006/relationships/image" Target="../media/image662.png"/><Relationship Id="rId45" Type="http://schemas.openxmlformats.org/officeDocument/2006/relationships/customXml" Target="../ink/ink658.xml"/><Relationship Id="rId66" Type="http://schemas.openxmlformats.org/officeDocument/2006/relationships/image" Target="../media/image675.png"/><Relationship Id="rId87" Type="http://schemas.openxmlformats.org/officeDocument/2006/relationships/customXml" Target="../ink/ink679.xml"/><Relationship Id="rId110" Type="http://schemas.openxmlformats.org/officeDocument/2006/relationships/image" Target="../media/image697.png"/><Relationship Id="rId115" Type="http://schemas.openxmlformats.org/officeDocument/2006/relationships/customXml" Target="../ink/ink693.xml"/><Relationship Id="rId131" Type="http://schemas.openxmlformats.org/officeDocument/2006/relationships/customXml" Target="../ink/ink701.xml"/><Relationship Id="rId61" Type="http://schemas.openxmlformats.org/officeDocument/2006/relationships/customXml" Target="../ink/ink666.xml"/><Relationship Id="rId82" Type="http://schemas.openxmlformats.org/officeDocument/2006/relationships/image" Target="../media/image683.png"/><Relationship Id="rId19" Type="http://schemas.openxmlformats.org/officeDocument/2006/relationships/customXml" Target="../ink/ink645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0.xml"/><Relationship Id="rId299" Type="http://schemas.openxmlformats.org/officeDocument/2006/relationships/customXml" Target="../ink/ink851.xml"/><Relationship Id="rId21" Type="http://schemas.openxmlformats.org/officeDocument/2006/relationships/customXml" Target="../ink/ink712.xml"/><Relationship Id="rId63" Type="http://schemas.openxmlformats.org/officeDocument/2006/relationships/customXml" Target="../ink/ink733.xml"/><Relationship Id="rId159" Type="http://schemas.openxmlformats.org/officeDocument/2006/relationships/customXml" Target="../ink/ink781.xml"/><Relationship Id="rId324" Type="http://schemas.openxmlformats.org/officeDocument/2006/relationships/image" Target="../media/image871.png"/><Relationship Id="rId366" Type="http://schemas.openxmlformats.org/officeDocument/2006/relationships/image" Target="../media/image892.png"/><Relationship Id="rId170" Type="http://schemas.openxmlformats.org/officeDocument/2006/relationships/image" Target="../media/image794.png"/><Relationship Id="rId226" Type="http://schemas.openxmlformats.org/officeDocument/2006/relationships/image" Target="../media/image822.png"/><Relationship Id="rId107" Type="http://schemas.openxmlformats.org/officeDocument/2006/relationships/customXml" Target="../ink/ink755.xml"/><Relationship Id="rId268" Type="http://schemas.openxmlformats.org/officeDocument/2006/relationships/image" Target="../media/image843.png"/><Relationship Id="rId289" Type="http://schemas.openxmlformats.org/officeDocument/2006/relationships/customXml" Target="../ink/ink846.xml"/><Relationship Id="rId11" Type="http://schemas.openxmlformats.org/officeDocument/2006/relationships/customXml" Target="../ink/ink707.xml"/><Relationship Id="rId32" Type="http://schemas.openxmlformats.org/officeDocument/2006/relationships/image" Target="../media/image725.png"/><Relationship Id="rId53" Type="http://schemas.openxmlformats.org/officeDocument/2006/relationships/customXml" Target="../ink/ink728.xml"/><Relationship Id="rId74" Type="http://schemas.openxmlformats.org/officeDocument/2006/relationships/image" Target="../media/image746.png"/><Relationship Id="rId128" Type="http://schemas.openxmlformats.org/officeDocument/2006/relationships/image" Target="../media/image773.png"/><Relationship Id="rId149" Type="http://schemas.openxmlformats.org/officeDocument/2006/relationships/customXml" Target="../ink/ink776.xml"/><Relationship Id="rId314" Type="http://schemas.openxmlformats.org/officeDocument/2006/relationships/image" Target="../media/image866.png"/><Relationship Id="rId335" Type="http://schemas.openxmlformats.org/officeDocument/2006/relationships/customXml" Target="../ink/ink869.xml"/><Relationship Id="rId356" Type="http://schemas.openxmlformats.org/officeDocument/2006/relationships/image" Target="../media/image887.png"/><Relationship Id="rId377" Type="http://schemas.openxmlformats.org/officeDocument/2006/relationships/customXml" Target="../ink/ink890.xml"/><Relationship Id="rId398" Type="http://schemas.openxmlformats.org/officeDocument/2006/relationships/image" Target="../media/image908.png"/><Relationship Id="rId5" Type="http://schemas.openxmlformats.org/officeDocument/2006/relationships/customXml" Target="../ink/ink704.xml"/><Relationship Id="rId95" Type="http://schemas.openxmlformats.org/officeDocument/2006/relationships/customXml" Target="../ink/ink749.xml"/><Relationship Id="rId160" Type="http://schemas.openxmlformats.org/officeDocument/2006/relationships/image" Target="../media/image789.png"/><Relationship Id="rId181" Type="http://schemas.openxmlformats.org/officeDocument/2006/relationships/customXml" Target="../ink/ink792.xml"/><Relationship Id="rId216" Type="http://schemas.openxmlformats.org/officeDocument/2006/relationships/image" Target="../media/image817.png"/><Relationship Id="rId237" Type="http://schemas.openxmlformats.org/officeDocument/2006/relationships/customXml" Target="../ink/ink820.xml"/><Relationship Id="rId258" Type="http://schemas.openxmlformats.org/officeDocument/2006/relationships/image" Target="../media/image838.png"/><Relationship Id="rId279" Type="http://schemas.openxmlformats.org/officeDocument/2006/relationships/customXml" Target="../ink/ink841.xml"/><Relationship Id="rId22" Type="http://schemas.openxmlformats.org/officeDocument/2006/relationships/image" Target="../media/image720.png"/><Relationship Id="rId43" Type="http://schemas.openxmlformats.org/officeDocument/2006/relationships/customXml" Target="../ink/ink723.xml"/><Relationship Id="rId64" Type="http://schemas.openxmlformats.org/officeDocument/2006/relationships/image" Target="../media/image741.png"/><Relationship Id="rId118" Type="http://schemas.openxmlformats.org/officeDocument/2006/relationships/image" Target="../media/image768.png"/><Relationship Id="rId139" Type="http://schemas.openxmlformats.org/officeDocument/2006/relationships/customXml" Target="../ink/ink771.xml"/><Relationship Id="rId290" Type="http://schemas.openxmlformats.org/officeDocument/2006/relationships/image" Target="../media/image854.png"/><Relationship Id="rId304" Type="http://schemas.openxmlformats.org/officeDocument/2006/relationships/image" Target="../media/image861.png"/><Relationship Id="rId325" Type="http://schemas.openxmlformats.org/officeDocument/2006/relationships/customXml" Target="../ink/ink864.xml"/><Relationship Id="rId346" Type="http://schemas.openxmlformats.org/officeDocument/2006/relationships/image" Target="../media/image882.png"/><Relationship Id="rId367" Type="http://schemas.openxmlformats.org/officeDocument/2006/relationships/customXml" Target="../ink/ink885.xml"/><Relationship Id="rId388" Type="http://schemas.openxmlformats.org/officeDocument/2006/relationships/image" Target="../media/image903.png"/><Relationship Id="rId85" Type="http://schemas.openxmlformats.org/officeDocument/2006/relationships/customXml" Target="../ink/ink744.xml"/><Relationship Id="rId150" Type="http://schemas.openxmlformats.org/officeDocument/2006/relationships/image" Target="../media/image784.png"/><Relationship Id="rId171" Type="http://schemas.openxmlformats.org/officeDocument/2006/relationships/customXml" Target="../ink/ink787.xml"/><Relationship Id="rId192" Type="http://schemas.openxmlformats.org/officeDocument/2006/relationships/image" Target="../media/image805.png"/><Relationship Id="rId206" Type="http://schemas.openxmlformats.org/officeDocument/2006/relationships/image" Target="../media/image812.png"/><Relationship Id="rId227" Type="http://schemas.openxmlformats.org/officeDocument/2006/relationships/customXml" Target="../ink/ink815.xml"/><Relationship Id="rId248" Type="http://schemas.openxmlformats.org/officeDocument/2006/relationships/image" Target="../media/image833.png"/><Relationship Id="rId269" Type="http://schemas.openxmlformats.org/officeDocument/2006/relationships/customXml" Target="../ink/ink836.xml"/><Relationship Id="rId12" Type="http://schemas.openxmlformats.org/officeDocument/2006/relationships/image" Target="../media/image715.png"/><Relationship Id="rId33" Type="http://schemas.openxmlformats.org/officeDocument/2006/relationships/customXml" Target="../ink/ink718.xml"/><Relationship Id="rId108" Type="http://schemas.openxmlformats.org/officeDocument/2006/relationships/image" Target="../media/image763.png"/><Relationship Id="rId129" Type="http://schemas.openxmlformats.org/officeDocument/2006/relationships/customXml" Target="../ink/ink766.xml"/><Relationship Id="rId280" Type="http://schemas.openxmlformats.org/officeDocument/2006/relationships/image" Target="../media/image849.png"/><Relationship Id="rId315" Type="http://schemas.openxmlformats.org/officeDocument/2006/relationships/customXml" Target="../ink/ink859.xml"/><Relationship Id="rId336" Type="http://schemas.openxmlformats.org/officeDocument/2006/relationships/image" Target="../media/image877.png"/><Relationship Id="rId357" Type="http://schemas.openxmlformats.org/officeDocument/2006/relationships/customXml" Target="../ink/ink880.xml"/><Relationship Id="rId54" Type="http://schemas.openxmlformats.org/officeDocument/2006/relationships/image" Target="../media/image736.png"/><Relationship Id="rId75" Type="http://schemas.openxmlformats.org/officeDocument/2006/relationships/customXml" Target="../ink/ink739.xml"/><Relationship Id="rId96" Type="http://schemas.openxmlformats.org/officeDocument/2006/relationships/image" Target="../media/image757.png"/><Relationship Id="rId140" Type="http://schemas.openxmlformats.org/officeDocument/2006/relationships/image" Target="../media/image779.png"/><Relationship Id="rId161" Type="http://schemas.openxmlformats.org/officeDocument/2006/relationships/customXml" Target="../ink/ink782.xml"/><Relationship Id="rId182" Type="http://schemas.openxmlformats.org/officeDocument/2006/relationships/image" Target="../media/image800.png"/><Relationship Id="rId217" Type="http://schemas.openxmlformats.org/officeDocument/2006/relationships/customXml" Target="../ink/ink810.xml"/><Relationship Id="rId378" Type="http://schemas.openxmlformats.org/officeDocument/2006/relationships/image" Target="../media/image898.png"/><Relationship Id="rId6" Type="http://schemas.openxmlformats.org/officeDocument/2006/relationships/image" Target="../media/image712.png"/><Relationship Id="rId238" Type="http://schemas.openxmlformats.org/officeDocument/2006/relationships/image" Target="../media/image828.png"/><Relationship Id="rId259" Type="http://schemas.openxmlformats.org/officeDocument/2006/relationships/customXml" Target="../ink/ink831.xml"/><Relationship Id="rId23" Type="http://schemas.openxmlformats.org/officeDocument/2006/relationships/customXml" Target="../ink/ink713.xml"/><Relationship Id="rId119" Type="http://schemas.openxmlformats.org/officeDocument/2006/relationships/customXml" Target="../ink/ink761.xml"/><Relationship Id="rId270" Type="http://schemas.openxmlformats.org/officeDocument/2006/relationships/image" Target="../media/image844.png"/><Relationship Id="rId291" Type="http://schemas.openxmlformats.org/officeDocument/2006/relationships/customXml" Target="../ink/ink847.xml"/><Relationship Id="rId305" Type="http://schemas.openxmlformats.org/officeDocument/2006/relationships/customXml" Target="../ink/ink854.xml"/><Relationship Id="rId326" Type="http://schemas.openxmlformats.org/officeDocument/2006/relationships/image" Target="../media/image872.png"/><Relationship Id="rId347" Type="http://schemas.openxmlformats.org/officeDocument/2006/relationships/customXml" Target="../ink/ink875.xml"/><Relationship Id="rId44" Type="http://schemas.openxmlformats.org/officeDocument/2006/relationships/image" Target="../media/image731.png"/><Relationship Id="rId65" Type="http://schemas.openxmlformats.org/officeDocument/2006/relationships/customXml" Target="../ink/ink734.xml"/><Relationship Id="rId86" Type="http://schemas.openxmlformats.org/officeDocument/2006/relationships/image" Target="../media/image752.png"/><Relationship Id="rId130" Type="http://schemas.openxmlformats.org/officeDocument/2006/relationships/image" Target="../media/image774.png"/><Relationship Id="rId151" Type="http://schemas.openxmlformats.org/officeDocument/2006/relationships/customXml" Target="../ink/ink777.xml"/><Relationship Id="rId368" Type="http://schemas.openxmlformats.org/officeDocument/2006/relationships/image" Target="../media/image893.png"/><Relationship Id="rId389" Type="http://schemas.openxmlformats.org/officeDocument/2006/relationships/customXml" Target="../ink/ink896.xml"/><Relationship Id="rId172" Type="http://schemas.openxmlformats.org/officeDocument/2006/relationships/image" Target="../media/image795.png"/><Relationship Id="rId193" Type="http://schemas.openxmlformats.org/officeDocument/2006/relationships/customXml" Target="../ink/ink798.xml"/><Relationship Id="rId207" Type="http://schemas.openxmlformats.org/officeDocument/2006/relationships/customXml" Target="../ink/ink805.xml"/><Relationship Id="rId228" Type="http://schemas.openxmlformats.org/officeDocument/2006/relationships/image" Target="../media/image823.png"/><Relationship Id="rId249" Type="http://schemas.openxmlformats.org/officeDocument/2006/relationships/customXml" Target="../ink/ink826.xml"/><Relationship Id="rId13" Type="http://schemas.openxmlformats.org/officeDocument/2006/relationships/customXml" Target="../ink/ink708.xml"/><Relationship Id="rId109" Type="http://schemas.openxmlformats.org/officeDocument/2006/relationships/customXml" Target="../ink/ink756.xml"/><Relationship Id="rId260" Type="http://schemas.openxmlformats.org/officeDocument/2006/relationships/image" Target="../media/image839.png"/><Relationship Id="rId281" Type="http://schemas.openxmlformats.org/officeDocument/2006/relationships/customXml" Target="../ink/ink842.xml"/><Relationship Id="rId316" Type="http://schemas.openxmlformats.org/officeDocument/2006/relationships/image" Target="../media/image867.png"/><Relationship Id="rId337" Type="http://schemas.openxmlformats.org/officeDocument/2006/relationships/customXml" Target="../ink/ink870.xml"/><Relationship Id="rId34" Type="http://schemas.openxmlformats.org/officeDocument/2006/relationships/image" Target="../media/image726.png"/><Relationship Id="rId55" Type="http://schemas.openxmlformats.org/officeDocument/2006/relationships/customXml" Target="../ink/ink729.xml"/><Relationship Id="rId76" Type="http://schemas.openxmlformats.org/officeDocument/2006/relationships/image" Target="../media/image747.png"/><Relationship Id="rId97" Type="http://schemas.openxmlformats.org/officeDocument/2006/relationships/customXml" Target="../ink/ink750.xml"/><Relationship Id="rId120" Type="http://schemas.openxmlformats.org/officeDocument/2006/relationships/image" Target="../media/image769.png"/><Relationship Id="rId141" Type="http://schemas.openxmlformats.org/officeDocument/2006/relationships/customXml" Target="../ink/ink772.xml"/><Relationship Id="rId358" Type="http://schemas.openxmlformats.org/officeDocument/2006/relationships/image" Target="../media/image888.png"/><Relationship Id="rId379" Type="http://schemas.openxmlformats.org/officeDocument/2006/relationships/customXml" Target="../ink/ink891.xml"/><Relationship Id="rId7" Type="http://schemas.openxmlformats.org/officeDocument/2006/relationships/customXml" Target="../ink/ink705.xml"/><Relationship Id="rId162" Type="http://schemas.openxmlformats.org/officeDocument/2006/relationships/image" Target="../media/image790.png"/><Relationship Id="rId183" Type="http://schemas.openxmlformats.org/officeDocument/2006/relationships/customXml" Target="../ink/ink793.xml"/><Relationship Id="rId218" Type="http://schemas.openxmlformats.org/officeDocument/2006/relationships/image" Target="../media/image818.png"/><Relationship Id="rId239" Type="http://schemas.openxmlformats.org/officeDocument/2006/relationships/customXml" Target="../ink/ink821.xml"/><Relationship Id="rId390" Type="http://schemas.openxmlformats.org/officeDocument/2006/relationships/image" Target="../media/image904.png"/><Relationship Id="rId250" Type="http://schemas.openxmlformats.org/officeDocument/2006/relationships/image" Target="../media/image834.png"/><Relationship Id="rId271" Type="http://schemas.openxmlformats.org/officeDocument/2006/relationships/customXml" Target="../ink/ink837.xml"/><Relationship Id="rId292" Type="http://schemas.openxmlformats.org/officeDocument/2006/relationships/image" Target="../media/image855.png"/><Relationship Id="rId306" Type="http://schemas.openxmlformats.org/officeDocument/2006/relationships/image" Target="../media/image862.png"/><Relationship Id="rId24" Type="http://schemas.openxmlformats.org/officeDocument/2006/relationships/image" Target="../media/image721.png"/><Relationship Id="rId45" Type="http://schemas.openxmlformats.org/officeDocument/2006/relationships/customXml" Target="../ink/ink724.xml"/><Relationship Id="rId66" Type="http://schemas.openxmlformats.org/officeDocument/2006/relationships/image" Target="../media/image742.png"/><Relationship Id="rId87" Type="http://schemas.openxmlformats.org/officeDocument/2006/relationships/customXml" Target="../ink/ink745.xml"/><Relationship Id="rId110" Type="http://schemas.openxmlformats.org/officeDocument/2006/relationships/image" Target="../media/image764.png"/><Relationship Id="rId131" Type="http://schemas.openxmlformats.org/officeDocument/2006/relationships/customXml" Target="../ink/ink767.xml"/><Relationship Id="rId327" Type="http://schemas.openxmlformats.org/officeDocument/2006/relationships/customXml" Target="../ink/ink865.xml"/><Relationship Id="rId348" Type="http://schemas.openxmlformats.org/officeDocument/2006/relationships/image" Target="../media/image883.png"/><Relationship Id="rId369" Type="http://schemas.openxmlformats.org/officeDocument/2006/relationships/customXml" Target="../ink/ink886.xml"/><Relationship Id="rId152" Type="http://schemas.openxmlformats.org/officeDocument/2006/relationships/image" Target="../media/image785.png"/><Relationship Id="rId173" Type="http://schemas.openxmlformats.org/officeDocument/2006/relationships/customXml" Target="../ink/ink788.xml"/><Relationship Id="rId194" Type="http://schemas.openxmlformats.org/officeDocument/2006/relationships/image" Target="../media/image806.png"/><Relationship Id="rId208" Type="http://schemas.openxmlformats.org/officeDocument/2006/relationships/image" Target="../media/image813.png"/><Relationship Id="rId229" Type="http://schemas.openxmlformats.org/officeDocument/2006/relationships/customXml" Target="../ink/ink816.xml"/><Relationship Id="rId380" Type="http://schemas.openxmlformats.org/officeDocument/2006/relationships/image" Target="../media/image899.png"/><Relationship Id="rId240" Type="http://schemas.openxmlformats.org/officeDocument/2006/relationships/image" Target="../media/image829.png"/><Relationship Id="rId261" Type="http://schemas.openxmlformats.org/officeDocument/2006/relationships/customXml" Target="../ink/ink832.xml"/><Relationship Id="rId14" Type="http://schemas.openxmlformats.org/officeDocument/2006/relationships/image" Target="../media/image716.png"/><Relationship Id="rId35" Type="http://schemas.openxmlformats.org/officeDocument/2006/relationships/customXml" Target="../ink/ink719.xml"/><Relationship Id="rId56" Type="http://schemas.openxmlformats.org/officeDocument/2006/relationships/image" Target="../media/image737.png"/><Relationship Id="rId77" Type="http://schemas.openxmlformats.org/officeDocument/2006/relationships/customXml" Target="../ink/ink740.xml"/><Relationship Id="rId100" Type="http://schemas.openxmlformats.org/officeDocument/2006/relationships/image" Target="../media/image759.png"/><Relationship Id="rId282" Type="http://schemas.openxmlformats.org/officeDocument/2006/relationships/image" Target="../media/image850.png"/><Relationship Id="rId317" Type="http://schemas.openxmlformats.org/officeDocument/2006/relationships/customXml" Target="../ink/ink860.xml"/><Relationship Id="rId338" Type="http://schemas.openxmlformats.org/officeDocument/2006/relationships/image" Target="../media/image878.png"/><Relationship Id="rId359" Type="http://schemas.openxmlformats.org/officeDocument/2006/relationships/customXml" Target="../ink/ink881.xml"/><Relationship Id="rId8" Type="http://schemas.openxmlformats.org/officeDocument/2006/relationships/image" Target="../media/image713.png"/><Relationship Id="rId98" Type="http://schemas.openxmlformats.org/officeDocument/2006/relationships/image" Target="../media/image758.png"/><Relationship Id="rId121" Type="http://schemas.openxmlformats.org/officeDocument/2006/relationships/customXml" Target="../ink/ink762.xml"/><Relationship Id="rId142" Type="http://schemas.openxmlformats.org/officeDocument/2006/relationships/image" Target="../media/image780.png"/><Relationship Id="rId163" Type="http://schemas.openxmlformats.org/officeDocument/2006/relationships/customXml" Target="../ink/ink783.xml"/><Relationship Id="rId184" Type="http://schemas.openxmlformats.org/officeDocument/2006/relationships/image" Target="../media/image801.png"/><Relationship Id="rId219" Type="http://schemas.openxmlformats.org/officeDocument/2006/relationships/customXml" Target="../ink/ink811.xml"/><Relationship Id="rId370" Type="http://schemas.openxmlformats.org/officeDocument/2006/relationships/image" Target="../media/image894.png"/><Relationship Id="rId391" Type="http://schemas.openxmlformats.org/officeDocument/2006/relationships/customXml" Target="../ink/ink897.xml"/><Relationship Id="rId230" Type="http://schemas.openxmlformats.org/officeDocument/2006/relationships/image" Target="../media/image824.png"/><Relationship Id="rId251" Type="http://schemas.openxmlformats.org/officeDocument/2006/relationships/customXml" Target="../ink/ink827.xml"/><Relationship Id="rId25" Type="http://schemas.openxmlformats.org/officeDocument/2006/relationships/customXml" Target="../ink/ink714.xml"/><Relationship Id="rId46" Type="http://schemas.openxmlformats.org/officeDocument/2006/relationships/image" Target="../media/image732.png"/><Relationship Id="rId67" Type="http://schemas.openxmlformats.org/officeDocument/2006/relationships/customXml" Target="../ink/ink735.xml"/><Relationship Id="rId272" Type="http://schemas.openxmlformats.org/officeDocument/2006/relationships/image" Target="../media/image845.png"/><Relationship Id="rId293" Type="http://schemas.openxmlformats.org/officeDocument/2006/relationships/customXml" Target="../ink/ink848.xml"/><Relationship Id="rId307" Type="http://schemas.openxmlformats.org/officeDocument/2006/relationships/customXml" Target="../ink/ink855.xml"/><Relationship Id="rId328" Type="http://schemas.openxmlformats.org/officeDocument/2006/relationships/image" Target="../media/image873.png"/><Relationship Id="rId349" Type="http://schemas.openxmlformats.org/officeDocument/2006/relationships/customXml" Target="../ink/ink876.xml"/><Relationship Id="rId88" Type="http://schemas.openxmlformats.org/officeDocument/2006/relationships/image" Target="../media/image753.png"/><Relationship Id="rId111" Type="http://schemas.openxmlformats.org/officeDocument/2006/relationships/customXml" Target="../ink/ink757.xml"/><Relationship Id="rId132" Type="http://schemas.openxmlformats.org/officeDocument/2006/relationships/image" Target="../media/image775.png"/><Relationship Id="rId153" Type="http://schemas.openxmlformats.org/officeDocument/2006/relationships/customXml" Target="../ink/ink778.xml"/><Relationship Id="rId174" Type="http://schemas.openxmlformats.org/officeDocument/2006/relationships/image" Target="../media/image796.png"/><Relationship Id="rId195" Type="http://schemas.openxmlformats.org/officeDocument/2006/relationships/customXml" Target="../ink/ink799.xml"/><Relationship Id="rId209" Type="http://schemas.openxmlformats.org/officeDocument/2006/relationships/customXml" Target="../ink/ink806.xml"/><Relationship Id="rId360" Type="http://schemas.openxmlformats.org/officeDocument/2006/relationships/image" Target="../media/image889.png"/><Relationship Id="rId381" Type="http://schemas.openxmlformats.org/officeDocument/2006/relationships/customXml" Target="../ink/ink892.xml"/><Relationship Id="rId220" Type="http://schemas.openxmlformats.org/officeDocument/2006/relationships/image" Target="../media/image819.png"/><Relationship Id="rId241" Type="http://schemas.openxmlformats.org/officeDocument/2006/relationships/customXml" Target="../ink/ink822.xml"/><Relationship Id="rId15" Type="http://schemas.openxmlformats.org/officeDocument/2006/relationships/customXml" Target="../ink/ink709.xml"/><Relationship Id="rId36" Type="http://schemas.openxmlformats.org/officeDocument/2006/relationships/image" Target="../media/image727.png"/><Relationship Id="rId57" Type="http://schemas.openxmlformats.org/officeDocument/2006/relationships/customXml" Target="../ink/ink730.xml"/><Relationship Id="rId262" Type="http://schemas.openxmlformats.org/officeDocument/2006/relationships/image" Target="../media/image840.png"/><Relationship Id="rId283" Type="http://schemas.openxmlformats.org/officeDocument/2006/relationships/customXml" Target="../ink/ink843.xml"/><Relationship Id="rId318" Type="http://schemas.openxmlformats.org/officeDocument/2006/relationships/image" Target="../media/image868.png"/><Relationship Id="rId339" Type="http://schemas.openxmlformats.org/officeDocument/2006/relationships/customXml" Target="../ink/ink871.xml"/><Relationship Id="rId78" Type="http://schemas.openxmlformats.org/officeDocument/2006/relationships/image" Target="../media/image748.png"/><Relationship Id="rId99" Type="http://schemas.openxmlformats.org/officeDocument/2006/relationships/customXml" Target="../ink/ink751.xml"/><Relationship Id="rId101" Type="http://schemas.openxmlformats.org/officeDocument/2006/relationships/customXml" Target="../ink/ink752.xml"/><Relationship Id="rId122" Type="http://schemas.openxmlformats.org/officeDocument/2006/relationships/image" Target="../media/image770.png"/><Relationship Id="rId143" Type="http://schemas.openxmlformats.org/officeDocument/2006/relationships/customXml" Target="../ink/ink773.xml"/><Relationship Id="rId164" Type="http://schemas.openxmlformats.org/officeDocument/2006/relationships/image" Target="../media/image791.png"/><Relationship Id="rId185" Type="http://schemas.openxmlformats.org/officeDocument/2006/relationships/customXml" Target="../ink/ink794.xml"/><Relationship Id="rId350" Type="http://schemas.openxmlformats.org/officeDocument/2006/relationships/image" Target="../media/image884.png"/><Relationship Id="rId371" Type="http://schemas.openxmlformats.org/officeDocument/2006/relationships/customXml" Target="../ink/ink887.xml"/><Relationship Id="rId9" Type="http://schemas.openxmlformats.org/officeDocument/2006/relationships/customXml" Target="../ink/ink706.xml"/><Relationship Id="rId210" Type="http://schemas.openxmlformats.org/officeDocument/2006/relationships/image" Target="../media/image814.png"/><Relationship Id="rId392" Type="http://schemas.openxmlformats.org/officeDocument/2006/relationships/image" Target="../media/image905.png"/><Relationship Id="rId26" Type="http://schemas.openxmlformats.org/officeDocument/2006/relationships/image" Target="../media/image722.png"/><Relationship Id="rId231" Type="http://schemas.openxmlformats.org/officeDocument/2006/relationships/customXml" Target="../ink/ink817.xml"/><Relationship Id="rId252" Type="http://schemas.openxmlformats.org/officeDocument/2006/relationships/image" Target="../media/image835.png"/><Relationship Id="rId273" Type="http://schemas.openxmlformats.org/officeDocument/2006/relationships/customXml" Target="../ink/ink838.xml"/><Relationship Id="rId294" Type="http://schemas.openxmlformats.org/officeDocument/2006/relationships/image" Target="../media/image856.png"/><Relationship Id="rId308" Type="http://schemas.openxmlformats.org/officeDocument/2006/relationships/image" Target="../media/image863.png"/><Relationship Id="rId329" Type="http://schemas.openxmlformats.org/officeDocument/2006/relationships/customXml" Target="../ink/ink866.xml"/><Relationship Id="rId47" Type="http://schemas.openxmlformats.org/officeDocument/2006/relationships/customXml" Target="../ink/ink725.xml"/><Relationship Id="rId68" Type="http://schemas.openxmlformats.org/officeDocument/2006/relationships/image" Target="../media/image743.png"/><Relationship Id="rId89" Type="http://schemas.openxmlformats.org/officeDocument/2006/relationships/customXml" Target="../ink/ink746.xml"/><Relationship Id="rId112" Type="http://schemas.openxmlformats.org/officeDocument/2006/relationships/image" Target="../media/image765.png"/><Relationship Id="rId133" Type="http://schemas.openxmlformats.org/officeDocument/2006/relationships/customXml" Target="../ink/ink768.xml"/><Relationship Id="rId154" Type="http://schemas.openxmlformats.org/officeDocument/2006/relationships/image" Target="../media/image786.png"/><Relationship Id="rId175" Type="http://schemas.openxmlformats.org/officeDocument/2006/relationships/customXml" Target="../ink/ink789.xml"/><Relationship Id="rId340" Type="http://schemas.openxmlformats.org/officeDocument/2006/relationships/image" Target="../media/image879.png"/><Relationship Id="rId361" Type="http://schemas.openxmlformats.org/officeDocument/2006/relationships/customXml" Target="../ink/ink882.xml"/><Relationship Id="rId196" Type="http://schemas.openxmlformats.org/officeDocument/2006/relationships/image" Target="../media/image807.png"/><Relationship Id="rId200" Type="http://schemas.openxmlformats.org/officeDocument/2006/relationships/image" Target="../media/image809.png"/><Relationship Id="rId382" Type="http://schemas.openxmlformats.org/officeDocument/2006/relationships/image" Target="../media/image900.png"/><Relationship Id="rId16" Type="http://schemas.openxmlformats.org/officeDocument/2006/relationships/image" Target="../media/image717.png"/><Relationship Id="rId221" Type="http://schemas.openxmlformats.org/officeDocument/2006/relationships/customXml" Target="../ink/ink812.xml"/><Relationship Id="rId242" Type="http://schemas.openxmlformats.org/officeDocument/2006/relationships/image" Target="../media/image830.png"/><Relationship Id="rId263" Type="http://schemas.openxmlformats.org/officeDocument/2006/relationships/customXml" Target="../ink/ink833.xml"/><Relationship Id="rId284" Type="http://schemas.openxmlformats.org/officeDocument/2006/relationships/image" Target="../media/image851.png"/><Relationship Id="rId319" Type="http://schemas.openxmlformats.org/officeDocument/2006/relationships/customXml" Target="../ink/ink861.xml"/><Relationship Id="rId37" Type="http://schemas.openxmlformats.org/officeDocument/2006/relationships/customXml" Target="../ink/ink720.xml"/><Relationship Id="rId58" Type="http://schemas.openxmlformats.org/officeDocument/2006/relationships/image" Target="../media/image738.png"/><Relationship Id="rId79" Type="http://schemas.openxmlformats.org/officeDocument/2006/relationships/customXml" Target="../ink/ink741.xml"/><Relationship Id="rId102" Type="http://schemas.openxmlformats.org/officeDocument/2006/relationships/image" Target="../media/image760.png"/><Relationship Id="rId123" Type="http://schemas.openxmlformats.org/officeDocument/2006/relationships/customXml" Target="../ink/ink763.xml"/><Relationship Id="rId144" Type="http://schemas.openxmlformats.org/officeDocument/2006/relationships/image" Target="../media/image781.png"/><Relationship Id="rId330" Type="http://schemas.openxmlformats.org/officeDocument/2006/relationships/image" Target="../media/image874.png"/><Relationship Id="rId90" Type="http://schemas.openxmlformats.org/officeDocument/2006/relationships/image" Target="../media/image754.png"/><Relationship Id="rId165" Type="http://schemas.openxmlformats.org/officeDocument/2006/relationships/customXml" Target="../ink/ink784.xml"/><Relationship Id="rId186" Type="http://schemas.openxmlformats.org/officeDocument/2006/relationships/image" Target="../media/image802.png"/><Relationship Id="rId351" Type="http://schemas.openxmlformats.org/officeDocument/2006/relationships/customXml" Target="../ink/ink877.xml"/><Relationship Id="rId372" Type="http://schemas.openxmlformats.org/officeDocument/2006/relationships/image" Target="../media/image895.png"/><Relationship Id="rId393" Type="http://schemas.openxmlformats.org/officeDocument/2006/relationships/customXml" Target="../ink/ink898.xml"/><Relationship Id="rId211" Type="http://schemas.openxmlformats.org/officeDocument/2006/relationships/customXml" Target="../ink/ink807.xml"/><Relationship Id="rId232" Type="http://schemas.openxmlformats.org/officeDocument/2006/relationships/image" Target="../media/image825.png"/><Relationship Id="rId253" Type="http://schemas.openxmlformats.org/officeDocument/2006/relationships/customXml" Target="../ink/ink828.xml"/><Relationship Id="rId274" Type="http://schemas.openxmlformats.org/officeDocument/2006/relationships/image" Target="../media/image846.png"/><Relationship Id="rId295" Type="http://schemas.openxmlformats.org/officeDocument/2006/relationships/customXml" Target="../ink/ink849.xml"/><Relationship Id="rId309" Type="http://schemas.openxmlformats.org/officeDocument/2006/relationships/customXml" Target="../ink/ink856.xml"/><Relationship Id="rId27" Type="http://schemas.openxmlformats.org/officeDocument/2006/relationships/customXml" Target="../ink/ink715.xml"/><Relationship Id="rId48" Type="http://schemas.openxmlformats.org/officeDocument/2006/relationships/image" Target="../media/image733.png"/><Relationship Id="rId69" Type="http://schemas.openxmlformats.org/officeDocument/2006/relationships/customXml" Target="../ink/ink736.xml"/><Relationship Id="rId113" Type="http://schemas.openxmlformats.org/officeDocument/2006/relationships/customXml" Target="../ink/ink758.xml"/><Relationship Id="rId134" Type="http://schemas.openxmlformats.org/officeDocument/2006/relationships/image" Target="../media/image776.png"/><Relationship Id="rId320" Type="http://schemas.openxmlformats.org/officeDocument/2006/relationships/image" Target="../media/image869.png"/><Relationship Id="rId80" Type="http://schemas.openxmlformats.org/officeDocument/2006/relationships/image" Target="../media/image749.png"/><Relationship Id="rId155" Type="http://schemas.openxmlformats.org/officeDocument/2006/relationships/customXml" Target="../ink/ink779.xml"/><Relationship Id="rId176" Type="http://schemas.openxmlformats.org/officeDocument/2006/relationships/image" Target="../media/image797.png"/><Relationship Id="rId197" Type="http://schemas.openxmlformats.org/officeDocument/2006/relationships/customXml" Target="../ink/ink800.xml"/><Relationship Id="rId341" Type="http://schemas.openxmlformats.org/officeDocument/2006/relationships/customXml" Target="../ink/ink872.xml"/><Relationship Id="rId362" Type="http://schemas.openxmlformats.org/officeDocument/2006/relationships/image" Target="../media/image890.png"/><Relationship Id="rId383" Type="http://schemas.openxmlformats.org/officeDocument/2006/relationships/customXml" Target="../ink/ink893.xml"/><Relationship Id="rId201" Type="http://schemas.openxmlformats.org/officeDocument/2006/relationships/customXml" Target="../ink/ink802.xml"/><Relationship Id="rId222" Type="http://schemas.openxmlformats.org/officeDocument/2006/relationships/image" Target="../media/image820.png"/><Relationship Id="rId243" Type="http://schemas.openxmlformats.org/officeDocument/2006/relationships/customXml" Target="../ink/ink823.xml"/><Relationship Id="rId264" Type="http://schemas.openxmlformats.org/officeDocument/2006/relationships/image" Target="../media/image841.png"/><Relationship Id="rId285" Type="http://schemas.openxmlformats.org/officeDocument/2006/relationships/customXml" Target="../ink/ink844.xml"/><Relationship Id="rId17" Type="http://schemas.openxmlformats.org/officeDocument/2006/relationships/customXml" Target="../ink/ink710.xml"/><Relationship Id="rId38" Type="http://schemas.openxmlformats.org/officeDocument/2006/relationships/image" Target="../media/image728.png"/><Relationship Id="rId59" Type="http://schemas.openxmlformats.org/officeDocument/2006/relationships/customXml" Target="../ink/ink731.xml"/><Relationship Id="rId103" Type="http://schemas.openxmlformats.org/officeDocument/2006/relationships/customXml" Target="../ink/ink753.xml"/><Relationship Id="rId124" Type="http://schemas.openxmlformats.org/officeDocument/2006/relationships/image" Target="../media/image771.png"/><Relationship Id="rId310" Type="http://schemas.openxmlformats.org/officeDocument/2006/relationships/image" Target="../media/image864.png"/><Relationship Id="rId70" Type="http://schemas.openxmlformats.org/officeDocument/2006/relationships/image" Target="../media/image744.png"/><Relationship Id="rId91" Type="http://schemas.openxmlformats.org/officeDocument/2006/relationships/customXml" Target="../ink/ink747.xml"/><Relationship Id="rId145" Type="http://schemas.openxmlformats.org/officeDocument/2006/relationships/customXml" Target="../ink/ink774.xml"/><Relationship Id="rId166" Type="http://schemas.openxmlformats.org/officeDocument/2006/relationships/image" Target="../media/image792.png"/><Relationship Id="rId187" Type="http://schemas.openxmlformats.org/officeDocument/2006/relationships/customXml" Target="../ink/ink795.xml"/><Relationship Id="rId331" Type="http://schemas.openxmlformats.org/officeDocument/2006/relationships/customXml" Target="../ink/ink867.xml"/><Relationship Id="rId352" Type="http://schemas.openxmlformats.org/officeDocument/2006/relationships/image" Target="../media/image885.png"/><Relationship Id="rId373" Type="http://schemas.openxmlformats.org/officeDocument/2006/relationships/customXml" Target="../ink/ink888.xml"/><Relationship Id="rId394" Type="http://schemas.openxmlformats.org/officeDocument/2006/relationships/image" Target="../media/image906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15.png"/><Relationship Id="rId233" Type="http://schemas.openxmlformats.org/officeDocument/2006/relationships/customXml" Target="../ink/ink818.xml"/><Relationship Id="rId254" Type="http://schemas.openxmlformats.org/officeDocument/2006/relationships/image" Target="../media/image836.png"/><Relationship Id="rId28" Type="http://schemas.openxmlformats.org/officeDocument/2006/relationships/image" Target="../media/image723.png"/><Relationship Id="rId49" Type="http://schemas.openxmlformats.org/officeDocument/2006/relationships/customXml" Target="../ink/ink726.xml"/><Relationship Id="rId114" Type="http://schemas.openxmlformats.org/officeDocument/2006/relationships/image" Target="../media/image766.png"/><Relationship Id="rId275" Type="http://schemas.openxmlformats.org/officeDocument/2006/relationships/customXml" Target="../ink/ink839.xml"/><Relationship Id="rId296" Type="http://schemas.openxmlformats.org/officeDocument/2006/relationships/image" Target="../media/image857.png"/><Relationship Id="rId300" Type="http://schemas.openxmlformats.org/officeDocument/2006/relationships/image" Target="../media/image859.png"/><Relationship Id="rId60" Type="http://schemas.openxmlformats.org/officeDocument/2006/relationships/image" Target="../media/image739.png"/><Relationship Id="rId81" Type="http://schemas.openxmlformats.org/officeDocument/2006/relationships/customXml" Target="../ink/ink742.xml"/><Relationship Id="rId135" Type="http://schemas.openxmlformats.org/officeDocument/2006/relationships/customXml" Target="../ink/ink769.xml"/><Relationship Id="rId156" Type="http://schemas.openxmlformats.org/officeDocument/2006/relationships/image" Target="../media/image787.png"/><Relationship Id="rId177" Type="http://schemas.openxmlformats.org/officeDocument/2006/relationships/customXml" Target="../ink/ink790.xml"/><Relationship Id="rId198" Type="http://schemas.openxmlformats.org/officeDocument/2006/relationships/image" Target="../media/image808.png"/><Relationship Id="rId321" Type="http://schemas.openxmlformats.org/officeDocument/2006/relationships/customXml" Target="../ink/ink862.xml"/><Relationship Id="rId342" Type="http://schemas.openxmlformats.org/officeDocument/2006/relationships/image" Target="../media/image880.png"/><Relationship Id="rId363" Type="http://schemas.openxmlformats.org/officeDocument/2006/relationships/customXml" Target="../ink/ink883.xml"/><Relationship Id="rId384" Type="http://schemas.openxmlformats.org/officeDocument/2006/relationships/image" Target="../media/image901.png"/><Relationship Id="rId202" Type="http://schemas.openxmlformats.org/officeDocument/2006/relationships/image" Target="../media/image810.png"/><Relationship Id="rId223" Type="http://schemas.openxmlformats.org/officeDocument/2006/relationships/customXml" Target="../ink/ink813.xml"/><Relationship Id="rId244" Type="http://schemas.openxmlformats.org/officeDocument/2006/relationships/image" Target="../media/image831.png"/><Relationship Id="rId18" Type="http://schemas.openxmlformats.org/officeDocument/2006/relationships/image" Target="../media/image718.png"/><Relationship Id="rId39" Type="http://schemas.openxmlformats.org/officeDocument/2006/relationships/customXml" Target="../ink/ink721.xml"/><Relationship Id="rId265" Type="http://schemas.openxmlformats.org/officeDocument/2006/relationships/customXml" Target="../ink/ink834.xml"/><Relationship Id="rId286" Type="http://schemas.openxmlformats.org/officeDocument/2006/relationships/image" Target="../media/image852.png"/><Relationship Id="rId50" Type="http://schemas.openxmlformats.org/officeDocument/2006/relationships/image" Target="../media/image734.png"/><Relationship Id="rId104" Type="http://schemas.openxmlformats.org/officeDocument/2006/relationships/image" Target="../media/image761.png"/><Relationship Id="rId125" Type="http://schemas.openxmlformats.org/officeDocument/2006/relationships/customXml" Target="../ink/ink764.xml"/><Relationship Id="rId146" Type="http://schemas.openxmlformats.org/officeDocument/2006/relationships/image" Target="../media/image782.png"/><Relationship Id="rId167" Type="http://schemas.openxmlformats.org/officeDocument/2006/relationships/customXml" Target="../ink/ink785.xml"/><Relationship Id="rId188" Type="http://schemas.openxmlformats.org/officeDocument/2006/relationships/image" Target="../media/image803.png"/><Relationship Id="rId311" Type="http://schemas.openxmlformats.org/officeDocument/2006/relationships/customXml" Target="../ink/ink857.xml"/><Relationship Id="rId332" Type="http://schemas.openxmlformats.org/officeDocument/2006/relationships/image" Target="../media/image875.png"/><Relationship Id="rId353" Type="http://schemas.openxmlformats.org/officeDocument/2006/relationships/customXml" Target="../ink/ink878.xml"/><Relationship Id="rId374" Type="http://schemas.openxmlformats.org/officeDocument/2006/relationships/image" Target="../media/image896.png"/><Relationship Id="rId395" Type="http://schemas.openxmlformats.org/officeDocument/2006/relationships/customXml" Target="../ink/ink899.xml"/><Relationship Id="rId71" Type="http://schemas.openxmlformats.org/officeDocument/2006/relationships/customXml" Target="../ink/ink737.xml"/><Relationship Id="rId92" Type="http://schemas.openxmlformats.org/officeDocument/2006/relationships/image" Target="../media/image755.png"/><Relationship Id="rId213" Type="http://schemas.openxmlformats.org/officeDocument/2006/relationships/customXml" Target="../ink/ink808.xml"/><Relationship Id="rId234" Type="http://schemas.openxmlformats.org/officeDocument/2006/relationships/image" Target="../media/image826.png"/><Relationship Id="rId2" Type="http://schemas.openxmlformats.org/officeDocument/2006/relationships/image" Target="../media/image710.png"/><Relationship Id="rId29" Type="http://schemas.openxmlformats.org/officeDocument/2006/relationships/customXml" Target="../ink/ink716.xml"/><Relationship Id="rId255" Type="http://schemas.openxmlformats.org/officeDocument/2006/relationships/customXml" Target="../ink/ink829.xml"/><Relationship Id="rId276" Type="http://schemas.openxmlformats.org/officeDocument/2006/relationships/image" Target="../media/image847.png"/><Relationship Id="rId297" Type="http://schemas.openxmlformats.org/officeDocument/2006/relationships/customXml" Target="../ink/ink850.xml"/><Relationship Id="rId40" Type="http://schemas.openxmlformats.org/officeDocument/2006/relationships/image" Target="../media/image729.png"/><Relationship Id="rId115" Type="http://schemas.openxmlformats.org/officeDocument/2006/relationships/customXml" Target="../ink/ink759.xml"/><Relationship Id="rId136" Type="http://schemas.openxmlformats.org/officeDocument/2006/relationships/image" Target="../media/image777.png"/><Relationship Id="rId157" Type="http://schemas.openxmlformats.org/officeDocument/2006/relationships/customXml" Target="../ink/ink780.xml"/><Relationship Id="rId178" Type="http://schemas.openxmlformats.org/officeDocument/2006/relationships/image" Target="../media/image798.png"/><Relationship Id="rId301" Type="http://schemas.openxmlformats.org/officeDocument/2006/relationships/customXml" Target="../ink/ink852.xml"/><Relationship Id="rId322" Type="http://schemas.openxmlformats.org/officeDocument/2006/relationships/image" Target="../media/image870.png"/><Relationship Id="rId343" Type="http://schemas.openxmlformats.org/officeDocument/2006/relationships/customXml" Target="../ink/ink873.xml"/><Relationship Id="rId364" Type="http://schemas.openxmlformats.org/officeDocument/2006/relationships/image" Target="../media/image891.png"/><Relationship Id="rId61" Type="http://schemas.openxmlformats.org/officeDocument/2006/relationships/customXml" Target="../ink/ink732.xml"/><Relationship Id="rId82" Type="http://schemas.openxmlformats.org/officeDocument/2006/relationships/image" Target="../media/image750.png"/><Relationship Id="rId199" Type="http://schemas.openxmlformats.org/officeDocument/2006/relationships/customXml" Target="../ink/ink801.xml"/><Relationship Id="rId203" Type="http://schemas.openxmlformats.org/officeDocument/2006/relationships/customXml" Target="../ink/ink803.xml"/><Relationship Id="rId385" Type="http://schemas.openxmlformats.org/officeDocument/2006/relationships/customXml" Target="../ink/ink894.xml"/><Relationship Id="rId19" Type="http://schemas.openxmlformats.org/officeDocument/2006/relationships/customXml" Target="../ink/ink711.xml"/><Relationship Id="rId224" Type="http://schemas.openxmlformats.org/officeDocument/2006/relationships/image" Target="../media/image821.png"/><Relationship Id="rId245" Type="http://schemas.openxmlformats.org/officeDocument/2006/relationships/customXml" Target="../ink/ink824.xml"/><Relationship Id="rId266" Type="http://schemas.openxmlformats.org/officeDocument/2006/relationships/image" Target="../media/image842.png"/><Relationship Id="rId287" Type="http://schemas.openxmlformats.org/officeDocument/2006/relationships/customXml" Target="../ink/ink845.xml"/><Relationship Id="rId30" Type="http://schemas.openxmlformats.org/officeDocument/2006/relationships/image" Target="../media/image724.png"/><Relationship Id="rId105" Type="http://schemas.openxmlformats.org/officeDocument/2006/relationships/customXml" Target="../ink/ink754.xml"/><Relationship Id="rId126" Type="http://schemas.openxmlformats.org/officeDocument/2006/relationships/image" Target="../media/image772.png"/><Relationship Id="rId147" Type="http://schemas.openxmlformats.org/officeDocument/2006/relationships/customXml" Target="../ink/ink775.xml"/><Relationship Id="rId168" Type="http://schemas.openxmlformats.org/officeDocument/2006/relationships/image" Target="../media/image793.png"/><Relationship Id="rId312" Type="http://schemas.openxmlformats.org/officeDocument/2006/relationships/image" Target="../media/image865.png"/><Relationship Id="rId333" Type="http://schemas.openxmlformats.org/officeDocument/2006/relationships/customXml" Target="../ink/ink868.xml"/><Relationship Id="rId354" Type="http://schemas.openxmlformats.org/officeDocument/2006/relationships/image" Target="../media/image886.png"/><Relationship Id="rId51" Type="http://schemas.openxmlformats.org/officeDocument/2006/relationships/customXml" Target="../ink/ink727.xml"/><Relationship Id="rId72" Type="http://schemas.openxmlformats.org/officeDocument/2006/relationships/image" Target="../media/image745.png"/><Relationship Id="rId93" Type="http://schemas.openxmlformats.org/officeDocument/2006/relationships/customXml" Target="../ink/ink748.xml"/><Relationship Id="rId189" Type="http://schemas.openxmlformats.org/officeDocument/2006/relationships/customXml" Target="../ink/ink796.xml"/><Relationship Id="rId375" Type="http://schemas.openxmlformats.org/officeDocument/2006/relationships/customXml" Target="../ink/ink889.xml"/><Relationship Id="rId396" Type="http://schemas.openxmlformats.org/officeDocument/2006/relationships/image" Target="../media/image907.png"/><Relationship Id="rId3" Type="http://schemas.openxmlformats.org/officeDocument/2006/relationships/customXml" Target="../ink/ink703.xml"/><Relationship Id="rId214" Type="http://schemas.openxmlformats.org/officeDocument/2006/relationships/image" Target="../media/image816.png"/><Relationship Id="rId235" Type="http://schemas.openxmlformats.org/officeDocument/2006/relationships/customXml" Target="../ink/ink819.xml"/><Relationship Id="rId256" Type="http://schemas.openxmlformats.org/officeDocument/2006/relationships/image" Target="../media/image837.png"/><Relationship Id="rId277" Type="http://schemas.openxmlformats.org/officeDocument/2006/relationships/customXml" Target="../ink/ink840.xml"/><Relationship Id="rId298" Type="http://schemas.openxmlformats.org/officeDocument/2006/relationships/image" Target="../media/image858.png"/><Relationship Id="rId116" Type="http://schemas.openxmlformats.org/officeDocument/2006/relationships/image" Target="../media/image767.png"/><Relationship Id="rId137" Type="http://schemas.openxmlformats.org/officeDocument/2006/relationships/customXml" Target="../ink/ink770.xml"/><Relationship Id="rId158" Type="http://schemas.openxmlformats.org/officeDocument/2006/relationships/image" Target="../media/image788.png"/><Relationship Id="rId302" Type="http://schemas.openxmlformats.org/officeDocument/2006/relationships/image" Target="../media/image860.png"/><Relationship Id="rId323" Type="http://schemas.openxmlformats.org/officeDocument/2006/relationships/customXml" Target="../ink/ink863.xml"/><Relationship Id="rId344" Type="http://schemas.openxmlformats.org/officeDocument/2006/relationships/image" Target="../media/image881.png"/><Relationship Id="rId20" Type="http://schemas.openxmlformats.org/officeDocument/2006/relationships/image" Target="../media/image719.png"/><Relationship Id="rId41" Type="http://schemas.openxmlformats.org/officeDocument/2006/relationships/customXml" Target="../ink/ink722.xml"/><Relationship Id="rId62" Type="http://schemas.openxmlformats.org/officeDocument/2006/relationships/image" Target="../media/image740.png"/><Relationship Id="rId83" Type="http://schemas.openxmlformats.org/officeDocument/2006/relationships/customXml" Target="../ink/ink743.xml"/><Relationship Id="rId179" Type="http://schemas.openxmlformats.org/officeDocument/2006/relationships/customXml" Target="../ink/ink791.xml"/><Relationship Id="rId365" Type="http://schemas.openxmlformats.org/officeDocument/2006/relationships/customXml" Target="../ink/ink884.xml"/><Relationship Id="rId386" Type="http://schemas.openxmlformats.org/officeDocument/2006/relationships/image" Target="../media/image902.png"/><Relationship Id="rId190" Type="http://schemas.openxmlformats.org/officeDocument/2006/relationships/image" Target="../media/image804.png"/><Relationship Id="rId204" Type="http://schemas.openxmlformats.org/officeDocument/2006/relationships/image" Target="../media/image811.png"/><Relationship Id="rId225" Type="http://schemas.openxmlformats.org/officeDocument/2006/relationships/customXml" Target="../ink/ink814.xml"/><Relationship Id="rId246" Type="http://schemas.openxmlformats.org/officeDocument/2006/relationships/image" Target="../media/image832.png"/><Relationship Id="rId267" Type="http://schemas.openxmlformats.org/officeDocument/2006/relationships/customXml" Target="../ink/ink835.xml"/><Relationship Id="rId288" Type="http://schemas.openxmlformats.org/officeDocument/2006/relationships/image" Target="../media/image853.png"/><Relationship Id="rId106" Type="http://schemas.openxmlformats.org/officeDocument/2006/relationships/image" Target="../media/image762.png"/><Relationship Id="rId127" Type="http://schemas.openxmlformats.org/officeDocument/2006/relationships/customXml" Target="../ink/ink765.xml"/><Relationship Id="rId313" Type="http://schemas.openxmlformats.org/officeDocument/2006/relationships/customXml" Target="../ink/ink858.xml"/><Relationship Id="rId10" Type="http://schemas.openxmlformats.org/officeDocument/2006/relationships/image" Target="../media/image714.png"/><Relationship Id="rId31" Type="http://schemas.openxmlformats.org/officeDocument/2006/relationships/customXml" Target="../ink/ink717.xml"/><Relationship Id="rId52" Type="http://schemas.openxmlformats.org/officeDocument/2006/relationships/image" Target="../media/image735.png"/><Relationship Id="rId73" Type="http://schemas.openxmlformats.org/officeDocument/2006/relationships/customXml" Target="../ink/ink738.xml"/><Relationship Id="rId94" Type="http://schemas.openxmlformats.org/officeDocument/2006/relationships/image" Target="../media/image756.png"/><Relationship Id="rId148" Type="http://schemas.openxmlformats.org/officeDocument/2006/relationships/image" Target="../media/image783.png"/><Relationship Id="rId169" Type="http://schemas.openxmlformats.org/officeDocument/2006/relationships/customXml" Target="../ink/ink786.xml"/><Relationship Id="rId334" Type="http://schemas.openxmlformats.org/officeDocument/2006/relationships/image" Target="../media/image876.png"/><Relationship Id="rId355" Type="http://schemas.openxmlformats.org/officeDocument/2006/relationships/customXml" Target="../ink/ink879.xml"/><Relationship Id="rId376" Type="http://schemas.openxmlformats.org/officeDocument/2006/relationships/image" Target="../media/image897.png"/><Relationship Id="rId397" Type="http://schemas.openxmlformats.org/officeDocument/2006/relationships/customXml" Target="../ink/ink900.xml"/><Relationship Id="rId4" Type="http://schemas.openxmlformats.org/officeDocument/2006/relationships/image" Target="../media/image711.png"/><Relationship Id="rId180" Type="http://schemas.openxmlformats.org/officeDocument/2006/relationships/image" Target="../media/image799.png"/><Relationship Id="rId215" Type="http://schemas.openxmlformats.org/officeDocument/2006/relationships/customXml" Target="../ink/ink809.xml"/><Relationship Id="rId236" Type="http://schemas.openxmlformats.org/officeDocument/2006/relationships/image" Target="../media/image827.png"/><Relationship Id="rId257" Type="http://schemas.openxmlformats.org/officeDocument/2006/relationships/customXml" Target="../ink/ink830.xml"/><Relationship Id="rId278" Type="http://schemas.openxmlformats.org/officeDocument/2006/relationships/image" Target="../media/image848.png"/><Relationship Id="rId303" Type="http://schemas.openxmlformats.org/officeDocument/2006/relationships/customXml" Target="../ink/ink853.xml"/><Relationship Id="rId42" Type="http://schemas.openxmlformats.org/officeDocument/2006/relationships/image" Target="../media/image730.png"/><Relationship Id="rId84" Type="http://schemas.openxmlformats.org/officeDocument/2006/relationships/image" Target="../media/image751.png"/><Relationship Id="rId138" Type="http://schemas.openxmlformats.org/officeDocument/2006/relationships/image" Target="../media/image778.png"/><Relationship Id="rId345" Type="http://schemas.openxmlformats.org/officeDocument/2006/relationships/customXml" Target="../ink/ink874.xml"/><Relationship Id="rId387" Type="http://schemas.openxmlformats.org/officeDocument/2006/relationships/customXml" Target="../ink/ink895.xml"/><Relationship Id="rId191" Type="http://schemas.openxmlformats.org/officeDocument/2006/relationships/customXml" Target="../ink/ink797.xml"/><Relationship Id="rId205" Type="http://schemas.openxmlformats.org/officeDocument/2006/relationships/customXml" Target="../ink/ink804.xml"/><Relationship Id="rId247" Type="http://schemas.openxmlformats.org/officeDocument/2006/relationships/customXml" Target="../ink/ink8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7D645D-D637-C321-A796-447B7301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981" y="0"/>
            <a:ext cx="8591671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6859AB0-EF3B-1155-7AEF-741B6E776565}"/>
              </a:ext>
            </a:extLst>
          </p:cNvPr>
          <p:cNvGrpSpPr/>
          <p:nvPr/>
        </p:nvGrpSpPr>
        <p:grpSpPr>
          <a:xfrm>
            <a:off x="3070793" y="591105"/>
            <a:ext cx="2231280" cy="672840"/>
            <a:chOff x="3070793" y="591105"/>
            <a:chExt cx="2231280" cy="67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1F388D5-BD0C-EE2B-176E-F857F7806933}"/>
                    </a:ext>
                  </a:extLst>
                </p14:cNvPr>
                <p14:cNvContentPartPr/>
                <p14:nvPr/>
              </p14:nvContentPartPr>
              <p14:xfrm>
                <a:off x="5253473" y="852465"/>
                <a:ext cx="48600" cy="193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1F388D5-BD0C-EE2B-176E-F857F780693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47353" y="846345"/>
                  <a:ext cx="608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3D55A66-9713-71CA-6C05-8306F0EB8AB8}"/>
                    </a:ext>
                  </a:extLst>
                </p14:cNvPr>
                <p14:cNvContentPartPr/>
                <p14:nvPr/>
              </p14:nvContentPartPr>
              <p14:xfrm>
                <a:off x="5124953" y="591105"/>
                <a:ext cx="77400" cy="144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3D55A66-9713-71CA-6C05-8306F0EB8A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118833" y="584985"/>
                  <a:ext cx="89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F18562-244A-F447-FFF4-8063E19F7642}"/>
                    </a:ext>
                  </a:extLst>
                </p14:cNvPr>
                <p14:cNvContentPartPr/>
                <p14:nvPr/>
              </p14:nvContentPartPr>
              <p14:xfrm>
                <a:off x="4690073" y="868665"/>
                <a:ext cx="468360" cy="228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F18562-244A-F447-FFF4-8063E19F76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3953" y="862545"/>
                  <a:ext cx="480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699982-2210-31EE-AB5B-6BF4BDB0ACE7}"/>
                    </a:ext>
                  </a:extLst>
                </p14:cNvPr>
                <p14:cNvContentPartPr/>
                <p14:nvPr/>
              </p14:nvContentPartPr>
              <p14:xfrm>
                <a:off x="4949273" y="767865"/>
                <a:ext cx="7560" cy="1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699982-2210-31EE-AB5B-6BF4BDB0ACE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43153" y="761745"/>
                  <a:ext cx="1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60874F-457A-2921-426C-FD9DC1CA2906}"/>
                    </a:ext>
                  </a:extLst>
                </p14:cNvPr>
                <p14:cNvContentPartPr/>
                <p14:nvPr/>
              </p14:nvContentPartPr>
              <p14:xfrm>
                <a:off x="4253393" y="697665"/>
                <a:ext cx="374760" cy="39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60874F-457A-2921-426C-FD9DC1CA290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47273" y="691545"/>
                  <a:ext cx="3870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4C732D-72CD-FE80-1A87-80976E31AB59}"/>
                    </a:ext>
                  </a:extLst>
                </p14:cNvPr>
                <p14:cNvContentPartPr/>
                <p14:nvPr/>
              </p14:nvContentPartPr>
              <p14:xfrm>
                <a:off x="4483793" y="840225"/>
                <a:ext cx="12960" cy="17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4C732D-72CD-FE80-1A87-80976E31AB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77673" y="834105"/>
                  <a:ext cx="25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0C35CF-96B8-E9D5-F3DC-43671B5ADAD5}"/>
                    </a:ext>
                  </a:extLst>
                </p14:cNvPr>
                <p14:cNvContentPartPr/>
                <p14:nvPr/>
              </p14:nvContentPartPr>
              <p14:xfrm>
                <a:off x="4084553" y="902145"/>
                <a:ext cx="69840" cy="1357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0C35CF-96B8-E9D5-F3DC-43671B5ADA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78433" y="896025"/>
                  <a:ext cx="82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29534E-2F9D-6217-4167-B926EC093BA1}"/>
                    </a:ext>
                  </a:extLst>
                </p14:cNvPr>
                <p14:cNvContentPartPr/>
                <p14:nvPr/>
              </p14:nvContentPartPr>
              <p14:xfrm>
                <a:off x="4022633" y="750225"/>
                <a:ext cx="56160" cy="8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29534E-2F9D-6217-4167-B926EC093B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016513" y="744105"/>
                  <a:ext cx="684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D5928A-6DA5-E202-04A7-76F90E06BB7A}"/>
                    </a:ext>
                  </a:extLst>
                </p14:cNvPr>
                <p14:cNvContentPartPr/>
                <p14:nvPr/>
              </p14:nvContentPartPr>
              <p14:xfrm>
                <a:off x="3481193" y="816105"/>
                <a:ext cx="527040" cy="319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D5928A-6DA5-E202-04A7-76F90E06BB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5073" y="809985"/>
                  <a:ext cx="539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C5FD41-5BE1-82EA-2928-2E792A025C98}"/>
                    </a:ext>
                  </a:extLst>
                </p14:cNvPr>
                <p14:cNvContentPartPr/>
                <p14:nvPr/>
              </p14:nvContentPartPr>
              <p14:xfrm>
                <a:off x="3527633" y="758505"/>
                <a:ext cx="111600" cy="24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C5FD41-5BE1-82EA-2928-2E792A025C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21513" y="752385"/>
                  <a:ext cx="123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DFE5F7-468C-FC1A-C572-47C4A8AFAAC1}"/>
                    </a:ext>
                  </a:extLst>
                </p14:cNvPr>
                <p14:cNvContentPartPr/>
                <p14:nvPr/>
              </p14:nvContentPartPr>
              <p14:xfrm>
                <a:off x="3750113" y="712785"/>
                <a:ext cx="114480" cy="65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DFE5F7-468C-FC1A-C572-47C4A8AFAA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43993" y="706665"/>
                  <a:ext cx="126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5FD7B6-8004-E442-85FF-7F3BCC06AB28}"/>
                    </a:ext>
                  </a:extLst>
                </p14:cNvPr>
                <p14:cNvContentPartPr/>
                <p14:nvPr/>
              </p14:nvContentPartPr>
              <p14:xfrm>
                <a:off x="3070793" y="1045425"/>
                <a:ext cx="379800" cy="21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5FD7B6-8004-E442-85FF-7F3BCC06AB2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64673" y="1039305"/>
                  <a:ext cx="39204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F50C20-2F5B-2CE2-7793-3B60310E9E01}"/>
              </a:ext>
            </a:extLst>
          </p:cNvPr>
          <p:cNvGrpSpPr/>
          <p:nvPr/>
        </p:nvGrpSpPr>
        <p:grpSpPr>
          <a:xfrm>
            <a:off x="5982113" y="1285545"/>
            <a:ext cx="1052640" cy="420840"/>
            <a:chOff x="5982113" y="1285545"/>
            <a:chExt cx="105264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AB5FAB-A342-1CE1-8A84-FCF883229A0D}"/>
                    </a:ext>
                  </a:extLst>
                </p14:cNvPr>
                <p14:cNvContentPartPr/>
                <p14:nvPr/>
              </p14:nvContentPartPr>
              <p14:xfrm>
                <a:off x="6986153" y="1501545"/>
                <a:ext cx="48600" cy="131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AB5FAB-A342-1CE1-8A84-FCF883229A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80033" y="1495425"/>
                  <a:ext cx="60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5B8B1A7-FDD6-8F52-4D28-4B349B18D38C}"/>
                    </a:ext>
                  </a:extLst>
                </p14:cNvPr>
                <p14:cNvContentPartPr/>
                <p14:nvPr/>
              </p14:nvContentPartPr>
              <p14:xfrm>
                <a:off x="6742793" y="1344945"/>
                <a:ext cx="261720" cy="184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5B8B1A7-FDD6-8F52-4D28-4B349B18D3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736673" y="1338825"/>
                  <a:ext cx="273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912CAA-EA96-C952-6515-AE28614C77BE}"/>
                    </a:ext>
                  </a:extLst>
                </p14:cNvPr>
                <p14:cNvContentPartPr/>
                <p14:nvPr/>
              </p14:nvContentPartPr>
              <p14:xfrm>
                <a:off x="6063473" y="1439265"/>
                <a:ext cx="780480" cy="17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912CAA-EA96-C952-6515-AE28614C77B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57353" y="1433145"/>
                  <a:ext cx="7927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81BBC1E-8FF2-7EA4-C479-D8E88E7E10B9}"/>
                    </a:ext>
                  </a:extLst>
                </p14:cNvPr>
                <p14:cNvContentPartPr/>
                <p14:nvPr/>
              </p14:nvContentPartPr>
              <p14:xfrm>
                <a:off x="5982113" y="1369065"/>
                <a:ext cx="165240" cy="42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81BBC1E-8FF2-7EA4-C479-D8E88E7E10B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975993" y="1362945"/>
                  <a:ext cx="177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D202630-3E72-235F-AF9B-5AB8817912F3}"/>
                    </a:ext>
                  </a:extLst>
                </p14:cNvPr>
                <p14:cNvContentPartPr/>
                <p14:nvPr/>
              </p14:nvContentPartPr>
              <p14:xfrm>
                <a:off x="6244193" y="1285545"/>
                <a:ext cx="94680" cy="18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D202630-3E72-235F-AF9B-5AB8817912F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8073" y="1279425"/>
                  <a:ext cx="106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ED7249-E24E-ABA1-DB38-9A078832ACA9}"/>
                    </a:ext>
                  </a:extLst>
                </p14:cNvPr>
                <p14:cNvContentPartPr/>
                <p14:nvPr/>
              </p14:nvContentPartPr>
              <p14:xfrm>
                <a:off x="6350753" y="1671825"/>
                <a:ext cx="94320" cy="24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ED7249-E24E-ABA1-DB38-9A078832AC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44633" y="1665705"/>
                  <a:ext cx="1065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9EAA59-E879-A0BE-058E-1A178B775C3E}"/>
                    </a:ext>
                  </a:extLst>
                </p14:cNvPr>
                <p14:cNvContentPartPr/>
                <p14:nvPr/>
              </p14:nvContentPartPr>
              <p14:xfrm>
                <a:off x="6600233" y="1665705"/>
                <a:ext cx="165960" cy="40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9EAA59-E879-A0BE-058E-1A178B775C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94113" y="1659585"/>
                  <a:ext cx="17820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0950D8-652C-650E-5801-50C1FDE789E0}"/>
              </a:ext>
            </a:extLst>
          </p:cNvPr>
          <p:cNvGrpSpPr/>
          <p:nvPr/>
        </p:nvGrpSpPr>
        <p:grpSpPr>
          <a:xfrm>
            <a:off x="7247873" y="1848225"/>
            <a:ext cx="998640" cy="423000"/>
            <a:chOff x="7247873" y="1848225"/>
            <a:chExt cx="998640" cy="42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A8BCDB-F76A-4DB2-F8E6-6E83C1BB502D}"/>
                    </a:ext>
                  </a:extLst>
                </p14:cNvPr>
                <p14:cNvContentPartPr/>
                <p14:nvPr/>
              </p14:nvContentPartPr>
              <p14:xfrm>
                <a:off x="7247873" y="1968465"/>
                <a:ext cx="998640" cy="2001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A8BCDB-F76A-4DB2-F8E6-6E83C1BB50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41753" y="1962345"/>
                  <a:ext cx="1010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687843-AB6A-75EF-F3EB-265DFB418472}"/>
                    </a:ext>
                  </a:extLst>
                </p14:cNvPr>
                <p14:cNvContentPartPr/>
                <p14:nvPr/>
              </p14:nvContentPartPr>
              <p14:xfrm>
                <a:off x="8012153" y="1890345"/>
                <a:ext cx="107640" cy="55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687843-AB6A-75EF-F3EB-265DFB41847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06033" y="1884225"/>
                  <a:ext cx="119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5FF5B8-060F-C519-E443-4806BFC26D2C}"/>
                    </a:ext>
                  </a:extLst>
                </p14:cNvPr>
                <p14:cNvContentPartPr/>
                <p14:nvPr/>
              </p14:nvContentPartPr>
              <p14:xfrm>
                <a:off x="8013593" y="1848225"/>
                <a:ext cx="19080" cy="30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5FF5B8-060F-C519-E443-4806BFC26D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07473" y="1842105"/>
                  <a:ext cx="31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1E4FA5F-9354-BEEB-85F6-93616BF9847A}"/>
                    </a:ext>
                  </a:extLst>
                </p14:cNvPr>
                <p14:cNvContentPartPr/>
                <p14:nvPr/>
              </p14:nvContentPartPr>
              <p14:xfrm>
                <a:off x="7655033" y="2234505"/>
                <a:ext cx="171720" cy="36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1E4FA5F-9354-BEEB-85F6-93616BF9847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48913" y="2228385"/>
                  <a:ext cx="1839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4C9CB6-B2DE-DEE2-E03F-7540303A8DB7}"/>
              </a:ext>
            </a:extLst>
          </p:cNvPr>
          <p:cNvGrpSpPr/>
          <p:nvPr/>
        </p:nvGrpSpPr>
        <p:grpSpPr>
          <a:xfrm>
            <a:off x="6305753" y="2461305"/>
            <a:ext cx="973800" cy="262440"/>
            <a:chOff x="6305753" y="2461305"/>
            <a:chExt cx="97380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E8C9BBE-3CD2-4FA0-38D7-B1D5705126C7}"/>
                    </a:ext>
                  </a:extLst>
                </p14:cNvPr>
                <p14:cNvContentPartPr/>
                <p14:nvPr/>
              </p14:nvContentPartPr>
              <p14:xfrm>
                <a:off x="7231673" y="2609625"/>
                <a:ext cx="47880" cy="82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E8C9BBE-3CD2-4FA0-38D7-B1D5705126C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25553" y="2603505"/>
                  <a:ext cx="60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0CFD3B-DD78-AFD6-7E38-EE2D96F4423A}"/>
                    </a:ext>
                  </a:extLst>
                </p14:cNvPr>
                <p14:cNvContentPartPr/>
                <p14:nvPr/>
              </p14:nvContentPartPr>
              <p14:xfrm>
                <a:off x="6865913" y="2481465"/>
                <a:ext cx="396000" cy="194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0CFD3B-DD78-AFD6-7E38-EE2D96F442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59793" y="2475345"/>
                  <a:ext cx="408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EA70CB8-6AD4-D96B-4C54-747605283A14}"/>
                    </a:ext>
                  </a:extLst>
                </p14:cNvPr>
                <p14:cNvContentPartPr/>
                <p14:nvPr/>
              </p14:nvContentPartPr>
              <p14:xfrm>
                <a:off x="6305753" y="2461305"/>
                <a:ext cx="508320" cy="262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EA70CB8-6AD4-D96B-4C54-747605283A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99633" y="2455185"/>
                  <a:ext cx="5205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063F7CC-239D-2520-593E-17B4B300DF80}"/>
              </a:ext>
            </a:extLst>
          </p:cNvPr>
          <p:cNvGrpSpPr/>
          <p:nvPr/>
        </p:nvGrpSpPr>
        <p:grpSpPr>
          <a:xfrm>
            <a:off x="9518393" y="3492345"/>
            <a:ext cx="404640" cy="260280"/>
            <a:chOff x="9518393" y="3492345"/>
            <a:chExt cx="40464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3884D3-D82E-02D4-0168-16BC4A24E2A1}"/>
                    </a:ext>
                  </a:extLst>
                </p14:cNvPr>
                <p14:cNvContentPartPr/>
                <p14:nvPr/>
              </p14:nvContentPartPr>
              <p14:xfrm>
                <a:off x="9518393" y="3537705"/>
                <a:ext cx="140040" cy="2149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3884D3-D82E-02D4-0168-16BC4A24E2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12273" y="3531585"/>
                  <a:ext cx="152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16B4231-777C-BDA8-C42C-5E67DA5DB4E1}"/>
                    </a:ext>
                  </a:extLst>
                </p14:cNvPr>
                <p14:cNvContentPartPr/>
                <p14:nvPr/>
              </p14:nvContentPartPr>
              <p14:xfrm>
                <a:off x="9676433" y="3553185"/>
                <a:ext cx="163080" cy="18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16B4231-777C-BDA8-C42C-5E67DA5DB4E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70313" y="3547065"/>
                  <a:ext cx="175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8DFC32B-4559-2D2E-60F6-60D1302A1D3F}"/>
                    </a:ext>
                  </a:extLst>
                </p14:cNvPr>
                <p14:cNvContentPartPr/>
                <p14:nvPr/>
              </p14:nvContentPartPr>
              <p14:xfrm>
                <a:off x="9852113" y="3492345"/>
                <a:ext cx="70920" cy="83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8DFC32B-4559-2D2E-60F6-60D1302A1D3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5993" y="3486225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D50A9F-9A59-E9AE-3DAC-99CCAAD6C3EC}"/>
              </a:ext>
            </a:extLst>
          </p:cNvPr>
          <p:cNvGrpSpPr/>
          <p:nvPr/>
        </p:nvGrpSpPr>
        <p:grpSpPr>
          <a:xfrm>
            <a:off x="1342793" y="3800865"/>
            <a:ext cx="4497120" cy="665280"/>
            <a:chOff x="1342793" y="3800865"/>
            <a:chExt cx="4497120" cy="66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2D7E63D-0B33-51B9-789E-4523A066BCCA}"/>
                    </a:ext>
                  </a:extLst>
                </p14:cNvPr>
                <p14:cNvContentPartPr/>
                <p14:nvPr/>
              </p14:nvContentPartPr>
              <p14:xfrm>
                <a:off x="5388113" y="4107225"/>
                <a:ext cx="451800" cy="2358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2D7E63D-0B33-51B9-789E-4523A066BCC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381993" y="4101105"/>
                  <a:ext cx="464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7DA0415-0343-CD51-F657-53F680D12307}"/>
                    </a:ext>
                  </a:extLst>
                </p14:cNvPr>
                <p14:cNvContentPartPr/>
                <p14:nvPr/>
              </p14:nvContentPartPr>
              <p14:xfrm>
                <a:off x="5372273" y="4303065"/>
                <a:ext cx="54000" cy="93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7DA0415-0343-CD51-F657-53F680D1230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66153" y="4296945"/>
                  <a:ext cx="66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3197FC-699C-78DA-0B43-BB190835A4D2}"/>
                    </a:ext>
                  </a:extLst>
                </p14:cNvPr>
                <p14:cNvContentPartPr/>
                <p14:nvPr/>
              </p14:nvContentPartPr>
              <p14:xfrm>
                <a:off x="4931273" y="4130625"/>
                <a:ext cx="350640" cy="183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3197FC-699C-78DA-0B43-BB190835A4D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5153" y="4124505"/>
                  <a:ext cx="362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E9A3A6-50DE-5CCC-5806-96A252537A29}"/>
                    </a:ext>
                  </a:extLst>
                </p14:cNvPr>
                <p14:cNvContentPartPr/>
                <p14:nvPr/>
              </p14:nvContentPartPr>
              <p14:xfrm>
                <a:off x="5053313" y="4098945"/>
                <a:ext cx="89280" cy="34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E9A3A6-50DE-5CCC-5806-96A252537A2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047193" y="4092825"/>
                  <a:ext cx="10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254424-19D2-A67B-8F99-E2FA9F011F28}"/>
                    </a:ext>
                  </a:extLst>
                </p14:cNvPr>
                <p14:cNvContentPartPr/>
                <p14:nvPr/>
              </p14:nvContentPartPr>
              <p14:xfrm>
                <a:off x="5096153" y="4343745"/>
                <a:ext cx="92160" cy="47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254424-19D2-A67B-8F99-E2FA9F011F2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090033" y="4337625"/>
                  <a:ext cx="10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E31373-DC00-0C04-442D-8AD3D30A3C56}"/>
                    </a:ext>
                  </a:extLst>
                </p14:cNvPr>
                <p14:cNvContentPartPr/>
                <p14:nvPr/>
              </p14:nvContentPartPr>
              <p14:xfrm>
                <a:off x="4433753" y="4218465"/>
                <a:ext cx="488160" cy="150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E31373-DC00-0C04-442D-8AD3D30A3C5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427633" y="4212345"/>
                  <a:ext cx="500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82D1899-9031-6BF4-C280-BB5EAE190C9C}"/>
                    </a:ext>
                  </a:extLst>
                </p14:cNvPr>
                <p14:cNvContentPartPr/>
                <p14:nvPr/>
              </p14:nvContentPartPr>
              <p14:xfrm>
                <a:off x="3551033" y="4148625"/>
                <a:ext cx="694440" cy="157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82D1899-9031-6BF4-C280-BB5EAE190C9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44913" y="4142505"/>
                  <a:ext cx="7066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FC4E72-C809-2AD7-0820-406B26899EDE}"/>
                    </a:ext>
                  </a:extLst>
                </p14:cNvPr>
                <p14:cNvContentPartPr/>
                <p14:nvPr/>
              </p14:nvContentPartPr>
              <p14:xfrm>
                <a:off x="4026233" y="4090665"/>
                <a:ext cx="52920" cy="5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FC4E72-C809-2AD7-0820-406B26899ED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20113" y="4084545"/>
                  <a:ext cx="65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1C8124-2C9D-2DBE-6E4B-EC68099B5CD3}"/>
                    </a:ext>
                  </a:extLst>
                </p14:cNvPr>
                <p14:cNvContentPartPr/>
                <p14:nvPr/>
              </p14:nvContentPartPr>
              <p14:xfrm>
                <a:off x="4141433" y="4055025"/>
                <a:ext cx="50400" cy="6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1C8124-2C9D-2DBE-6E4B-EC68099B5CD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35313" y="4048905"/>
                  <a:ext cx="62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5C8DDC-A391-FD2E-98DD-3C008C36FD1A}"/>
                    </a:ext>
                  </a:extLst>
                </p14:cNvPr>
                <p14:cNvContentPartPr/>
                <p14:nvPr/>
              </p14:nvContentPartPr>
              <p14:xfrm>
                <a:off x="3305873" y="4032345"/>
                <a:ext cx="214200" cy="4338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5C8DDC-A391-FD2E-98DD-3C008C36FD1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299753" y="4026225"/>
                  <a:ext cx="2264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350FB22-5E53-16C8-0F5E-36741402AC99}"/>
                    </a:ext>
                  </a:extLst>
                </p14:cNvPr>
                <p14:cNvContentPartPr/>
                <p14:nvPr/>
              </p14:nvContentPartPr>
              <p14:xfrm>
                <a:off x="2430353" y="4128105"/>
                <a:ext cx="720000" cy="202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350FB22-5E53-16C8-0F5E-36741402AC9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424233" y="4121985"/>
                  <a:ext cx="732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9467C28-BB32-777C-313D-483BB031DBD5}"/>
                    </a:ext>
                  </a:extLst>
                </p14:cNvPr>
                <p14:cNvContentPartPr/>
                <p14:nvPr/>
              </p14:nvContentPartPr>
              <p14:xfrm>
                <a:off x="2511353" y="4047105"/>
                <a:ext cx="67320" cy="119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9467C28-BB32-777C-313D-483BB031DBD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05233" y="4040985"/>
                  <a:ext cx="795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DF44C5-E6AD-066E-3223-3092644C679E}"/>
                    </a:ext>
                  </a:extLst>
                </p14:cNvPr>
                <p14:cNvContentPartPr/>
                <p14:nvPr/>
              </p14:nvContentPartPr>
              <p14:xfrm>
                <a:off x="2732033" y="4048185"/>
                <a:ext cx="141120" cy="54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DF44C5-E6AD-066E-3223-3092644C67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25913" y="4042065"/>
                  <a:ext cx="153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1B62C9B-9DE5-F206-7D23-E060D3177335}"/>
                    </a:ext>
                  </a:extLst>
                </p14:cNvPr>
                <p14:cNvContentPartPr/>
                <p14:nvPr/>
              </p14:nvContentPartPr>
              <p14:xfrm>
                <a:off x="1858313" y="4123785"/>
                <a:ext cx="428400" cy="156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1B62C9B-9DE5-F206-7D23-E060D317733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52193" y="4117665"/>
                  <a:ext cx="440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DA46F1-4EFB-D2CB-FA3E-2B1A2223395E}"/>
                    </a:ext>
                  </a:extLst>
                </p14:cNvPr>
                <p14:cNvContentPartPr/>
                <p14:nvPr/>
              </p14:nvContentPartPr>
              <p14:xfrm>
                <a:off x="1968833" y="4142865"/>
                <a:ext cx="66240" cy="21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DA46F1-4EFB-D2CB-FA3E-2B1A2223395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962713" y="4136745"/>
                  <a:ext cx="78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44F7FCD-7FE9-29C1-4262-9E3F3E123DB2}"/>
                    </a:ext>
                  </a:extLst>
                </p14:cNvPr>
                <p14:cNvContentPartPr/>
                <p14:nvPr/>
              </p14:nvContentPartPr>
              <p14:xfrm>
                <a:off x="2110673" y="4064025"/>
                <a:ext cx="63720" cy="28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44F7FCD-7FE9-29C1-4262-9E3F3E123D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04553" y="4057905"/>
                  <a:ext cx="75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DE1AE5-1B34-30FA-F6B9-657388184C7C}"/>
                    </a:ext>
                  </a:extLst>
                </p14:cNvPr>
                <p14:cNvContentPartPr/>
                <p14:nvPr/>
              </p14:nvContentPartPr>
              <p14:xfrm>
                <a:off x="1342793" y="3800865"/>
                <a:ext cx="500400" cy="551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DE1AE5-1B34-30FA-F6B9-657388184C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36673" y="3794745"/>
                  <a:ext cx="51264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642400-95B7-23B8-CA2E-662E05A52F42}"/>
                    </a:ext>
                  </a:extLst>
                </p14:cNvPr>
                <p14:cNvContentPartPr/>
                <p14:nvPr/>
              </p14:nvContentPartPr>
              <p14:xfrm>
                <a:off x="1675793" y="4211265"/>
                <a:ext cx="32400" cy="19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642400-95B7-23B8-CA2E-662E05A52F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669673" y="4205145"/>
                  <a:ext cx="44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B3A2DE3-B52A-F9DA-724D-EF93C28C1415}"/>
                    </a:ext>
                  </a:extLst>
                </p14:cNvPr>
                <p14:cNvContentPartPr/>
                <p14:nvPr/>
              </p14:nvContentPartPr>
              <p14:xfrm>
                <a:off x="2269073" y="4304865"/>
                <a:ext cx="32760" cy="16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B3A2DE3-B52A-F9DA-724D-EF93C28C14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62953" y="4298745"/>
                  <a:ext cx="450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6E16D2D-DB1B-88A6-8077-D535EB9FD982}"/>
              </a:ext>
            </a:extLst>
          </p:cNvPr>
          <p:cNvGrpSpPr/>
          <p:nvPr/>
        </p:nvGrpSpPr>
        <p:grpSpPr>
          <a:xfrm>
            <a:off x="6093713" y="4513305"/>
            <a:ext cx="483120" cy="376200"/>
            <a:chOff x="6093713" y="4513305"/>
            <a:chExt cx="48312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706C67-588E-473A-6E13-6E3BDFEFEEF7}"/>
                    </a:ext>
                  </a:extLst>
                </p14:cNvPr>
                <p14:cNvContentPartPr/>
                <p14:nvPr/>
              </p14:nvContentPartPr>
              <p14:xfrm>
                <a:off x="6093713" y="4596465"/>
                <a:ext cx="179280" cy="293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706C67-588E-473A-6E13-6E3BDFEFEEF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87593" y="4590345"/>
                  <a:ext cx="191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D70D25F-A58D-C43B-7D19-234554BA973C}"/>
                    </a:ext>
                  </a:extLst>
                </p14:cNvPr>
                <p14:cNvContentPartPr/>
                <p14:nvPr/>
              </p14:nvContentPartPr>
              <p14:xfrm>
                <a:off x="6311873" y="4586025"/>
                <a:ext cx="151920" cy="224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D70D25F-A58D-C43B-7D19-234554BA973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05753" y="4579905"/>
                  <a:ext cx="164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E0DBAC9-88C0-52A0-A6CC-BB16F1DCA402}"/>
                    </a:ext>
                  </a:extLst>
                </p14:cNvPr>
                <p14:cNvContentPartPr/>
                <p14:nvPr/>
              </p14:nvContentPartPr>
              <p14:xfrm>
                <a:off x="6525353" y="4513305"/>
                <a:ext cx="51480" cy="820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E0DBAC9-88C0-52A0-A6CC-BB16F1DCA40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19233" y="4507185"/>
                  <a:ext cx="6372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EDAA717-24AF-4ABB-2BF1-5D9D13CAC7B4}"/>
              </a:ext>
            </a:extLst>
          </p:cNvPr>
          <p:cNvGrpSpPr/>
          <p:nvPr/>
        </p:nvGrpSpPr>
        <p:grpSpPr>
          <a:xfrm>
            <a:off x="6064193" y="5053665"/>
            <a:ext cx="495000" cy="344160"/>
            <a:chOff x="6064193" y="5053665"/>
            <a:chExt cx="49500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924C7FE-1A3C-BFC1-042D-C006D9508FDF}"/>
                    </a:ext>
                  </a:extLst>
                </p14:cNvPr>
                <p14:cNvContentPartPr/>
                <p14:nvPr/>
              </p14:nvContentPartPr>
              <p14:xfrm>
                <a:off x="6064193" y="5117745"/>
                <a:ext cx="170640" cy="28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924C7FE-1A3C-BFC1-042D-C006D9508FD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58073" y="5111625"/>
                  <a:ext cx="182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F64BEE8-25E4-B7AE-8D53-12B7C4C640B2}"/>
                    </a:ext>
                  </a:extLst>
                </p14:cNvPr>
                <p14:cNvContentPartPr/>
                <p14:nvPr/>
              </p14:nvContentPartPr>
              <p14:xfrm>
                <a:off x="6282353" y="5144385"/>
                <a:ext cx="156960" cy="218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F64BEE8-25E4-B7AE-8D53-12B7C4C640B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76233" y="5138265"/>
                  <a:ext cx="169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B8D554-0955-BA73-A533-D1013780C975}"/>
                    </a:ext>
                  </a:extLst>
                </p14:cNvPr>
                <p14:cNvContentPartPr/>
                <p14:nvPr/>
              </p14:nvContentPartPr>
              <p14:xfrm>
                <a:off x="6503393" y="5053665"/>
                <a:ext cx="55800" cy="61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B8D554-0955-BA73-A533-D1013780C97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97273" y="5047545"/>
                  <a:ext cx="6804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BC6ABE1-EBA6-C5EA-1A1E-B297A29329D3}"/>
              </a:ext>
            </a:extLst>
          </p:cNvPr>
          <p:cNvGrpSpPr/>
          <p:nvPr/>
        </p:nvGrpSpPr>
        <p:grpSpPr>
          <a:xfrm>
            <a:off x="5208113" y="5625705"/>
            <a:ext cx="637560" cy="289440"/>
            <a:chOff x="5208113" y="5625705"/>
            <a:chExt cx="63756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B537185-132F-AC0F-7881-AAA73A3D4E02}"/>
                    </a:ext>
                  </a:extLst>
                </p14:cNvPr>
                <p14:cNvContentPartPr/>
                <p14:nvPr/>
              </p14:nvContentPartPr>
              <p14:xfrm>
                <a:off x="5208113" y="5659185"/>
                <a:ext cx="11520" cy="198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B537185-132F-AC0F-7881-AAA73A3D4E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01993" y="5653065"/>
                  <a:ext cx="23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63EB55A-8732-7D44-3F65-B3BF89AC0A72}"/>
                    </a:ext>
                  </a:extLst>
                </p14:cNvPr>
                <p14:cNvContentPartPr/>
                <p14:nvPr/>
              </p14:nvContentPartPr>
              <p14:xfrm>
                <a:off x="5322953" y="5652345"/>
                <a:ext cx="183240" cy="2282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63EB55A-8732-7D44-3F65-B3BF89AC0A7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16833" y="5646225"/>
                  <a:ext cx="195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3BBC6F-8E55-09CB-971C-1824017BFB6E}"/>
                    </a:ext>
                  </a:extLst>
                </p14:cNvPr>
                <p14:cNvContentPartPr/>
                <p14:nvPr/>
              </p14:nvContentPartPr>
              <p14:xfrm>
                <a:off x="5502593" y="5695905"/>
                <a:ext cx="167400" cy="219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3BBC6F-8E55-09CB-971C-1824017BFB6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96473" y="5689785"/>
                  <a:ext cx="179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61F3E3A-A99A-6639-6FBA-8AC38991BABF}"/>
                    </a:ext>
                  </a:extLst>
                </p14:cNvPr>
                <p14:cNvContentPartPr/>
                <p14:nvPr/>
              </p14:nvContentPartPr>
              <p14:xfrm>
                <a:off x="5759993" y="5625705"/>
                <a:ext cx="85680" cy="87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61F3E3A-A99A-6639-6FBA-8AC38991BA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53873" y="5619585"/>
                  <a:ext cx="9792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C7EA3AD-BE89-F2BC-647D-7930318CDD8A}"/>
              </a:ext>
            </a:extLst>
          </p:cNvPr>
          <p:cNvGrpSpPr/>
          <p:nvPr/>
        </p:nvGrpSpPr>
        <p:grpSpPr>
          <a:xfrm>
            <a:off x="2505953" y="6019905"/>
            <a:ext cx="2819160" cy="604800"/>
            <a:chOff x="2505953" y="6019905"/>
            <a:chExt cx="2819160" cy="60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E02CE90-A48A-9B7A-71F9-C3F1EE1BAB48}"/>
                    </a:ext>
                  </a:extLst>
                </p14:cNvPr>
                <p14:cNvContentPartPr/>
                <p14:nvPr/>
              </p14:nvContentPartPr>
              <p14:xfrm>
                <a:off x="5301713" y="6290625"/>
                <a:ext cx="12240" cy="132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E02CE90-A48A-9B7A-71F9-C3F1EE1BAB4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95593" y="6284505"/>
                  <a:ext cx="244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BAE13EF-75A7-B9DB-5516-8F302DDE8540}"/>
                    </a:ext>
                  </a:extLst>
                </p14:cNvPr>
                <p14:cNvContentPartPr/>
                <p14:nvPr/>
              </p14:nvContentPartPr>
              <p14:xfrm>
                <a:off x="5276153" y="6129345"/>
                <a:ext cx="48960" cy="106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BAE13EF-75A7-B9DB-5516-8F302DDE854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70033" y="6123225"/>
                  <a:ext cx="61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57390A-1781-252B-F324-5D1B5129E18C}"/>
                    </a:ext>
                  </a:extLst>
                </p14:cNvPr>
                <p14:cNvContentPartPr/>
                <p14:nvPr/>
              </p14:nvContentPartPr>
              <p14:xfrm>
                <a:off x="5072033" y="6337065"/>
                <a:ext cx="139320" cy="123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57390A-1781-252B-F324-5D1B5129E18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65913" y="6330945"/>
                  <a:ext cx="151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9181A1-67AE-F5A6-1400-A51C3348BAC8}"/>
                    </a:ext>
                  </a:extLst>
                </p14:cNvPr>
                <p14:cNvContentPartPr/>
                <p14:nvPr/>
              </p14:nvContentPartPr>
              <p14:xfrm>
                <a:off x="4694393" y="6205305"/>
                <a:ext cx="372600" cy="228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9181A1-67AE-F5A6-1400-A51C3348BA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688273" y="6199185"/>
                  <a:ext cx="3848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918E0BE-D8D7-2E45-B361-EC4D14AECBA6}"/>
                    </a:ext>
                  </a:extLst>
                </p14:cNvPr>
                <p14:cNvContentPartPr/>
                <p14:nvPr/>
              </p14:nvContentPartPr>
              <p14:xfrm>
                <a:off x="4854593" y="6205305"/>
                <a:ext cx="126000" cy="62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918E0BE-D8D7-2E45-B361-EC4D14AECB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48473" y="6199185"/>
                  <a:ext cx="1382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7D3E550-5CFA-D274-1373-4EFA2260D21D}"/>
                    </a:ext>
                  </a:extLst>
                </p14:cNvPr>
                <p14:cNvContentPartPr/>
                <p14:nvPr/>
              </p14:nvContentPartPr>
              <p14:xfrm>
                <a:off x="4266713" y="6374865"/>
                <a:ext cx="313920" cy="249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7D3E550-5CFA-D274-1373-4EFA2260D2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260593" y="6368745"/>
                  <a:ext cx="326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9B440F-DB7D-0898-1783-5002A2DB23D3}"/>
                    </a:ext>
                  </a:extLst>
                </p14:cNvPr>
                <p14:cNvContentPartPr/>
                <p14:nvPr/>
              </p14:nvContentPartPr>
              <p14:xfrm>
                <a:off x="3804833" y="6019905"/>
                <a:ext cx="497880" cy="386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9B440F-DB7D-0898-1783-5002A2DB23D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98713" y="6013785"/>
                  <a:ext cx="510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8891ECE-C891-9898-9B26-E49538C50210}"/>
                    </a:ext>
                  </a:extLst>
                </p14:cNvPr>
                <p14:cNvContentPartPr/>
                <p14:nvPr/>
              </p14:nvContentPartPr>
              <p14:xfrm>
                <a:off x="4116233" y="6100185"/>
                <a:ext cx="47520" cy="18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8891ECE-C891-9898-9B26-E49538C5021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10113" y="6094065"/>
                  <a:ext cx="59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46C610-7E81-511C-88AB-B22B87B32C78}"/>
                    </a:ext>
                  </a:extLst>
                </p14:cNvPr>
                <p14:cNvContentPartPr/>
                <p14:nvPr/>
              </p14:nvContentPartPr>
              <p14:xfrm>
                <a:off x="4011113" y="6500865"/>
                <a:ext cx="130320" cy="52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46C610-7E81-511C-88AB-B22B87B32C7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04993" y="6494745"/>
                  <a:ext cx="14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F9A2AA-8148-3510-0BB1-3E25203613AC}"/>
                    </a:ext>
                  </a:extLst>
                </p14:cNvPr>
                <p14:cNvContentPartPr/>
                <p14:nvPr/>
              </p14:nvContentPartPr>
              <p14:xfrm>
                <a:off x="3594233" y="6179025"/>
                <a:ext cx="29880" cy="111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F9A2AA-8148-3510-0BB1-3E25203613A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8113" y="6172905"/>
                  <a:ext cx="42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A2F601-EA22-C42A-0440-66038BA32887}"/>
                    </a:ext>
                  </a:extLst>
                </p14:cNvPr>
                <p14:cNvContentPartPr/>
                <p14:nvPr/>
              </p14:nvContentPartPr>
              <p14:xfrm>
                <a:off x="3367433" y="6144465"/>
                <a:ext cx="162360" cy="258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A2F601-EA22-C42A-0440-66038BA3288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61313" y="6138345"/>
                  <a:ext cx="174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DB3A1DE-5754-35CA-A269-C73DDA1C1DA3}"/>
                    </a:ext>
                  </a:extLst>
                </p14:cNvPr>
                <p14:cNvContentPartPr/>
                <p14:nvPr/>
              </p14:nvContentPartPr>
              <p14:xfrm>
                <a:off x="3261233" y="6186945"/>
                <a:ext cx="54000" cy="145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DB3A1DE-5754-35CA-A269-C73DDA1C1DA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55113" y="6180825"/>
                  <a:ext cx="66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1336E55-03B8-48D6-BCB3-CDDB6914A56F}"/>
                    </a:ext>
                  </a:extLst>
                </p14:cNvPr>
                <p14:cNvContentPartPr/>
                <p14:nvPr/>
              </p14:nvContentPartPr>
              <p14:xfrm>
                <a:off x="2924633" y="6277665"/>
                <a:ext cx="290880" cy="288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1336E55-03B8-48D6-BCB3-CDDB6914A5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918513" y="6271545"/>
                  <a:ext cx="303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58D78D-3AFC-8F39-F8CB-E8FC4FE2FD63}"/>
                    </a:ext>
                  </a:extLst>
                </p14:cNvPr>
                <p14:cNvContentPartPr/>
                <p14:nvPr/>
              </p14:nvContentPartPr>
              <p14:xfrm>
                <a:off x="3048833" y="6101265"/>
                <a:ext cx="42120" cy="127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58D78D-3AFC-8F39-F8CB-E8FC4FE2FD6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042713" y="6095145"/>
                  <a:ext cx="54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85D1F5C-325A-0328-D6E3-BC8BAD29323E}"/>
                    </a:ext>
                  </a:extLst>
                </p14:cNvPr>
                <p14:cNvContentPartPr/>
                <p14:nvPr/>
              </p14:nvContentPartPr>
              <p14:xfrm>
                <a:off x="2529713" y="6264345"/>
                <a:ext cx="445320" cy="208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85D1F5C-325A-0328-D6E3-BC8BAD29323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523593" y="6258225"/>
                  <a:ext cx="4575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ED38E8E-9806-BCAB-F657-5CB1C1F50212}"/>
                    </a:ext>
                  </a:extLst>
                </p14:cNvPr>
                <p14:cNvContentPartPr/>
                <p14:nvPr/>
              </p14:nvContentPartPr>
              <p14:xfrm>
                <a:off x="2768753" y="6155625"/>
                <a:ext cx="102960" cy="27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ED38E8E-9806-BCAB-F657-5CB1C1F502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762633" y="6149505"/>
                  <a:ext cx="11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E61DBFC-2FF2-0FAA-AC11-043A8115F4F3}"/>
                    </a:ext>
                  </a:extLst>
                </p14:cNvPr>
                <p14:cNvContentPartPr/>
                <p14:nvPr/>
              </p14:nvContentPartPr>
              <p14:xfrm>
                <a:off x="2505953" y="6408345"/>
                <a:ext cx="50400" cy="41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E61DBFC-2FF2-0FAA-AC11-043A8115F4F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99833" y="6402225"/>
                  <a:ext cx="6264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615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4A4115-2275-A4B3-5563-7AC423E55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67" y="318755"/>
            <a:ext cx="9367466" cy="429432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317C847A-16B1-14FC-86AD-A8BB9D18011B}"/>
              </a:ext>
            </a:extLst>
          </p:cNvPr>
          <p:cNvGrpSpPr/>
          <p:nvPr/>
        </p:nvGrpSpPr>
        <p:grpSpPr>
          <a:xfrm>
            <a:off x="889193" y="3136305"/>
            <a:ext cx="2205720" cy="3203640"/>
            <a:chOff x="889193" y="3136305"/>
            <a:chExt cx="2205720" cy="32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205C591-325A-5818-D269-51B765146289}"/>
                    </a:ext>
                  </a:extLst>
                </p14:cNvPr>
                <p14:cNvContentPartPr/>
                <p14:nvPr/>
              </p14:nvContentPartPr>
              <p14:xfrm>
                <a:off x="2301833" y="3136305"/>
                <a:ext cx="772200" cy="1006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205C591-325A-5818-D269-51B76514628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4193" y="3118305"/>
                  <a:ext cx="807840" cy="10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93DE136-D903-3676-CE74-08A0C53BCAFB}"/>
                    </a:ext>
                  </a:extLst>
                </p14:cNvPr>
                <p14:cNvContentPartPr/>
                <p14:nvPr/>
              </p14:nvContentPartPr>
              <p14:xfrm>
                <a:off x="2898713" y="4194345"/>
                <a:ext cx="178560" cy="245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93DE136-D903-3676-CE74-08A0C53BCAF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81073" y="4176345"/>
                  <a:ext cx="2142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448E161-AD29-E48F-612B-11CA5EBE24BE}"/>
                    </a:ext>
                  </a:extLst>
                </p14:cNvPr>
                <p14:cNvContentPartPr/>
                <p14:nvPr/>
              </p14:nvContentPartPr>
              <p14:xfrm>
                <a:off x="2960273" y="4072305"/>
                <a:ext cx="360" cy="24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448E161-AD29-E48F-612B-11CA5EBE24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42273" y="4054305"/>
                  <a:ext cx="36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12ADA3-C452-2EC7-5739-6C22CD601FE3}"/>
                    </a:ext>
                  </a:extLst>
                </p14:cNvPr>
                <p14:cNvContentPartPr/>
                <p14:nvPr/>
              </p14:nvContentPartPr>
              <p14:xfrm>
                <a:off x="2764433" y="4105785"/>
                <a:ext cx="38520" cy="115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12ADA3-C452-2EC7-5739-6C22CD601FE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46433" y="4088145"/>
                  <a:ext cx="74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882A2A-4FA2-0457-09A8-B8AA1BC00AB0}"/>
                    </a:ext>
                  </a:extLst>
                </p14:cNvPr>
                <p14:cNvContentPartPr/>
                <p14:nvPr/>
              </p14:nvContentPartPr>
              <p14:xfrm>
                <a:off x="2651033" y="4228545"/>
                <a:ext cx="95760" cy="167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882A2A-4FA2-0457-09A8-B8AA1BC00AB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33033" y="4210545"/>
                  <a:ext cx="1314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E0633F-8E05-11DB-D411-5AA7884B03C8}"/>
                    </a:ext>
                  </a:extLst>
                </p14:cNvPr>
                <p14:cNvContentPartPr/>
                <p14:nvPr/>
              </p14:nvContentPartPr>
              <p14:xfrm>
                <a:off x="2077913" y="4299105"/>
                <a:ext cx="485280" cy="263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E0633F-8E05-11DB-D411-5AA7884B03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60273" y="4281105"/>
                  <a:ext cx="5209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42F4506-EEFC-41A1-2508-888A77966E7F}"/>
                    </a:ext>
                  </a:extLst>
                </p14:cNvPr>
                <p14:cNvContentPartPr/>
                <p14:nvPr/>
              </p14:nvContentPartPr>
              <p14:xfrm>
                <a:off x="2138033" y="4249785"/>
                <a:ext cx="155520" cy="74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42F4506-EEFC-41A1-2508-888A77966E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20393" y="4232145"/>
                  <a:ext cx="19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1C723B-2B23-7FBC-41C4-3FF6EA4FC09D}"/>
                    </a:ext>
                  </a:extLst>
                </p14:cNvPr>
                <p14:cNvContentPartPr/>
                <p14:nvPr/>
              </p14:nvContentPartPr>
              <p14:xfrm>
                <a:off x="2494073" y="4548585"/>
                <a:ext cx="152280" cy="100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1C723B-2B23-7FBC-41C4-3FF6EA4FC09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76073" y="4530585"/>
                  <a:ext cx="187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CDE549C-525F-7F76-CCE2-4550FFF7CC8D}"/>
                    </a:ext>
                  </a:extLst>
                </p14:cNvPr>
                <p14:cNvContentPartPr/>
                <p14:nvPr/>
              </p14:nvContentPartPr>
              <p14:xfrm>
                <a:off x="1746353" y="4521945"/>
                <a:ext cx="167040" cy="241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CDE549C-525F-7F76-CCE2-4550FFF7CC8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28353" y="4504305"/>
                  <a:ext cx="202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AEFE05-1389-F3FD-E100-861F50622D7B}"/>
                    </a:ext>
                  </a:extLst>
                </p14:cNvPr>
                <p14:cNvContentPartPr/>
                <p14:nvPr/>
              </p14:nvContentPartPr>
              <p14:xfrm>
                <a:off x="1559153" y="4420785"/>
                <a:ext cx="96480" cy="367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AEFE05-1389-F3FD-E100-861F50622D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41513" y="4403145"/>
                  <a:ext cx="13212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88B2F8-15C8-7B14-53CD-58618375A86C}"/>
                    </a:ext>
                  </a:extLst>
                </p14:cNvPr>
                <p14:cNvContentPartPr/>
                <p14:nvPr/>
              </p14:nvContentPartPr>
              <p14:xfrm>
                <a:off x="1595873" y="3940545"/>
                <a:ext cx="153720" cy="447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88B2F8-15C8-7B14-53CD-58618375A8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77873" y="3922905"/>
                  <a:ext cx="1893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9AAA19A-E461-59C3-8ACC-277543B89D4A}"/>
                    </a:ext>
                  </a:extLst>
                </p14:cNvPr>
                <p14:cNvContentPartPr/>
                <p14:nvPr/>
              </p14:nvContentPartPr>
              <p14:xfrm>
                <a:off x="1496873" y="4559745"/>
                <a:ext cx="360" cy="16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9AAA19A-E461-59C3-8ACC-277543B89D4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78873" y="4542105"/>
                  <a:ext cx="36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20B1006-4BA6-0D97-B356-231F538B84C0}"/>
                    </a:ext>
                  </a:extLst>
                </p14:cNvPr>
                <p14:cNvContentPartPr/>
                <p14:nvPr/>
              </p14:nvContentPartPr>
              <p14:xfrm>
                <a:off x="889193" y="4629585"/>
                <a:ext cx="530640" cy="313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20B1006-4BA6-0D97-B356-231F538B84C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1193" y="4611945"/>
                  <a:ext cx="566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29C4BE5-2F53-3681-31A5-E5285D67D048}"/>
                    </a:ext>
                  </a:extLst>
                </p14:cNvPr>
                <p14:cNvContentPartPr/>
                <p14:nvPr/>
              </p14:nvContentPartPr>
              <p14:xfrm>
                <a:off x="913313" y="4539945"/>
                <a:ext cx="229320" cy="141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29C4BE5-2F53-3681-31A5-E5285D67D0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5673" y="4522305"/>
                  <a:ext cx="264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79803D-3E50-CA7B-3481-BE29121B5BAA}"/>
                    </a:ext>
                  </a:extLst>
                </p14:cNvPr>
                <p14:cNvContentPartPr/>
                <p14:nvPr/>
              </p14:nvContentPartPr>
              <p14:xfrm>
                <a:off x="1335593" y="4862865"/>
                <a:ext cx="152640" cy="10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79803D-3E50-CA7B-3481-BE29121B5B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7953" y="4845225"/>
                  <a:ext cx="188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D892D0-1CC3-8814-AD00-FAC4C19993D9}"/>
                    </a:ext>
                  </a:extLst>
                </p14:cNvPr>
                <p14:cNvContentPartPr/>
                <p14:nvPr/>
              </p14:nvContentPartPr>
              <p14:xfrm>
                <a:off x="2991233" y="4806705"/>
                <a:ext cx="75240" cy="144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D892D0-1CC3-8814-AD00-FAC4C19993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73593" y="4788705"/>
                  <a:ext cx="11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16F6BE-62A7-62EF-CFD9-C2E73FBC6563}"/>
                    </a:ext>
                  </a:extLst>
                </p14:cNvPr>
                <p14:cNvContentPartPr/>
                <p14:nvPr/>
              </p14:nvContentPartPr>
              <p14:xfrm>
                <a:off x="2644193" y="4911105"/>
                <a:ext cx="245520" cy="128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16F6BE-62A7-62EF-CFD9-C2E73FBC65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626193" y="4893465"/>
                  <a:ext cx="281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91D681-1D6F-BD30-93D8-25F0026AD375}"/>
                    </a:ext>
                  </a:extLst>
                </p14:cNvPr>
                <p14:cNvContentPartPr/>
                <p14:nvPr/>
              </p14:nvContentPartPr>
              <p14:xfrm>
                <a:off x="1469513" y="4905705"/>
                <a:ext cx="1288080" cy="608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91D681-1D6F-BD30-93D8-25F0026AD37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51513" y="4887705"/>
                  <a:ext cx="132372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2855F8-4C0C-7131-5DE2-A825BD86B735}"/>
                    </a:ext>
                  </a:extLst>
                </p14:cNvPr>
                <p14:cNvContentPartPr/>
                <p14:nvPr/>
              </p14:nvContentPartPr>
              <p14:xfrm>
                <a:off x="1930673" y="4917225"/>
                <a:ext cx="159840" cy="211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2855F8-4C0C-7131-5DE2-A825BD86B7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12673" y="4899585"/>
                  <a:ext cx="195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6ED2410-54B9-6C35-ADDE-C51D0B12947C}"/>
                    </a:ext>
                  </a:extLst>
                </p14:cNvPr>
                <p14:cNvContentPartPr/>
                <p14:nvPr/>
              </p14:nvContentPartPr>
              <p14:xfrm>
                <a:off x="2137673" y="5363265"/>
                <a:ext cx="115560" cy="69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6ED2410-54B9-6C35-ADDE-C51D0B1294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120033" y="5345265"/>
                  <a:ext cx="1512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68C100B-6498-8A2A-4E4A-5EF8ACA4E89B}"/>
                    </a:ext>
                  </a:extLst>
                </p14:cNvPr>
                <p14:cNvContentPartPr/>
                <p14:nvPr/>
              </p14:nvContentPartPr>
              <p14:xfrm>
                <a:off x="2439353" y="5214945"/>
                <a:ext cx="94680" cy="60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68C100B-6498-8A2A-4E4A-5EF8ACA4E89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21353" y="5196945"/>
                  <a:ext cx="1303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4F0553-1C78-9C69-51E6-3CDA25F3AF13}"/>
                    </a:ext>
                  </a:extLst>
                </p14:cNvPr>
                <p14:cNvContentPartPr/>
                <p14:nvPr/>
              </p14:nvContentPartPr>
              <p14:xfrm>
                <a:off x="1380233" y="5169945"/>
                <a:ext cx="197280" cy="112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4F0553-1C78-9C69-51E6-3CDA25F3AF1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62233" y="5151945"/>
                  <a:ext cx="232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D2BFED-FB6A-8395-806E-980E3F224DE6}"/>
                    </a:ext>
                  </a:extLst>
                </p14:cNvPr>
                <p14:cNvContentPartPr/>
                <p14:nvPr/>
              </p14:nvContentPartPr>
              <p14:xfrm>
                <a:off x="906113" y="5339505"/>
                <a:ext cx="543960" cy="2991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D2BFED-FB6A-8395-806E-980E3F224D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8113" y="5321865"/>
                  <a:ext cx="5796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14E9FA-2E0E-2438-8AD8-24C35EF82136}"/>
                    </a:ext>
                  </a:extLst>
                </p14:cNvPr>
                <p14:cNvContentPartPr/>
                <p14:nvPr/>
              </p14:nvContentPartPr>
              <p14:xfrm>
                <a:off x="2386433" y="5469825"/>
                <a:ext cx="708480" cy="48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14E9FA-2E0E-2438-8AD8-24C35EF821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368793" y="5452185"/>
                  <a:ext cx="74412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49FDE71-89BC-CCFC-F75D-5A84E7B30E11}"/>
                    </a:ext>
                  </a:extLst>
                </p14:cNvPr>
                <p14:cNvContentPartPr/>
                <p14:nvPr/>
              </p14:nvContentPartPr>
              <p14:xfrm>
                <a:off x="2750753" y="5448945"/>
                <a:ext cx="64800" cy="9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49FDE71-89BC-CCFC-F75D-5A84E7B30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733113" y="5430945"/>
                  <a:ext cx="100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C441F4-3759-D819-4DE6-266A2A52F2EE}"/>
                    </a:ext>
                  </a:extLst>
                </p14:cNvPr>
                <p14:cNvContentPartPr/>
                <p14:nvPr/>
              </p14:nvContentPartPr>
              <p14:xfrm>
                <a:off x="2872073" y="5381265"/>
                <a:ext cx="58320" cy="8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C441F4-3759-D819-4DE6-266A2A52F2E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54073" y="5363265"/>
                  <a:ext cx="93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C7FF5F6-4D73-AEF4-C547-D11B3B95F52A}"/>
                    </a:ext>
                  </a:extLst>
                </p14:cNvPr>
                <p14:cNvContentPartPr/>
                <p14:nvPr/>
              </p14:nvContentPartPr>
              <p14:xfrm>
                <a:off x="2306513" y="5905425"/>
                <a:ext cx="137160" cy="85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C7FF5F6-4D73-AEF4-C547-D11B3B95F52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88513" y="5887425"/>
                  <a:ext cx="17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8F9ED9-EA1B-FECB-AFA1-7089C95C9FA1}"/>
                    </a:ext>
                  </a:extLst>
                </p14:cNvPr>
                <p14:cNvContentPartPr/>
                <p14:nvPr/>
              </p14:nvContentPartPr>
              <p14:xfrm>
                <a:off x="1974233" y="5690865"/>
                <a:ext cx="277560" cy="342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8F9ED9-EA1B-FECB-AFA1-7089C95C9FA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56593" y="5673225"/>
                  <a:ext cx="313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498F0CA-B3EB-2859-24B3-21B33CDBB323}"/>
                    </a:ext>
                  </a:extLst>
                </p14:cNvPr>
                <p14:cNvContentPartPr/>
                <p14:nvPr/>
              </p14:nvContentPartPr>
              <p14:xfrm>
                <a:off x="1948313" y="5734425"/>
                <a:ext cx="101880" cy="86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498F0CA-B3EB-2859-24B3-21B33CDBB3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30673" y="5716425"/>
                  <a:ext cx="137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8DFBFAB-3594-87A0-D724-791348AC9572}"/>
                    </a:ext>
                  </a:extLst>
                </p14:cNvPr>
                <p14:cNvContentPartPr/>
                <p14:nvPr/>
              </p14:nvContentPartPr>
              <p14:xfrm>
                <a:off x="981713" y="5899665"/>
                <a:ext cx="791640" cy="440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8DFBFAB-3594-87A0-D724-791348AC957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3713" y="5882025"/>
                  <a:ext cx="827280" cy="47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D6259FC-EF55-C741-7F56-0A4831A1F904}"/>
                  </a:ext>
                </a:extLst>
              </p14:cNvPr>
              <p14:cNvContentPartPr/>
              <p14:nvPr/>
            </p14:nvContentPartPr>
            <p14:xfrm>
              <a:off x="2300033" y="3422865"/>
              <a:ext cx="1680480" cy="5068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D6259FC-EF55-C741-7F56-0A4831A1F90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82393" y="3404865"/>
                <a:ext cx="171612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DB8B957-60E8-11BF-7E57-C7C06EC729E9}"/>
                  </a:ext>
                </a:extLst>
              </p14:cNvPr>
              <p14:cNvContentPartPr/>
              <p14:nvPr/>
            </p14:nvContentPartPr>
            <p14:xfrm>
              <a:off x="5931353" y="2096265"/>
              <a:ext cx="287280" cy="17398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DB8B957-60E8-11BF-7E57-C7C06EC729E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13713" y="2078265"/>
                <a:ext cx="322920" cy="177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D0F702D-7FCF-7D34-D671-8F2A366BB120}"/>
              </a:ext>
            </a:extLst>
          </p:cNvPr>
          <p:cNvGrpSpPr/>
          <p:nvPr/>
        </p:nvGrpSpPr>
        <p:grpSpPr>
          <a:xfrm>
            <a:off x="5864753" y="4060065"/>
            <a:ext cx="1640520" cy="421920"/>
            <a:chOff x="5864753" y="4060065"/>
            <a:chExt cx="1640520" cy="42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99CD68A-362D-D677-EE33-9D548BC86DA0}"/>
                    </a:ext>
                  </a:extLst>
                </p14:cNvPr>
                <p14:cNvContentPartPr/>
                <p14:nvPr/>
              </p14:nvContentPartPr>
              <p14:xfrm>
                <a:off x="5864753" y="4138185"/>
                <a:ext cx="255240" cy="338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99CD68A-362D-D677-EE33-9D548BC86D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46753" y="4120545"/>
                  <a:ext cx="2908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733F5CC-66B0-97C0-356F-6ADB1742740A}"/>
                    </a:ext>
                  </a:extLst>
                </p14:cNvPr>
                <p14:cNvContentPartPr/>
                <p14:nvPr/>
              </p14:nvContentPartPr>
              <p14:xfrm>
                <a:off x="6218633" y="4096785"/>
                <a:ext cx="163800" cy="385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733F5CC-66B0-97C0-356F-6ADB174274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00993" y="4078785"/>
                  <a:ext cx="19944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6C2D2ED-D80E-D841-7724-C94929BEF359}"/>
                    </a:ext>
                  </a:extLst>
                </p14:cNvPr>
                <p14:cNvContentPartPr/>
                <p14:nvPr/>
              </p14:nvContentPartPr>
              <p14:xfrm>
                <a:off x="6420593" y="4214505"/>
                <a:ext cx="149400" cy="202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6C2D2ED-D80E-D841-7724-C94929BEF3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402593" y="4196505"/>
                  <a:ext cx="185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33483FC-035E-A37F-7391-387943B51685}"/>
                    </a:ext>
                  </a:extLst>
                </p14:cNvPr>
                <p14:cNvContentPartPr/>
                <p14:nvPr/>
              </p14:nvContentPartPr>
              <p14:xfrm>
                <a:off x="6444353" y="4186785"/>
                <a:ext cx="172440" cy="35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33483FC-035E-A37F-7391-387943B5168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26713" y="4169145"/>
                  <a:ext cx="2080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5101041-01F1-31DB-8099-FE0A3BF0CCB9}"/>
                    </a:ext>
                  </a:extLst>
                </p14:cNvPr>
                <p14:cNvContentPartPr/>
                <p14:nvPr/>
              </p14:nvContentPartPr>
              <p14:xfrm>
                <a:off x="6639473" y="4174185"/>
                <a:ext cx="146160" cy="249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5101041-01F1-31DB-8099-FE0A3BF0CCB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21833" y="4156545"/>
                  <a:ext cx="18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A7DCC7-D06C-0C23-893D-C955E5ACB1EA}"/>
                    </a:ext>
                  </a:extLst>
                </p14:cNvPr>
                <p14:cNvContentPartPr/>
                <p14:nvPr/>
              </p14:nvContentPartPr>
              <p14:xfrm>
                <a:off x="6698513" y="4178865"/>
                <a:ext cx="173880" cy="2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A7DCC7-D06C-0C23-893D-C955E5ACB1E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680513" y="4160865"/>
                  <a:ext cx="209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5A329E2-5EA1-A448-C565-DD7BB09C70A6}"/>
                    </a:ext>
                  </a:extLst>
                </p14:cNvPr>
                <p14:cNvContentPartPr/>
                <p14:nvPr/>
              </p14:nvContentPartPr>
              <p14:xfrm>
                <a:off x="6944033" y="4087065"/>
                <a:ext cx="74160" cy="65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5A329E2-5EA1-A448-C565-DD7BB09C70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26393" y="4069425"/>
                  <a:ext cx="109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DD31A36-C811-C26B-0029-5DD641EECFDE}"/>
                    </a:ext>
                  </a:extLst>
                </p14:cNvPr>
                <p14:cNvContentPartPr/>
                <p14:nvPr/>
              </p14:nvContentPartPr>
              <p14:xfrm>
                <a:off x="7044113" y="4060065"/>
                <a:ext cx="170640" cy="416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DD31A36-C811-C26B-0029-5DD641EECF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26113" y="4042065"/>
                  <a:ext cx="2062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D50A71-0E75-5C41-FD62-79D09D195E44}"/>
                    </a:ext>
                  </a:extLst>
                </p14:cNvPr>
                <p14:cNvContentPartPr/>
                <p14:nvPr/>
              </p14:nvContentPartPr>
              <p14:xfrm>
                <a:off x="7372793" y="4208745"/>
                <a:ext cx="132480" cy="136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D50A71-0E75-5C41-FD62-79D09D195E4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54793" y="4191105"/>
                  <a:ext cx="168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074B747-0128-D913-3B6D-58816FE86AE9}"/>
                    </a:ext>
                  </a:extLst>
                </p14:cNvPr>
                <p14:cNvContentPartPr/>
                <p14:nvPr/>
              </p14:nvContentPartPr>
              <p14:xfrm>
                <a:off x="7353713" y="4287945"/>
                <a:ext cx="123480" cy="23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074B747-0128-D913-3B6D-58816FE86A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35713" y="4270305"/>
                  <a:ext cx="15912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21748D7-56FD-F86D-ACDB-366E8168C004}"/>
              </a:ext>
            </a:extLst>
          </p:cNvPr>
          <p:cNvGrpSpPr/>
          <p:nvPr/>
        </p:nvGrpSpPr>
        <p:grpSpPr>
          <a:xfrm>
            <a:off x="7737833" y="4042785"/>
            <a:ext cx="612000" cy="406800"/>
            <a:chOff x="7737833" y="4042785"/>
            <a:chExt cx="61200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F9943A4-238F-A9EA-6FC7-FC47DC3D846F}"/>
                    </a:ext>
                  </a:extLst>
                </p14:cNvPr>
                <p14:cNvContentPartPr/>
                <p14:nvPr/>
              </p14:nvContentPartPr>
              <p14:xfrm>
                <a:off x="7737833" y="4162305"/>
                <a:ext cx="16560" cy="287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F9943A4-238F-A9EA-6FC7-FC47DC3D84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19833" y="4144305"/>
                  <a:ext cx="522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B36798-7094-F117-2FC8-6D89E9A1F798}"/>
                    </a:ext>
                  </a:extLst>
                </p14:cNvPr>
                <p14:cNvContentPartPr/>
                <p14:nvPr/>
              </p14:nvContentPartPr>
              <p14:xfrm>
                <a:off x="7904153" y="4169145"/>
                <a:ext cx="14040" cy="27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B36798-7094-F117-2FC8-6D89E9A1F7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886513" y="4151505"/>
                  <a:ext cx="496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028FD78-5540-521D-C156-7F50D84AEB56}"/>
                    </a:ext>
                  </a:extLst>
                </p14:cNvPr>
                <p14:cNvContentPartPr/>
                <p14:nvPr/>
              </p14:nvContentPartPr>
              <p14:xfrm>
                <a:off x="8032313" y="4148625"/>
                <a:ext cx="233280" cy="239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028FD78-5540-521D-C156-7F50D84AEB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14673" y="4130985"/>
                  <a:ext cx="268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0F91EEE-C83D-D4F2-9ACB-6D707E79011B}"/>
                    </a:ext>
                  </a:extLst>
                </p14:cNvPr>
                <p14:cNvContentPartPr/>
                <p14:nvPr/>
              </p14:nvContentPartPr>
              <p14:xfrm>
                <a:off x="8256233" y="4042785"/>
                <a:ext cx="93600" cy="79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0F91EEE-C83D-D4F2-9ACB-6D707E79011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238593" y="4025145"/>
                  <a:ext cx="12924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0FEE423-9F3B-CF39-9AE1-8A71195CF59C}"/>
                  </a:ext>
                </a:extLst>
              </p14:cNvPr>
              <p14:cNvContentPartPr/>
              <p14:nvPr/>
            </p14:nvContentPartPr>
            <p14:xfrm>
              <a:off x="4636073" y="2491905"/>
              <a:ext cx="1170720" cy="6649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0FEE423-9F3B-CF39-9AE1-8A71195CF59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18433" y="2473905"/>
                <a:ext cx="1206360" cy="7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006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4E946-91CD-5B59-D68D-916C3E2C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223" y="649147"/>
            <a:ext cx="8125947" cy="47964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2FF3E6B-B353-C67E-0ECA-3B2DAFFA9FB6}"/>
                  </a:ext>
                </a:extLst>
              </p14:cNvPr>
              <p14:cNvContentPartPr/>
              <p14:nvPr/>
            </p14:nvContentPartPr>
            <p14:xfrm>
              <a:off x="4181393" y="2250345"/>
              <a:ext cx="1502640" cy="381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2FF3E6B-B353-C67E-0ECA-3B2DAFFA9F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393" y="2232705"/>
                <a:ext cx="1538280" cy="41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CE88E051-7423-BAFB-4890-C42BC937650C}"/>
              </a:ext>
            </a:extLst>
          </p:cNvPr>
          <p:cNvGrpSpPr/>
          <p:nvPr/>
        </p:nvGrpSpPr>
        <p:grpSpPr>
          <a:xfrm>
            <a:off x="391673" y="393105"/>
            <a:ext cx="3918600" cy="2256120"/>
            <a:chOff x="391673" y="393105"/>
            <a:chExt cx="3918600" cy="225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48CEB4D-0DDA-9350-1A89-99B8BE7E833D}"/>
                    </a:ext>
                  </a:extLst>
                </p14:cNvPr>
                <p14:cNvContentPartPr/>
                <p14:nvPr/>
              </p14:nvContentPartPr>
              <p14:xfrm>
                <a:off x="824393" y="792705"/>
                <a:ext cx="291600" cy="2361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48CEB4D-0DDA-9350-1A89-99B8BE7E833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6393" y="774705"/>
                  <a:ext cx="3272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069BF5-F51A-CF7B-2BA3-AC8AA8366935}"/>
                    </a:ext>
                  </a:extLst>
                </p14:cNvPr>
                <p14:cNvContentPartPr/>
                <p14:nvPr/>
              </p14:nvContentPartPr>
              <p14:xfrm>
                <a:off x="867953" y="743385"/>
                <a:ext cx="231120" cy="32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069BF5-F51A-CF7B-2BA3-AC8AA83669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50313" y="725385"/>
                  <a:ext cx="266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003BAC-8D55-C10A-BA5E-52B496170311}"/>
                    </a:ext>
                  </a:extLst>
                </p14:cNvPr>
                <p14:cNvContentPartPr/>
                <p14:nvPr/>
              </p14:nvContentPartPr>
              <p14:xfrm>
                <a:off x="1301033" y="815025"/>
                <a:ext cx="106560" cy="23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003BAC-8D55-C10A-BA5E-52B4961703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83033" y="797385"/>
                  <a:ext cx="142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C82A6E-3818-DAA4-D24E-431FB1EE924B}"/>
                    </a:ext>
                  </a:extLst>
                </p14:cNvPr>
                <p14:cNvContentPartPr/>
                <p14:nvPr/>
              </p14:nvContentPartPr>
              <p14:xfrm>
                <a:off x="1276913" y="918705"/>
                <a:ext cx="107280" cy="43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C82A6E-3818-DAA4-D24E-431FB1EE92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8913" y="901065"/>
                  <a:ext cx="142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A5D6A0-D932-6A2F-2AAF-68593361B963}"/>
                    </a:ext>
                  </a:extLst>
                </p14:cNvPr>
                <p14:cNvContentPartPr/>
                <p14:nvPr/>
              </p14:nvContentPartPr>
              <p14:xfrm>
                <a:off x="1731953" y="629625"/>
                <a:ext cx="11160" cy="246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A5D6A0-D932-6A2F-2AAF-68593361B9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14313" y="611985"/>
                  <a:ext cx="46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DED734B-6958-304E-68B3-643657DEEC32}"/>
                    </a:ext>
                  </a:extLst>
                </p14:cNvPr>
                <p14:cNvContentPartPr/>
                <p14:nvPr/>
              </p14:nvContentPartPr>
              <p14:xfrm>
                <a:off x="1651673" y="838425"/>
                <a:ext cx="282240" cy="158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DED734B-6958-304E-68B3-643657DEEC3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3673" y="820785"/>
                  <a:ext cx="317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73BB485-7265-ADC0-DE60-5EFCDAB2204F}"/>
                    </a:ext>
                  </a:extLst>
                </p14:cNvPr>
                <p14:cNvContentPartPr/>
                <p14:nvPr/>
              </p14:nvContentPartPr>
              <p14:xfrm>
                <a:off x="1722233" y="1026705"/>
                <a:ext cx="195480" cy="155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73BB485-7265-ADC0-DE60-5EFCDAB2204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04233" y="1009065"/>
                  <a:ext cx="2311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EE324E8-5D51-A0E2-17CB-67C7642A9061}"/>
                    </a:ext>
                  </a:extLst>
                </p14:cNvPr>
                <p14:cNvContentPartPr/>
                <p14:nvPr/>
              </p14:nvContentPartPr>
              <p14:xfrm>
                <a:off x="2030033" y="544305"/>
                <a:ext cx="183600" cy="532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EE324E8-5D51-A0E2-17CB-67C7642A90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12393" y="526305"/>
                  <a:ext cx="2192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8CDA814-48EC-2699-FDBF-575F45899789}"/>
                    </a:ext>
                  </a:extLst>
                </p14:cNvPr>
                <p14:cNvContentPartPr/>
                <p14:nvPr/>
              </p14:nvContentPartPr>
              <p14:xfrm>
                <a:off x="2300033" y="655545"/>
                <a:ext cx="38880" cy="277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8CDA814-48EC-2699-FDBF-575F458997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82393" y="637905"/>
                  <a:ext cx="74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2C36D2-E5DF-BDF8-CD96-65269346A0D2}"/>
                    </a:ext>
                  </a:extLst>
                </p14:cNvPr>
                <p14:cNvContentPartPr/>
                <p14:nvPr/>
              </p14:nvContentPartPr>
              <p14:xfrm>
                <a:off x="2397593" y="649425"/>
                <a:ext cx="146520" cy="363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2C36D2-E5DF-BDF8-CD96-65269346A0D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79593" y="631785"/>
                  <a:ext cx="18216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783C5B4-EF4E-7F98-9D46-26F79F97F51E}"/>
                    </a:ext>
                  </a:extLst>
                </p14:cNvPr>
                <p14:cNvContentPartPr/>
                <p14:nvPr/>
              </p14:nvContentPartPr>
              <p14:xfrm>
                <a:off x="2648513" y="668145"/>
                <a:ext cx="187920" cy="237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783C5B4-EF4E-7F98-9D46-26F79F97F5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30513" y="650505"/>
                  <a:ext cx="223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4E5E22-A9D4-E052-A498-59AF46DC3D15}"/>
                    </a:ext>
                  </a:extLst>
                </p14:cNvPr>
                <p14:cNvContentPartPr/>
                <p14:nvPr/>
              </p14:nvContentPartPr>
              <p14:xfrm>
                <a:off x="2768033" y="452865"/>
                <a:ext cx="97560" cy="9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4E5E22-A9D4-E052-A498-59AF46DC3D1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50033" y="434865"/>
                  <a:ext cx="133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49E55D-7054-6C2D-6D39-00413501F448}"/>
                    </a:ext>
                  </a:extLst>
                </p14:cNvPr>
                <p14:cNvContentPartPr/>
                <p14:nvPr/>
              </p14:nvContentPartPr>
              <p14:xfrm>
                <a:off x="3021113" y="482025"/>
                <a:ext cx="122400" cy="592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49E55D-7054-6C2D-6D39-00413501F44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03473" y="464025"/>
                  <a:ext cx="1580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7863B1-09CD-FAF2-FE6F-FF9DA57E5FAB}"/>
                    </a:ext>
                  </a:extLst>
                </p14:cNvPr>
                <p14:cNvContentPartPr/>
                <p14:nvPr/>
              </p14:nvContentPartPr>
              <p14:xfrm>
                <a:off x="3319913" y="688305"/>
                <a:ext cx="146880" cy="24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7863B1-09CD-FAF2-FE6F-FF9DA57E5FA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02273" y="670305"/>
                  <a:ext cx="182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28EEBD-FF56-5870-5885-9654C89A8297}"/>
                    </a:ext>
                  </a:extLst>
                </p14:cNvPr>
                <p14:cNvContentPartPr/>
                <p14:nvPr/>
              </p14:nvContentPartPr>
              <p14:xfrm>
                <a:off x="3286793" y="816465"/>
                <a:ext cx="166320" cy="25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28EEBD-FF56-5870-5885-9654C89A829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69153" y="798825"/>
                  <a:ext cx="201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7078973-07B0-8478-BC48-CC963BA2DE3B}"/>
                    </a:ext>
                  </a:extLst>
                </p14:cNvPr>
                <p14:cNvContentPartPr/>
                <p14:nvPr/>
              </p14:nvContentPartPr>
              <p14:xfrm>
                <a:off x="3596033" y="523065"/>
                <a:ext cx="241920" cy="340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7078973-07B0-8478-BC48-CC963BA2DE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78033" y="505065"/>
                  <a:ext cx="2775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C57A70-B232-C17C-6ACA-B67D089DBC2A}"/>
                    </a:ext>
                  </a:extLst>
                </p14:cNvPr>
                <p14:cNvContentPartPr/>
                <p14:nvPr/>
              </p14:nvContentPartPr>
              <p14:xfrm>
                <a:off x="3885113" y="578505"/>
                <a:ext cx="141120" cy="250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C57A70-B232-C17C-6ACA-B67D089DBC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867473" y="560865"/>
                  <a:ext cx="176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C62911-DC7F-D601-9128-AA5A4F36C6F2}"/>
                    </a:ext>
                  </a:extLst>
                </p14:cNvPr>
                <p14:cNvContentPartPr/>
                <p14:nvPr/>
              </p14:nvContentPartPr>
              <p14:xfrm>
                <a:off x="3963953" y="522705"/>
                <a:ext cx="207000" cy="56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C62911-DC7F-D601-9128-AA5A4F36C6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46313" y="505065"/>
                  <a:ext cx="242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A50025B-A89C-1557-E60A-316D0D452F7F}"/>
                    </a:ext>
                  </a:extLst>
                </p14:cNvPr>
                <p14:cNvContentPartPr/>
                <p14:nvPr/>
              </p14:nvContentPartPr>
              <p14:xfrm>
                <a:off x="4206233" y="393105"/>
                <a:ext cx="104040" cy="78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A50025B-A89C-1557-E60A-316D0D452F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88233" y="375465"/>
                  <a:ext cx="139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5E2871-DD48-D7F8-29DD-7F1BD237A1FE}"/>
                    </a:ext>
                  </a:extLst>
                </p14:cNvPr>
                <p14:cNvContentPartPr/>
                <p14:nvPr/>
              </p14:nvContentPartPr>
              <p14:xfrm>
                <a:off x="3501713" y="1563105"/>
                <a:ext cx="168840" cy="168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5E2871-DD48-D7F8-29DD-7F1BD237A1F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84073" y="1545465"/>
                  <a:ext cx="204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CE7D9ED-209C-F431-64C0-27CF87AE0168}"/>
                    </a:ext>
                  </a:extLst>
                </p14:cNvPr>
                <p14:cNvContentPartPr/>
                <p14:nvPr/>
              </p14:nvContentPartPr>
              <p14:xfrm>
                <a:off x="3285713" y="1441785"/>
                <a:ext cx="234360" cy="309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CE7D9ED-209C-F431-64C0-27CF87AE01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67713" y="1424145"/>
                  <a:ext cx="2700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26A757-AC8E-2921-D26D-BDE7C7604A29}"/>
                    </a:ext>
                  </a:extLst>
                </p14:cNvPr>
                <p14:cNvContentPartPr/>
                <p14:nvPr/>
              </p14:nvContentPartPr>
              <p14:xfrm>
                <a:off x="3484793" y="1106625"/>
                <a:ext cx="301320" cy="33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26A757-AC8E-2921-D26D-BDE7C7604A2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67153" y="1088625"/>
                  <a:ext cx="3369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B6206-9178-9C2B-54B2-022B36812851}"/>
                    </a:ext>
                  </a:extLst>
                </p14:cNvPr>
                <p14:cNvContentPartPr/>
                <p14:nvPr/>
              </p14:nvContentPartPr>
              <p14:xfrm>
                <a:off x="3385073" y="1495065"/>
                <a:ext cx="10080" cy="29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B6206-9178-9C2B-54B2-022B3681285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67073" y="1477065"/>
                  <a:ext cx="45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D537B3-7B1E-F442-DEB4-55A4011E533B}"/>
                    </a:ext>
                  </a:extLst>
                </p14:cNvPr>
                <p14:cNvContentPartPr/>
                <p14:nvPr/>
              </p14:nvContentPartPr>
              <p14:xfrm>
                <a:off x="2706473" y="1545105"/>
                <a:ext cx="581040" cy="157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D537B3-7B1E-F442-DEB4-55A4011E53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88473" y="1527105"/>
                  <a:ext cx="616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95E2FDE-27E7-00B2-CDBD-33E59E769CB5}"/>
                    </a:ext>
                  </a:extLst>
                </p14:cNvPr>
                <p14:cNvContentPartPr/>
                <p14:nvPr/>
              </p14:nvContentPartPr>
              <p14:xfrm>
                <a:off x="2833913" y="1416585"/>
                <a:ext cx="164160" cy="6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95E2FDE-27E7-00B2-CDBD-33E59E769CB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815913" y="1398945"/>
                  <a:ext cx="199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6192CF5-D1AC-9D49-2FF0-3EBF15043ABF}"/>
                    </a:ext>
                  </a:extLst>
                </p14:cNvPr>
                <p14:cNvContentPartPr/>
                <p14:nvPr/>
              </p14:nvContentPartPr>
              <p14:xfrm>
                <a:off x="2981513" y="1735905"/>
                <a:ext cx="150120" cy="61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6192CF5-D1AC-9D49-2FF0-3EBF15043AB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63873" y="1717905"/>
                  <a:ext cx="185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E20B23-1D81-4BF9-56B4-D64342FEDDD0}"/>
                    </a:ext>
                  </a:extLst>
                </p14:cNvPr>
                <p14:cNvContentPartPr/>
                <p14:nvPr/>
              </p14:nvContentPartPr>
              <p14:xfrm>
                <a:off x="2408753" y="1742385"/>
                <a:ext cx="86400" cy="99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E20B23-1D81-4BF9-56B4-D64342FEDD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91113" y="1724745"/>
                  <a:ext cx="122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992FAC-8D01-6FDC-81BA-404C2304CFFD}"/>
                    </a:ext>
                  </a:extLst>
                </p14:cNvPr>
                <p14:cNvContentPartPr/>
                <p14:nvPr/>
              </p14:nvContentPartPr>
              <p14:xfrm>
                <a:off x="2151353" y="1650225"/>
                <a:ext cx="243360" cy="114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992FAC-8D01-6FDC-81BA-404C2304CFF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133713" y="1632225"/>
                  <a:ext cx="279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650DD5-5263-D8F9-1BEA-C9F0215E0666}"/>
                    </a:ext>
                  </a:extLst>
                </p14:cNvPr>
                <p14:cNvContentPartPr/>
                <p14:nvPr/>
              </p14:nvContentPartPr>
              <p14:xfrm>
                <a:off x="1104473" y="1625025"/>
                <a:ext cx="1156680" cy="339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650DD5-5263-D8F9-1BEA-C9F0215E06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86473" y="1607385"/>
                  <a:ext cx="11923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BB305E-6A9C-E197-3C2E-2828625EA326}"/>
                    </a:ext>
                  </a:extLst>
                </p14:cNvPr>
                <p14:cNvContentPartPr/>
                <p14:nvPr/>
              </p14:nvContentPartPr>
              <p14:xfrm>
                <a:off x="1558433" y="1447185"/>
                <a:ext cx="78840" cy="204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BB305E-6A9C-E197-3C2E-2828625EA32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540433" y="1429545"/>
                  <a:ext cx="1144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C9AC90-353D-BEC9-EA85-26DC3338CF43}"/>
                    </a:ext>
                  </a:extLst>
                </p14:cNvPr>
                <p14:cNvContentPartPr/>
                <p14:nvPr/>
              </p14:nvContentPartPr>
              <p14:xfrm>
                <a:off x="1622513" y="1965225"/>
                <a:ext cx="116280" cy="43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C9AC90-353D-BEC9-EA85-26DC3338CF4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04513" y="1947585"/>
                  <a:ext cx="15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CB5B6A9-0B88-C390-49A4-B72C75AC9E87}"/>
                    </a:ext>
                  </a:extLst>
                </p14:cNvPr>
                <p14:cNvContentPartPr/>
                <p14:nvPr/>
              </p14:nvContentPartPr>
              <p14:xfrm>
                <a:off x="1985033" y="1886025"/>
                <a:ext cx="105480" cy="50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CB5B6A9-0B88-C390-49A4-B72C75AC9E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7033" y="1868385"/>
                  <a:ext cx="141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6793386-17C9-66AC-910F-67346B21FA79}"/>
                    </a:ext>
                  </a:extLst>
                </p14:cNvPr>
                <p14:cNvContentPartPr/>
                <p14:nvPr/>
              </p14:nvContentPartPr>
              <p14:xfrm>
                <a:off x="1147673" y="1630785"/>
                <a:ext cx="151920" cy="59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6793386-17C9-66AC-910F-67346B21FA7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0033" y="1612785"/>
                  <a:ext cx="187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1EA4D8-66DB-7F64-97A8-8189375BAD34}"/>
                    </a:ext>
                  </a:extLst>
                </p14:cNvPr>
                <p14:cNvContentPartPr/>
                <p14:nvPr/>
              </p14:nvContentPartPr>
              <p14:xfrm>
                <a:off x="3097433" y="2051625"/>
                <a:ext cx="432360" cy="241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1EA4D8-66DB-7F64-97A8-8189375BAD3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79433" y="2033625"/>
                  <a:ext cx="468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7E93E1-C310-6EFF-A9F8-B1BBAFF3F58E}"/>
                    </a:ext>
                  </a:extLst>
                </p14:cNvPr>
                <p14:cNvContentPartPr/>
                <p14:nvPr/>
              </p14:nvContentPartPr>
              <p14:xfrm>
                <a:off x="2145953" y="2199945"/>
                <a:ext cx="798840" cy="399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7E93E1-C310-6EFF-A9F8-B1BBAFF3F58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128313" y="2182305"/>
                  <a:ext cx="8344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12A67D9-CA37-2A9B-0D0C-B6342996E44F}"/>
                    </a:ext>
                  </a:extLst>
                </p14:cNvPr>
                <p14:cNvContentPartPr/>
                <p14:nvPr/>
              </p14:nvContentPartPr>
              <p14:xfrm>
                <a:off x="2604953" y="2121825"/>
                <a:ext cx="61920" cy="10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12A67D9-CA37-2A9B-0D0C-B6342996E44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586953" y="2103825"/>
                  <a:ext cx="97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B9FB75D-C5CF-3C39-2A4A-FE5705FC699C}"/>
                    </a:ext>
                  </a:extLst>
                </p14:cNvPr>
                <p14:cNvContentPartPr/>
                <p14:nvPr/>
              </p14:nvContentPartPr>
              <p14:xfrm>
                <a:off x="2711873" y="2074665"/>
                <a:ext cx="67320" cy="14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B9FB75D-C5CF-3C39-2A4A-FE5705FC69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93873" y="2056665"/>
                  <a:ext cx="102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B94191-E184-6115-81AE-9A1206490F73}"/>
                    </a:ext>
                  </a:extLst>
                </p14:cNvPr>
                <p14:cNvContentPartPr/>
                <p14:nvPr/>
              </p14:nvContentPartPr>
              <p14:xfrm>
                <a:off x="1963433" y="2473905"/>
                <a:ext cx="109080" cy="133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B94191-E184-6115-81AE-9A1206490F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45793" y="2455905"/>
                  <a:ext cx="14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8F16484-E987-59D5-75A3-BA249030DFE0}"/>
                    </a:ext>
                  </a:extLst>
                </p14:cNvPr>
                <p14:cNvContentPartPr/>
                <p14:nvPr/>
              </p14:nvContentPartPr>
              <p14:xfrm>
                <a:off x="1604513" y="2271585"/>
                <a:ext cx="316080" cy="294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8F16484-E987-59D5-75A3-BA249030DF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86873" y="2253585"/>
                  <a:ext cx="351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FCF418-8AB7-81B0-6B9D-6C5FF5FE5F0B}"/>
                    </a:ext>
                  </a:extLst>
                </p14:cNvPr>
                <p14:cNvContentPartPr/>
                <p14:nvPr/>
              </p14:nvContentPartPr>
              <p14:xfrm>
                <a:off x="1554833" y="2266905"/>
                <a:ext cx="133920" cy="73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FCF418-8AB7-81B0-6B9D-6C5FF5FE5F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36833" y="2249265"/>
                  <a:ext cx="169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B8AFA11-F93B-E8AB-409E-36CAB3AD4634}"/>
                    </a:ext>
                  </a:extLst>
                </p14:cNvPr>
                <p14:cNvContentPartPr/>
                <p14:nvPr/>
              </p14:nvContentPartPr>
              <p14:xfrm>
                <a:off x="408233" y="2213265"/>
                <a:ext cx="1136160" cy="408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B8AFA11-F93B-E8AB-409E-36CAB3AD463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0593" y="2195265"/>
                  <a:ext cx="11718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AC7722D-C398-5F6C-DC0B-E5431D2328A5}"/>
                    </a:ext>
                  </a:extLst>
                </p14:cNvPr>
                <p14:cNvContentPartPr/>
                <p14:nvPr/>
              </p14:nvContentPartPr>
              <p14:xfrm>
                <a:off x="391673" y="2633385"/>
                <a:ext cx="26640" cy="15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AC7722D-C398-5F6C-DC0B-E5431D2328A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73673" y="2615745"/>
                  <a:ext cx="622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38B2EC-103B-AA89-8428-26F2389AB120}"/>
              </a:ext>
            </a:extLst>
          </p:cNvPr>
          <p:cNvGrpSpPr/>
          <p:nvPr/>
        </p:nvGrpSpPr>
        <p:grpSpPr>
          <a:xfrm>
            <a:off x="1699193" y="3958545"/>
            <a:ext cx="5911560" cy="2347200"/>
            <a:chOff x="1699193" y="3958545"/>
            <a:chExt cx="5911560" cy="234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1213BC-A7F7-FDF1-7A07-5883EAD85DD8}"/>
                    </a:ext>
                  </a:extLst>
                </p14:cNvPr>
                <p14:cNvContentPartPr/>
                <p14:nvPr/>
              </p14:nvContentPartPr>
              <p14:xfrm>
                <a:off x="4784393" y="4971945"/>
                <a:ext cx="154800" cy="140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1213BC-A7F7-FDF1-7A07-5883EAD85DD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66393" y="4953945"/>
                  <a:ext cx="1904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A18A9C-D73A-0EC4-D683-62E54E6406E5}"/>
                    </a:ext>
                  </a:extLst>
                </p14:cNvPr>
                <p14:cNvContentPartPr/>
                <p14:nvPr/>
              </p14:nvContentPartPr>
              <p14:xfrm>
                <a:off x="4846673" y="5023785"/>
                <a:ext cx="34200" cy="63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A18A9C-D73A-0EC4-D683-62E54E6406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29033" y="5006145"/>
                  <a:ext cx="69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33D8E6D-1D18-8E45-84D9-662F64B3CC2C}"/>
                    </a:ext>
                  </a:extLst>
                </p14:cNvPr>
                <p14:cNvContentPartPr/>
                <p14:nvPr/>
              </p14:nvContentPartPr>
              <p14:xfrm>
                <a:off x="6259313" y="3958545"/>
                <a:ext cx="924120" cy="510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33D8E6D-1D18-8E45-84D9-662F64B3CC2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41313" y="3940905"/>
                  <a:ext cx="95976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079AE8E-26AA-D795-83BB-B4FF9A4A4D28}"/>
                    </a:ext>
                  </a:extLst>
                </p14:cNvPr>
                <p14:cNvContentPartPr/>
                <p14:nvPr/>
              </p14:nvContentPartPr>
              <p14:xfrm>
                <a:off x="7264073" y="4310985"/>
                <a:ext cx="346680" cy="1081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079AE8E-26AA-D795-83BB-B4FF9A4A4D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246073" y="4293345"/>
                  <a:ext cx="382320" cy="11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7C5FD9-C7AA-98B8-B574-E5F3DBD5F8DD}"/>
                    </a:ext>
                  </a:extLst>
                </p14:cNvPr>
                <p14:cNvContentPartPr/>
                <p14:nvPr/>
              </p14:nvContentPartPr>
              <p14:xfrm>
                <a:off x="6839273" y="5367945"/>
                <a:ext cx="335160" cy="225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7C5FD9-C7AA-98B8-B574-E5F3DBD5F8D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821273" y="5349945"/>
                  <a:ext cx="370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9E51AF6-0851-CDFA-E2C1-A81614E0604D}"/>
                    </a:ext>
                  </a:extLst>
                </p14:cNvPr>
                <p14:cNvContentPartPr/>
                <p14:nvPr/>
              </p14:nvContentPartPr>
              <p14:xfrm>
                <a:off x="6060593" y="5469465"/>
                <a:ext cx="784800" cy="206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9E51AF6-0851-CDFA-E2C1-A81614E0604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42593" y="5451465"/>
                  <a:ext cx="820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D3B7D81-C852-E9DF-DA8E-90734E865760}"/>
                    </a:ext>
                  </a:extLst>
                </p14:cNvPr>
                <p14:cNvContentPartPr/>
                <p14:nvPr/>
              </p14:nvContentPartPr>
              <p14:xfrm>
                <a:off x="6112433" y="5421225"/>
                <a:ext cx="55440" cy="20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D3B7D81-C852-E9DF-DA8E-90734E86576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94433" y="5403585"/>
                  <a:ext cx="91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1B63687-696E-1A77-F670-AB93BC7607F5}"/>
                    </a:ext>
                  </a:extLst>
                </p14:cNvPr>
                <p14:cNvContentPartPr/>
                <p14:nvPr/>
              </p14:nvContentPartPr>
              <p14:xfrm>
                <a:off x="6199553" y="5771865"/>
                <a:ext cx="154440" cy="4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1B63687-696E-1A77-F670-AB93BC7607F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81913" y="5754225"/>
                  <a:ext cx="190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6F472B-880A-2BAA-F53F-70399D2E77C4}"/>
                    </a:ext>
                  </a:extLst>
                </p14:cNvPr>
                <p14:cNvContentPartPr/>
                <p14:nvPr/>
              </p14:nvContentPartPr>
              <p14:xfrm>
                <a:off x="5717873" y="5591505"/>
                <a:ext cx="129600" cy="120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6F472B-880A-2BAA-F53F-70399D2E77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699873" y="5573865"/>
                  <a:ext cx="165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4AD21CB-051E-E683-78A1-E68EFF23C525}"/>
                    </a:ext>
                  </a:extLst>
                </p14:cNvPr>
                <p14:cNvContentPartPr/>
                <p14:nvPr/>
              </p14:nvContentPartPr>
              <p14:xfrm>
                <a:off x="4494233" y="5511945"/>
                <a:ext cx="1176840" cy="35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4AD21CB-051E-E683-78A1-E68EFF23C52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76593" y="5494305"/>
                  <a:ext cx="12124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324E114-7469-3277-41DF-8311ED15C9D7}"/>
                    </a:ext>
                  </a:extLst>
                </p14:cNvPr>
                <p14:cNvContentPartPr/>
                <p14:nvPr/>
              </p14:nvContentPartPr>
              <p14:xfrm>
                <a:off x="5042513" y="5443185"/>
                <a:ext cx="40320" cy="15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324E114-7469-3277-41DF-8311ED15C9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24873" y="5425545"/>
                  <a:ext cx="75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393150-8FF4-DC1E-B373-4FC85CCE324B}"/>
                    </a:ext>
                  </a:extLst>
                </p14:cNvPr>
                <p14:cNvContentPartPr/>
                <p14:nvPr/>
              </p14:nvContentPartPr>
              <p14:xfrm>
                <a:off x="5023073" y="5916945"/>
                <a:ext cx="122400" cy="35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393150-8FF4-DC1E-B373-4FC85CCE32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5073" y="5898945"/>
                  <a:ext cx="158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3CDDE11-93F7-1FD7-DF21-7CDDD898A2D8}"/>
                    </a:ext>
                  </a:extLst>
                </p14:cNvPr>
                <p14:cNvContentPartPr/>
                <p14:nvPr/>
              </p14:nvContentPartPr>
              <p14:xfrm>
                <a:off x="5385593" y="5858625"/>
                <a:ext cx="141840" cy="42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3CDDE11-93F7-1FD7-DF21-7CDDD898A2D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67593" y="5840985"/>
                  <a:ext cx="177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A4E864-9D13-0B7E-CF4B-8BDB76DD75DA}"/>
                    </a:ext>
                  </a:extLst>
                </p14:cNvPr>
                <p14:cNvContentPartPr/>
                <p14:nvPr/>
              </p14:nvContentPartPr>
              <p14:xfrm>
                <a:off x="4543913" y="5546145"/>
                <a:ext cx="196920" cy="33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A4E864-9D13-0B7E-CF4B-8BDB76DD75D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26273" y="5528145"/>
                  <a:ext cx="232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6D0F18-7826-440B-8F0C-19EF242F733C}"/>
                    </a:ext>
                  </a:extLst>
                </p14:cNvPr>
                <p14:cNvContentPartPr/>
                <p14:nvPr/>
              </p14:nvContentPartPr>
              <p14:xfrm>
                <a:off x="3839393" y="5604825"/>
                <a:ext cx="579600" cy="309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6D0F18-7826-440B-8F0C-19EF242F733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821753" y="5586825"/>
                  <a:ext cx="615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F135DEF-F9B6-6EF0-F550-CFF20AC04DBF}"/>
                    </a:ext>
                  </a:extLst>
                </p14:cNvPr>
                <p14:cNvContentPartPr/>
                <p14:nvPr/>
              </p14:nvContentPartPr>
              <p14:xfrm>
                <a:off x="2752193" y="5605185"/>
                <a:ext cx="1032480" cy="536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F135DEF-F9B6-6EF0-F550-CFF20AC04DB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34553" y="5587185"/>
                  <a:ext cx="10681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36AF8AD-ED29-4BB5-19B5-4FED0A020CEF}"/>
                    </a:ext>
                  </a:extLst>
                </p14:cNvPr>
                <p14:cNvContentPartPr/>
                <p14:nvPr/>
              </p14:nvContentPartPr>
              <p14:xfrm>
                <a:off x="3401273" y="5658105"/>
                <a:ext cx="58320" cy="1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36AF8AD-ED29-4BB5-19B5-4FED0A020CE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83273" y="5640465"/>
                  <a:ext cx="9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52732C-AC16-1058-F570-54C19D0F5D18}"/>
                    </a:ext>
                  </a:extLst>
                </p14:cNvPr>
                <p14:cNvContentPartPr/>
                <p14:nvPr/>
              </p14:nvContentPartPr>
              <p14:xfrm>
                <a:off x="3525833" y="5628225"/>
                <a:ext cx="43560" cy="19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52732C-AC16-1058-F570-54C19D0F5D1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07833" y="5610225"/>
                  <a:ext cx="792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A0DBC8F-B999-2B78-4C9B-94B5C43E4782}"/>
                    </a:ext>
                  </a:extLst>
                </p14:cNvPr>
                <p14:cNvContentPartPr/>
                <p14:nvPr/>
              </p14:nvContentPartPr>
              <p14:xfrm>
                <a:off x="2680553" y="5846025"/>
                <a:ext cx="43920" cy="204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A0DBC8F-B999-2B78-4C9B-94B5C43E478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62553" y="5828025"/>
                  <a:ext cx="795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106D85-A270-6FCD-9847-E9E8F158E3FB}"/>
                    </a:ext>
                  </a:extLst>
                </p14:cNvPr>
                <p14:cNvContentPartPr/>
                <p14:nvPr/>
              </p14:nvContentPartPr>
              <p14:xfrm>
                <a:off x="2366993" y="5549025"/>
                <a:ext cx="252000" cy="388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106D85-A270-6FCD-9847-E9E8F158E3F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49353" y="5531385"/>
                  <a:ext cx="287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E0700E4-62AE-CB9E-03A0-FD528A36D91F}"/>
                    </a:ext>
                  </a:extLst>
                </p14:cNvPr>
                <p14:cNvContentPartPr/>
                <p14:nvPr/>
              </p14:nvContentPartPr>
              <p14:xfrm>
                <a:off x="1699193" y="5720385"/>
                <a:ext cx="654480" cy="585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E0700E4-62AE-CB9E-03A0-FD528A36D91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81193" y="5702745"/>
                  <a:ext cx="6901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902399A-0BED-44F7-839A-CD9FC91D3031}"/>
                    </a:ext>
                  </a:extLst>
                </p14:cNvPr>
                <p14:cNvContentPartPr/>
                <p14:nvPr/>
              </p14:nvContentPartPr>
              <p14:xfrm>
                <a:off x="2005553" y="5538945"/>
                <a:ext cx="248760" cy="171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902399A-0BED-44F7-839A-CD9FC91D30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87553" y="5521305"/>
                  <a:ext cx="284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CFC7777-D12E-907C-CBD5-FD6380AB9EDD}"/>
                    </a:ext>
                  </a:extLst>
                </p14:cNvPr>
                <p14:cNvContentPartPr/>
                <p14:nvPr/>
              </p14:nvContentPartPr>
              <p14:xfrm>
                <a:off x="1766873" y="5983905"/>
                <a:ext cx="70560" cy="25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CFC7777-D12E-907C-CBD5-FD6380AB9ED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748873" y="5966265"/>
                  <a:ext cx="106200" cy="61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9896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DDD40E-D360-B463-6DB8-F56DAD6E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79109"/>
            <a:ext cx="8224224" cy="63233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F6384F-E118-AF12-1024-1A14A0BD7C7D}"/>
                  </a:ext>
                </a:extLst>
              </p14:cNvPr>
              <p14:cNvContentPartPr/>
              <p14:nvPr/>
            </p14:nvContentPartPr>
            <p14:xfrm>
              <a:off x="6618233" y="1219665"/>
              <a:ext cx="1002960" cy="57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F6384F-E118-AF12-1024-1A14A0BD7C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0233" y="1201665"/>
                <a:ext cx="1038600" cy="61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2CA15643-4E7C-1893-C855-DB85DBF119E5}"/>
              </a:ext>
            </a:extLst>
          </p:cNvPr>
          <p:cNvGrpSpPr/>
          <p:nvPr/>
        </p:nvGrpSpPr>
        <p:grpSpPr>
          <a:xfrm>
            <a:off x="1456913" y="1769025"/>
            <a:ext cx="6543720" cy="2257920"/>
            <a:chOff x="1456913" y="1769025"/>
            <a:chExt cx="6543720" cy="225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D79AD0-760B-A27C-C7D7-0BE24FF7BA16}"/>
                    </a:ext>
                  </a:extLst>
                </p14:cNvPr>
                <p14:cNvContentPartPr/>
                <p14:nvPr/>
              </p14:nvContentPartPr>
              <p14:xfrm>
                <a:off x="7695353" y="1769025"/>
                <a:ext cx="305280" cy="1182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D79AD0-760B-A27C-C7D7-0BE24FF7BA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77713" y="1751025"/>
                  <a:ext cx="340920" cy="12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D8918C5-F5B8-94CF-5B16-9B1A40774836}"/>
                    </a:ext>
                  </a:extLst>
                </p14:cNvPr>
                <p14:cNvContentPartPr/>
                <p14:nvPr/>
              </p14:nvContentPartPr>
              <p14:xfrm>
                <a:off x="7134473" y="2795385"/>
                <a:ext cx="307440" cy="207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D8918C5-F5B8-94CF-5B16-9B1A407748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16473" y="2777745"/>
                  <a:ext cx="343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EDE473C-B69D-D400-3CB9-A5B87B87A195}"/>
                    </a:ext>
                  </a:extLst>
                </p14:cNvPr>
                <p14:cNvContentPartPr/>
                <p14:nvPr/>
              </p14:nvContentPartPr>
              <p14:xfrm>
                <a:off x="6440753" y="2856225"/>
                <a:ext cx="709560" cy="248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EDE473C-B69D-D400-3CB9-A5B87B87A19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422753" y="2838225"/>
                  <a:ext cx="745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70E0B62-6FDF-315D-BBB5-2A459BB022FC}"/>
                    </a:ext>
                  </a:extLst>
                </p14:cNvPr>
                <p14:cNvContentPartPr/>
                <p14:nvPr/>
              </p14:nvContentPartPr>
              <p14:xfrm>
                <a:off x="6464873" y="2887545"/>
                <a:ext cx="60120" cy="32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70E0B62-6FDF-315D-BBB5-2A459BB022F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47233" y="2869905"/>
                  <a:ext cx="95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F4D887D-C049-79E3-96C4-F9280C140612}"/>
                    </a:ext>
                  </a:extLst>
                </p14:cNvPr>
                <p14:cNvContentPartPr/>
                <p14:nvPr/>
              </p14:nvContentPartPr>
              <p14:xfrm>
                <a:off x="6522833" y="3193905"/>
                <a:ext cx="149040" cy="54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F4D887D-C049-79E3-96C4-F9280C14061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05193" y="3175905"/>
                  <a:ext cx="184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B776FD-8E0F-5145-6EBC-D03AD12363D1}"/>
                    </a:ext>
                  </a:extLst>
                </p14:cNvPr>
                <p14:cNvContentPartPr/>
                <p14:nvPr/>
              </p14:nvContentPartPr>
              <p14:xfrm>
                <a:off x="6053393" y="3068265"/>
                <a:ext cx="146520" cy="155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B776FD-8E0F-5145-6EBC-D03AD12363D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035753" y="3050265"/>
                  <a:ext cx="182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80CEDF-E12E-3888-79DE-42BB36113555}"/>
                    </a:ext>
                  </a:extLst>
                </p14:cNvPr>
                <p14:cNvContentPartPr/>
                <p14:nvPr/>
              </p14:nvContentPartPr>
              <p14:xfrm>
                <a:off x="4936673" y="2949105"/>
                <a:ext cx="1113480" cy="306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80CEDF-E12E-3888-79DE-42BB361135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18673" y="2931105"/>
                  <a:ext cx="1149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27C6E98-A64E-C951-BA43-5A1CADBAB10B}"/>
                    </a:ext>
                  </a:extLst>
                </p14:cNvPr>
                <p14:cNvContentPartPr/>
                <p14:nvPr/>
              </p14:nvContentPartPr>
              <p14:xfrm>
                <a:off x="5324033" y="2907345"/>
                <a:ext cx="37800" cy="138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27C6E98-A64E-C951-BA43-5A1CADBAB1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06393" y="2889345"/>
                  <a:ext cx="73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B22D69F-2E0E-4B15-A98C-ADCF4F93E59B}"/>
                    </a:ext>
                  </a:extLst>
                </p14:cNvPr>
                <p14:cNvContentPartPr/>
                <p14:nvPr/>
              </p14:nvContentPartPr>
              <p14:xfrm>
                <a:off x="5312513" y="3330705"/>
                <a:ext cx="114480" cy="41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B22D69F-2E0E-4B15-A98C-ADCF4F93E59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4513" y="3312705"/>
                  <a:ext cx="15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98BE92-0F0D-BE9A-FC59-DE5178005211}"/>
                    </a:ext>
                  </a:extLst>
                </p14:cNvPr>
                <p14:cNvContentPartPr/>
                <p14:nvPr/>
              </p14:nvContentPartPr>
              <p14:xfrm>
                <a:off x="5649113" y="3278865"/>
                <a:ext cx="129600" cy="4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98BE92-0F0D-BE9A-FC59-DE517800521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31473" y="3261225"/>
                  <a:ext cx="16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0E7BC8F-ECC9-12D3-F610-BB218E22611D}"/>
                    </a:ext>
                  </a:extLst>
                </p14:cNvPr>
                <p14:cNvContentPartPr/>
                <p14:nvPr/>
              </p14:nvContentPartPr>
              <p14:xfrm>
                <a:off x="4890233" y="3020385"/>
                <a:ext cx="98640" cy="3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0E7BC8F-ECC9-12D3-F610-BB218E22611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72593" y="3002745"/>
                  <a:ext cx="134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675A1D6-F2B7-5532-56E7-E01B2EB934AB}"/>
                    </a:ext>
                  </a:extLst>
                </p14:cNvPr>
                <p14:cNvContentPartPr/>
                <p14:nvPr/>
              </p14:nvContentPartPr>
              <p14:xfrm>
                <a:off x="4397033" y="2982225"/>
                <a:ext cx="460800" cy="298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675A1D6-F2B7-5532-56E7-E01B2EB934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79033" y="2964585"/>
                  <a:ext cx="496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158AA5-99A0-D92E-2548-E4D7DC729647}"/>
                    </a:ext>
                  </a:extLst>
                </p14:cNvPr>
                <p14:cNvContentPartPr/>
                <p14:nvPr/>
              </p14:nvContentPartPr>
              <p14:xfrm>
                <a:off x="3098873" y="2856585"/>
                <a:ext cx="1206360" cy="679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158AA5-99A0-D92E-2548-E4D7DC72964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81233" y="2838945"/>
                  <a:ext cx="124200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3AB518-1E48-6624-CFBC-5DD9E29D0140}"/>
                    </a:ext>
                  </a:extLst>
                </p14:cNvPr>
                <p14:cNvContentPartPr/>
                <p14:nvPr/>
              </p14:nvContentPartPr>
              <p14:xfrm>
                <a:off x="4022633" y="3067185"/>
                <a:ext cx="38160" cy="9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3AB518-1E48-6624-CFBC-5DD9E29D014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04993" y="3049185"/>
                  <a:ext cx="7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B4C6826-0328-6379-CB2F-7DB50BADF583}"/>
                    </a:ext>
                  </a:extLst>
                </p14:cNvPr>
                <p14:cNvContentPartPr/>
                <p14:nvPr/>
              </p14:nvContentPartPr>
              <p14:xfrm>
                <a:off x="4124513" y="3039105"/>
                <a:ext cx="42480" cy="13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B4C6826-0328-6379-CB2F-7DB50BADF58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06513" y="3021105"/>
                  <a:ext cx="78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67C4E62-7D55-07A0-D4F5-13F12376DBEE}"/>
                    </a:ext>
                  </a:extLst>
                </p14:cNvPr>
                <p14:cNvContentPartPr/>
                <p14:nvPr/>
              </p14:nvContentPartPr>
              <p14:xfrm>
                <a:off x="3052793" y="3312705"/>
                <a:ext cx="28800" cy="18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67C4E62-7D55-07A0-D4F5-13F12376DB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34793" y="3294705"/>
                  <a:ext cx="64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CA0DE8-F50C-950B-6E5D-21492578D827}"/>
                    </a:ext>
                  </a:extLst>
                </p14:cNvPr>
                <p14:cNvContentPartPr/>
                <p14:nvPr/>
              </p14:nvContentPartPr>
              <p14:xfrm>
                <a:off x="2682353" y="3024345"/>
                <a:ext cx="240840" cy="4010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CA0DE8-F50C-950B-6E5D-21492578D8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664353" y="3006705"/>
                  <a:ext cx="2764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F28A69-2F0F-3561-295A-A2A5BD7696F6}"/>
                    </a:ext>
                  </a:extLst>
                </p14:cNvPr>
                <p14:cNvContentPartPr/>
                <p14:nvPr/>
              </p14:nvContentPartPr>
              <p14:xfrm>
                <a:off x="1456913" y="3192465"/>
                <a:ext cx="1236960" cy="834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F28A69-2F0F-3561-295A-A2A5BD7696F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38913" y="3174825"/>
                  <a:ext cx="1272600" cy="87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5AB1D4-D715-39CF-B4EA-DCDA81AFB2B2}"/>
                    </a:ext>
                  </a:extLst>
                </p14:cNvPr>
                <p14:cNvContentPartPr/>
                <p14:nvPr/>
              </p14:nvContentPartPr>
              <p14:xfrm>
                <a:off x="2524313" y="3117225"/>
                <a:ext cx="138960" cy="68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5AB1D4-D715-39CF-B4EA-DCDA81AFB2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06313" y="3099585"/>
                  <a:ext cx="174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357F6A-47F8-0BDD-B470-0027461EA93C}"/>
                    </a:ext>
                  </a:extLst>
                </p14:cNvPr>
                <p14:cNvContentPartPr/>
                <p14:nvPr/>
              </p14:nvContentPartPr>
              <p14:xfrm>
                <a:off x="2373113" y="3312345"/>
                <a:ext cx="30600" cy="34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357F6A-47F8-0BDD-B470-0027461EA93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355473" y="3294705"/>
                  <a:ext cx="6624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B530DB-35E0-3662-AA21-D190DC0DC62B}"/>
                  </a:ext>
                </a:extLst>
              </p14:cNvPr>
              <p14:cNvContentPartPr/>
              <p14:nvPr/>
            </p14:nvContentPartPr>
            <p14:xfrm>
              <a:off x="2527193" y="2199225"/>
              <a:ext cx="79560" cy="187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B530DB-35E0-3662-AA21-D190DC0DC62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509553" y="2181585"/>
                <a:ext cx="115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07E6251-BFDC-D3EF-A141-30E5AB7A8221}"/>
                  </a:ext>
                </a:extLst>
              </p14:cNvPr>
              <p14:cNvContentPartPr/>
              <p14:nvPr/>
            </p14:nvContentPartPr>
            <p14:xfrm>
              <a:off x="4615193" y="4067985"/>
              <a:ext cx="399240" cy="2412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07E6251-BFDC-D3EF-A141-30E5AB7A82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597553" y="4050345"/>
                <a:ext cx="4348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3D9C058-927D-9B3B-ECAF-689E1576F6E8}"/>
                  </a:ext>
                </a:extLst>
              </p14:cNvPr>
              <p14:cNvContentPartPr/>
              <p14:nvPr/>
            </p14:nvContentPartPr>
            <p14:xfrm>
              <a:off x="3321353" y="4260945"/>
              <a:ext cx="1374120" cy="3466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3D9C058-927D-9B3B-ECAF-689E1576F6E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03713" y="4243305"/>
                <a:ext cx="1409760" cy="38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60934972-39CC-E671-9AB9-051477FE2A55}"/>
              </a:ext>
            </a:extLst>
          </p:cNvPr>
          <p:cNvGrpSpPr/>
          <p:nvPr/>
        </p:nvGrpSpPr>
        <p:grpSpPr>
          <a:xfrm>
            <a:off x="667793" y="4202625"/>
            <a:ext cx="2878920" cy="2238120"/>
            <a:chOff x="667793" y="4202625"/>
            <a:chExt cx="2878920" cy="22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3A4666E-209F-16E9-2270-BC2A29B57376}"/>
                    </a:ext>
                  </a:extLst>
                </p14:cNvPr>
                <p14:cNvContentPartPr/>
                <p14:nvPr/>
              </p14:nvContentPartPr>
              <p14:xfrm>
                <a:off x="2960273" y="4348065"/>
                <a:ext cx="295200" cy="259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3A4666E-209F-16E9-2270-BC2A29B573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42273" y="4330065"/>
                  <a:ext cx="3308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EEA8429-4A9C-ED02-141A-7489DED4F223}"/>
                    </a:ext>
                  </a:extLst>
                </p14:cNvPr>
                <p14:cNvContentPartPr/>
                <p14:nvPr/>
              </p14:nvContentPartPr>
              <p14:xfrm>
                <a:off x="3062513" y="4232865"/>
                <a:ext cx="22680" cy="32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EEA8429-4A9C-ED02-141A-7489DED4F22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44873" y="4214865"/>
                  <a:ext cx="58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C2231AB-4929-A6ED-4A20-93125306B4D2}"/>
                    </a:ext>
                  </a:extLst>
                </p14:cNvPr>
                <p14:cNvContentPartPr/>
                <p14:nvPr/>
              </p14:nvContentPartPr>
              <p14:xfrm>
                <a:off x="2861273" y="4202625"/>
                <a:ext cx="54000" cy="133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C2231AB-4929-A6ED-4A20-93125306B4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843273" y="4184985"/>
                  <a:ext cx="89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1DEDC0-B4F0-75E3-4FEF-8D33622BEF36}"/>
                    </a:ext>
                  </a:extLst>
                </p14:cNvPr>
                <p14:cNvContentPartPr/>
                <p14:nvPr/>
              </p14:nvContentPartPr>
              <p14:xfrm>
                <a:off x="2747513" y="4350225"/>
                <a:ext cx="104400" cy="189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1DEDC0-B4F0-75E3-4FEF-8D33622BEF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29513" y="4332585"/>
                  <a:ext cx="140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3DC6EC0-50F1-BCE7-4294-600CB5D99E17}"/>
                    </a:ext>
                  </a:extLst>
                </p14:cNvPr>
                <p14:cNvContentPartPr/>
                <p14:nvPr/>
              </p14:nvContentPartPr>
              <p14:xfrm>
                <a:off x="2105273" y="4364265"/>
                <a:ext cx="562320" cy="226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3DC6EC0-50F1-BCE7-4294-600CB5D99E1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87273" y="4346265"/>
                  <a:ext cx="5979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2F39A2-70A4-9C79-73AD-5825EF626502}"/>
                    </a:ext>
                  </a:extLst>
                </p14:cNvPr>
                <p14:cNvContentPartPr/>
                <p14:nvPr/>
              </p14:nvContentPartPr>
              <p14:xfrm>
                <a:off x="2163953" y="4229985"/>
                <a:ext cx="214200" cy="669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2F39A2-70A4-9C79-73AD-5825EF6265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46313" y="4212345"/>
                  <a:ext cx="249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5D42A3-4D28-8788-74C6-6C43D9D05FC6}"/>
                    </a:ext>
                  </a:extLst>
                </p14:cNvPr>
                <p14:cNvContentPartPr/>
                <p14:nvPr/>
              </p14:nvContentPartPr>
              <p14:xfrm>
                <a:off x="2458793" y="4654785"/>
                <a:ext cx="139320" cy="66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5D42A3-4D28-8788-74C6-6C43D9D05F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40793" y="4636785"/>
                  <a:ext cx="174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C0FFD24-D938-0480-59A8-3EB9D5FAAD8D}"/>
                    </a:ext>
                  </a:extLst>
                </p14:cNvPr>
                <p14:cNvContentPartPr/>
                <p14:nvPr/>
              </p14:nvContentPartPr>
              <p14:xfrm>
                <a:off x="828713" y="4441665"/>
                <a:ext cx="996480" cy="464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C0FFD24-D938-0480-59A8-3EB9D5FAAD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11073" y="4423665"/>
                  <a:ext cx="103212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AF6ADF9-9496-0EF9-B03B-5FACA0EC6602}"/>
                    </a:ext>
                  </a:extLst>
                </p14:cNvPr>
                <p14:cNvContentPartPr/>
                <p14:nvPr/>
              </p14:nvContentPartPr>
              <p14:xfrm>
                <a:off x="1091513" y="4443825"/>
                <a:ext cx="86760" cy="164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AF6ADF9-9496-0EF9-B03B-5FACA0EC660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73873" y="4426185"/>
                  <a:ext cx="122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EB1EE0-D979-58B6-AB3B-1EF3783A1BEA}"/>
                    </a:ext>
                  </a:extLst>
                </p14:cNvPr>
                <p14:cNvContentPartPr/>
                <p14:nvPr/>
              </p14:nvContentPartPr>
              <p14:xfrm>
                <a:off x="1315073" y="4973385"/>
                <a:ext cx="122400" cy="68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EB1EE0-D979-58B6-AB3B-1EF3783A1B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97433" y="4955385"/>
                  <a:ext cx="158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CB9B10-34CB-860B-6BEB-FE78C646D109}"/>
                    </a:ext>
                  </a:extLst>
                </p14:cNvPr>
                <p14:cNvContentPartPr/>
                <p14:nvPr/>
              </p14:nvContentPartPr>
              <p14:xfrm>
                <a:off x="1647353" y="4805625"/>
                <a:ext cx="128520" cy="88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CB9B10-34CB-860B-6BEB-FE78C646D1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29713" y="4787625"/>
                  <a:ext cx="164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64FBAB-B943-819D-F7DC-4790E98598E2}"/>
                    </a:ext>
                  </a:extLst>
                </p14:cNvPr>
                <p14:cNvContentPartPr/>
                <p14:nvPr/>
              </p14:nvContentPartPr>
              <p14:xfrm>
                <a:off x="713153" y="4609785"/>
                <a:ext cx="176760" cy="106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64FBAB-B943-819D-F7DC-4790E98598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5153" y="4591785"/>
                  <a:ext cx="21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4089162-8765-A0AD-9222-D12B6BC175A8}"/>
                    </a:ext>
                  </a:extLst>
                </p14:cNvPr>
                <p14:cNvContentPartPr/>
                <p14:nvPr/>
              </p14:nvContentPartPr>
              <p14:xfrm>
                <a:off x="2864873" y="4764585"/>
                <a:ext cx="462240" cy="296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4089162-8765-A0AD-9222-D12B6BC175A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47233" y="4746585"/>
                  <a:ext cx="4978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3EF609-7A9E-6733-C2AF-B2E434D614F6}"/>
                    </a:ext>
                  </a:extLst>
                </p14:cNvPr>
                <p14:cNvContentPartPr/>
                <p14:nvPr/>
              </p14:nvContentPartPr>
              <p14:xfrm>
                <a:off x="2083673" y="4967265"/>
                <a:ext cx="720720" cy="27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3EF609-7A9E-6733-C2AF-B2E434D614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66033" y="4949625"/>
                  <a:ext cx="756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E6AC3C-98F8-1977-8DBE-B1070B9D9452}"/>
                    </a:ext>
                  </a:extLst>
                </p14:cNvPr>
                <p14:cNvContentPartPr/>
                <p14:nvPr/>
              </p14:nvContentPartPr>
              <p14:xfrm>
                <a:off x="2266553" y="4953945"/>
                <a:ext cx="41040" cy="8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E6AC3C-98F8-1977-8DBE-B1070B9D945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48553" y="4935945"/>
                  <a:ext cx="76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9E71937-D042-E70E-DB5D-133D66C29807}"/>
                    </a:ext>
                  </a:extLst>
                </p14:cNvPr>
                <p14:cNvContentPartPr/>
                <p14:nvPr/>
              </p14:nvContentPartPr>
              <p14:xfrm>
                <a:off x="2567513" y="4914705"/>
                <a:ext cx="49680" cy="10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9E71937-D042-E70E-DB5D-133D66C2980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549513" y="4897065"/>
                  <a:ext cx="85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6015AF0-51DA-434D-1C7B-E2CAE90E077F}"/>
                    </a:ext>
                  </a:extLst>
                </p14:cNvPr>
                <p14:cNvContentPartPr/>
                <p14:nvPr/>
              </p14:nvContentPartPr>
              <p14:xfrm>
                <a:off x="1856513" y="5138265"/>
                <a:ext cx="138240" cy="136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6015AF0-51DA-434D-1C7B-E2CAE90E077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38873" y="5120625"/>
                  <a:ext cx="173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83C1C96-6880-E17D-754A-7B71483409EB}"/>
                    </a:ext>
                  </a:extLst>
                </p14:cNvPr>
                <p14:cNvContentPartPr/>
                <p14:nvPr/>
              </p14:nvContentPartPr>
              <p14:xfrm>
                <a:off x="1756073" y="5107665"/>
                <a:ext cx="51840" cy="123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83C1C96-6880-E17D-754A-7B71483409E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38433" y="5089665"/>
                  <a:ext cx="87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3DC2DAA-43EE-10A0-EA59-84493A56E0DE}"/>
                    </a:ext>
                  </a:extLst>
                </p14:cNvPr>
                <p14:cNvContentPartPr/>
                <p14:nvPr/>
              </p14:nvContentPartPr>
              <p14:xfrm>
                <a:off x="1423793" y="5222505"/>
                <a:ext cx="293400" cy="408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3DC2DAA-43EE-10A0-EA59-84493A56E0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06153" y="5204505"/>
                  <a:ext cx="3290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317DF7A-C1B3-FB5E-730D-1459A8BFAD1B}"/>
                    </a:ext>
                  </a:extLst>
                </p14:cNvPr>
                <p14:cNvContentPartPr/>
                <p14:nvPr/>
              </p14:nvContentPartPr>
              <p14:xfrm>
                <a:off x="1517393" y="5107665"/>
                <a:ext cx="78120" cy="120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317DF7A-C1B3-FB5E-730D-1459A8BFAD1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99393" y="5089665"/>
                  <a:ext cx="113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0BF684-25C5-3417-D018-E2EBC983D158}"/>
                    </a:ext>
                  </a:extLst>
                </p14:cNvPr>
                <p14:cNvContentPartPr/>
                <p14:nvPr/>
              </p14:nvContentPartPr>
              <p14:xfrm>
                <a:off x="1145873" y="5296305"/>
                <a:ext cx="331200" cy="169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0BF684-25C5-3417-D018-E2EBC983D15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7873" y="5278305"/>
                  <a:ext cx="366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462C36A-47E5-F1CC-8732-B9582EC71018}"/>
                    </a:ext>
                  </a:extLst>
                </p14:cNvPr>
                <p14:cNvContentPartPr/>
                <p14:nvPr/>
              </p14:nvContentPartPr>
              <p14:xfrm>
                <a:off x="1198433" y="5228985"/>
                <a:ext cx="138240" cy="68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462C36A-47E5-F1CC-8732-B9582EC710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80793" y="5210985"/>
                  <a:ext cx="173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3EDDF3-762D-83A4-E93E-9D506AC34B17}"/>
                    </a:ext>
                  </a:extLst>
                </p14:cNvPr>
                <p14:cNvContentPartPr/>
                <p14:nvPr/>
              </p14:nvContentPartPr>
              <p14:xfrm>
                <a:off x="3460673" y="5281545"/>
                <a:ext cx="86040" cy="161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3EDDF3-762D-83A4-E93E-9D506AC34B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43033" y="5263545"/>
                  <a:ext cx="121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D8E2D0-A642-6244-A099-1F45603DE7E2}"/>
                    </a:ext>
                  </a:extLst>
                </p14:cNvPr>
                <p14:cNvContentPartPr/>
                <p14:nvPr/>
              </p14:nvContentPartPr>
              <p14:xfrm>
                <a:off x="3336113" y="5115945"/>
                <a:ext cx="71640" cy="1130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D8E2D0-A642-6244-A099-1F45603DE7E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18113" y="5098305"/>
                  <a:ext cx="107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0EEB71-D9A2-B003-E0E5-461CB0D665AA}"/>
                    </a:ext>
                  </a:extLst>
                </p14:cNvPr>
                <p14:cNvContentPartPr/>
                <p14:nvPr/>
              </p14:nvContentPartPr>
              <p14:xfrm>
                <a:off x="3226673" y="5406105"/>
                <a:ext cx="105480" cy="150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0EEB71-D9A2-B003-E0E5-461CB0D665A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08673" y="5388465"/>
                  <a:ext cx="141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9F2A512-923A-454D-1469-99F3DA690A45}"/>
                    </a:ext>
                  </a:extLst>
                </p14:cNvPr>
                <p14:cNvContentPartPr/>
                <p14:nvPr/>
              </p14:nvContentPartPr>
              <p14:xfrm>
                <a:off x="2539793" y="5337705"/>
                <a:ext cx="652680" cy="321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9F2A512-923A-454D-1469-99F3DA690A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22153" y="5319705"/>
                  <a:ext cx="68832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1CF055-A7FC-DE2D-7378-CC760781A3B5}"/>
                    </a:ext>
                  </a:extLst>
                </p14:cNvPr>
                <p14:cNvContentPartPr/>
                <p14:nvPr/>
              </p14:nvContentPartPr>
              <p14:xfrm>
                <a:off x="1708913" y="5623185"/>
                <a:ext cx="525960" cy="348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1CF055-A7FC-DE2D-7378-CC760781A3B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690913" y="5605185"/>
                  <a:ext cx="5616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05EA02-FDBB-3323-D2D9-FD96E2A5CF71}"/>
                    </a:ext>
                  </a:extLst>
                </p14:cNvPr>
                <p14:cNvContentPartPr/>
                <p14:nvPr/>
              </p14:nvContentPartPr>
              <p14:xfrm>
                <a:off x="1731593" y="5637585"/>
                <a:ext cx="67680" cy="116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05EA02-FDBB-3323-D2D9-FD96E2A5CF7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13593" y="5619945"/>
                  <a:ext cx="103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85A174-4359-010E-1A6B-079EE35E1A0A}"/>
                    </a:ext>
                  </a:extLst>
                </p14:cNvPr>
                <p14:cNvContentPartPr/>
                <p14:nvPr/>
              </p14:nvContentPartPr>
              <p14:xfrm>
                <a:off x="2094473" y="5497545"/>
                <a:ext cx="130680" cy="55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85A174-4359-010E-1A6B-079EE35E1A0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76833" y="5479545"/>
                  <a:ext cx="166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24CC30D-9959-B850-F791-B13AC3115165}"/>
                    </a:ext>
                  </a:extLst>
                </p14:cNvPr>
                <p14:cNvContentPartPr/>
                <p14:nvPr/>
              </p14:nvContentPartPr>
              <p14:xfrm>
                <a:off x="1371233" y="5875545"/>
                <a:ext cx="173160" cy="191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24CC30D-9959-B850-F791-B13AC311516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53593" y="5857545"/>
                  <a:ext cx="2088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444A262-0CAE-20A6-E07C-A7DE705EFF54}"/>
                    </a:ext>
                  </a:extLst>
                </p14:cNvPr>
                <p14:cNvContentPartPr/>
                <p14:nvPr/>
              </p14:nvContentPartPr>
              <p14:xfrm>
                <a:off x="1252793" y="5826225"/>
                <a:ext cx="77040" cy="102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444A262-0CAE-20A6-E07C-A7DE705EFF5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34793" y="5808225"/>
                  <a:ext cx="112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309220-9D8F-50F1-179D-33E479D91F0F}"/>
                    </a:ext>
                  </a:extLst>
                </p14:cNvPr>
                <p14:cNvContentPartPr/>
                <p14:nvPr/>
              </p14:nvContentPartPr>
              <p14:xfrm>
                <a:off x="800273" y="5899665"/>
                <a:ext cx="472320" cy="309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309220-9D8F-50F1-179D-33E479D91F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82633" y="5881665"/>
                  <a:ext cx="5079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4E7E6A5-ADAC-498F-E9A5-B3BECFBA19EC}"/>
                    </a:ext>
                  </a:extLst>
                </p14:cNvPr>
                <p14:cNvContentPartPr/>
                <p14:nvPr/>
              </p14:nvContentPartPr>
              <p14:xfrm>
                <a:off x="1046153" y="5731545"/>
                <a:ext cx="103320" cy="110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4E7E6A5-ADAC-498F-E9A5-B3BECFBA19E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8153" y="5713545"/>
                  <a:ext cx="138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322136D-7101-2C60-36A1-2DA40D026ED0}"/>
                    </a:ext>
                  </a:extLst>
                </p14:cNvPr>
                <p14:cNvContentPartPr/>
                <p14:nvPr/>
              </p14:nvContentPartPr>
              <p14:xfrm>
                <a:off x="707753" y="5785545"/>
                <a:ext cx="92520" cy="5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322136D-7101-2C60-36A1-2DA40D026ED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753" y="5767545"/>
                  <a:ext cx="1281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725DA70-3D95-33E2-0579-7CDCA7A2435D}"/>
                    </a:ext>
                  </a:extLst>
                </p14:cNvPr>
                <p14:cNvContentPartPr/>
                <p14:nvPr/>
              </p14:nvContentPartPr>
              <p14:xfrm>
                <a:off x="667793" y="5748465"/>
                <a:ext cx="68400" cy="78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725DA70-3D95-33E2-0579-7CDCA7A2435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9793" y="5730465"/>
                  <a:ext cx="104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7854B6-18BD-C66D-7EF3-FC68427CFBBC}"/>
                    </a:ext>
                  </a:extLst>
                </p14:cNvPr>
                <p14:cNvContentPartPr/>
                <p14:nvPr/>
              </p14:nvContentPartPr>
              <p14:xfrm>
                <a:off x="3272033" y="5873745"/>
                <a:ext cx="271080" cy="238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27854B6-18BD-C66D-7EF3-FC68427CFBB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54033" y="5855745"/>
                  <a:ext cx="3067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AACBFF-D05A-89C4-2C32-B261A428F36B}"/>
                    </a:ext>
                  </a:extLst>
                </p14:cNvPr>
                <p14:cNvContentPartPr/>
                <p14:nvPr/>
              </p14:nvContentPartPr>
              <p14:xfrm>
                <a:off x="3378593" y="5794185"/>
                <a:ext cx="120600" cy="70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AACBFF-D05A-89C4-2C32-B261A428F36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60953" y="5776185"/>
                  <a:ext cx="156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A8D553-D9AE-4DB8-6A66-0C2E5A8DB389}"/>
                    </a:ext>
                  </a:extLst>
                </p14:cNvPr>
                <p14:cNvContentPartPr/>
                <p14:nvPr/>
              </p14:nvContentPartPr>
              <p14:xfrm>
                <a:off x="2198153" y="5953305"/>
                <a:ext cx="1042920" cy="487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A8D553-D9AE-4DB8-6A66-0C2E5A8DB38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80153" y="5935305"/>
                  <a:ext cx="107856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7CEC5FD-2580-E72C-43CC-71CC9A126079}"/>
                    </a:ext>
                  </a:extLst>
                </p14:cNvPr>
                <p14:cNvContentPartPr/>
                <p14:nvPr/>
              </p14:nvContentPartPr>
              <p14:xfrm>
                <a:off x="2962793" y="5842065"/>
                <a:ext cx="66600" cy="70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7CEC5FD-2580-E72C-43CC-71CC9A12607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44793" y="5824425"/>
                  <a:ext cx="102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4D1ABC6-2E03-CDC9-F6C0-2E5D2B671D70}"/>
                    </a:ext>
                  </a:extLst>
                </p14:cNvPr>
                <p14:cNvContentPartPr/>
                <p14:nvPr/>
              </p14:nvContentPartPr>
              <p14:xfrm>
                <a:off x="3011753" y="5844585"/>
                <a:ext cx="33480" cy="1101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4D1ABC6-2E03-CDC9-F6C0-2E5D2B671D7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994113" y="5826945"/>
                  <a:ext cx="69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C1D48AA-271B-7249-0509-0D1543196B72}"/>
                    </a:ext>
                  </a:extLst>
                </p14:cNvPr>
                <p14:cNvContentPartPr/>
                <p14:nvPr/>
              </p14:nvContentPartPr>
              <p14:xfrm>
                <a:off x="2467793" y="5953305"/>
                <a:ext cx="162360" cy="62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C1D48AA-271B-7249-0509-0D1543196B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49793" y="5935665"/>
                  <a:ext cx="198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1AF6139-3237-F96C-3C97-9EB4F013CB32}"/>
                    </a:ext>
                  </a:extLst>
                </p14:cNvPr>
                <p14:cNvContentPartPr/>
                <p14:nvPr/>
              </p14:nvContentPartPr>
              <p14:xfrm>
                <a:off x="2105993" y="6425265"/>
                <a:ext cx="16200" cy="4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1AF6139-3237-F96C-3C97-9EB4F013CB3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88353" y="6407265"/>
                  <a:ext cx="518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881F00A-7AD4-5ABA-5A4B-146D6D5C420B}"/>
                  </a:ext>
                </a:extLst>
              </p14:cNvPr>
              <p14:cNvContentPartPr/>
              <p14:nvPr/>
            </p14:nvContentPartPr>
            <p14:xfrm>
              <a:off x="9147593" y="4487745"/>
              <a:ext cx="880560" cy="6148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881F00A-7AD4-5ABA-5A4B-146D6D5C420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129953" y="4469745"/>
                <a:ext cx="916200" cy="65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1873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BB2EE1-E767-4E70-381B-2B94260FC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102" y="305202"/>
            <a:ext cx="8725056" cy="593219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6FEE8D53-C577-3D24-0517-0B2DC08FCF5D}"/>
              </a:ext>
            </a:extLst>
          </p:cNvPr>
          <p:cNvGrpSpPr/>
          <p:nvPr/>
        </p:nvGrpSpPr>
        <p:grpSpPr>
          <a:xfrm>
            <a:off x="257033" y="311385"/>
            <a:ext cx="4199040" cy="3011760"/>
            <a:chOff x="257033" y="311385"/>
            <a:chExt cx="4199040" cy="301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29A779-2D8B-1723-2245-191E924397D8}"/>
                    </a:ext>
                  </a:extLst>
                </p14:cNvPr>
                <p14:cNvContentPartPr/>
                <p14:nvPr/>
              </p14:nvContentPartPr>
              <p14:xfrm>
                <a:off x="4128833" y="790905"/>
                <a:ext cx="327240" cy="262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29A779-2D8B-1723-2245-191E924397D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110833" y="772905"/>
                  <a:ext cx="362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C24CCCB-F3B5-85D0-636B-DF3A708D6D55}"/>
                    </a:ext>
                  </a:extLst>
                </p14:cNvPr>
                <p14:cNvContentPartPr/>
                <p14:nvPr/>
              </p14:nvContentPartPr>
              <p14:xfrm>
                <a:off x="3256913" y="642945"/>
                <a:ext cx="1028880" cy="214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C24CCCB-F3B5-85D0-636B-DF3A708D6D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39273" y="624945"/>
                  <a:ext cx="1064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C70BD51-9139-3612-A3F5-B0C1F4B13790}"/>
                    </a:ext>
                  </a:extLst>
                </p14:cNvPr>
                <p14:cNvContentPartPr/>
                <p14:nvPr/>
              </p14:nvContentPartPr>
              <p14:xfrm>
                <a:off x="2983313" y="425865"/>
                <a:ext cx="212400" cy="209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C70BD51-9139-3612-A3F5-B0C1F4B137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65673" y="408225"/>
                  <a:ext cx="248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2D2334-1D18-2D9C-3D46-6982B3B6285F}"/>
                    </a:ext>
                  </a:extLst>
                </p14:cNvPr>
                <p14:cNvContentPartPr/>
                <p14:nvPr/>
              </p14:nvContentPartPr>
              <p14:xfrm>
                <a:off x="3067193" y="347025"/>
                <a:ext cx="86040" cy="54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2D2334-1D18-2D9C-3D46-6982B3B628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49193" y="329385"/>
                  <a:ext cx="121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5290027-9CC0-91AE-97EF-2725DE3A7320}"/>
                    </a:ext>
                  </a:extLst>
                </p14:cNvPr>
                <p14:cNvContentPartPr/>
                <p14:nvPr/>
              </p14:nvContentPartPr>
              <p14:xfrm>
                <a:off x="2359073" y="493545"/>
                <a:ext cx="600840" cy="318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5290027-9CC0-91AE-97EF-2725DE3A73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1073" y="475545"/>
                  <a:ext cx="636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60D12D8-5CED-AEE7-04DC-905494FF026F}"/>
                    </a:ext>
                  </a:extLst>
                </p14:cNvPr>
                <p14:cNvContentPartPr/>
                <p14:nvPr/>
              </p14:nvContentPartPr>
              <p14:xfrm>
                <a:off x="2734913" y="311385"/>
                <a:ext cx="51840" cy="102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60D12D8-5CED-AEE7-04DC-905494FF02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6913" y="293745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1AAAE63-CCB9-CEE2-02D4-C523263D7A9A}"/>
                    </a:ext>
                  </a:extLst>
                </p14:cNvPr>
                <p14:cNvContentPartPr/>
                <p14:nvPr/>
              </p14:nvContentPartPr>
              <p14:xfrm>
                <a:off x="2391113" y="421905"/>
                <a:ext cx="121320" cy="640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AAAE63-CCB9-CEE2-02D4-C523263D7A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73113" y="403905"/>
                  <a:ext cx="156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C7AD05-39F5-DEFF-D12D-2B06B71E7F84}"/>
                    </a:ext>
                  </a:extLst>
                </p14:cNvPr>
                <p14:cNvContentPartPr/>
                <p14:nvPr/>
              </p14:nvContentPartPr>
              <p14:xfrm>
                <a:off x="1939313" y="563385"/>
                <a:ext cx="230400" cy="220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C7AD05-39F5-DEFF-D12D-2B06B71E7F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21673" y="545745"/>
                  <a:ext cx="266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D42FD07-8320-FEFE-81D4-EDA67340B563}"/>
                    </a:ext>
                  </a:extLst>
                </p14:cNvPr>
                <p14:cNvContentPartPr/>
                <p14:nvPr/>
              </p14:nvContentPartPr>
              <p14:xfrm>
                <a:off x="1924193" y="496785"/>
                <a:ext cx="40680" cy="75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D42FD07-8320-FEFE-81D4-EDA67340B56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06193" y="478785"/>
                  <a:ext cx="76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6DDBD00-EE19-58B0-7CBF-0786E938559E}"/>
                    </a:ext>
                  </a:extLst>
                </p14:cNvPr>
                <p14:cNvContentPartPr/>
                <p14:nvPr/>
              </p14:nvContentPartPr>
              <p14:xfrm>
                <a:off x="1632953" y="577065"/>
                <a:ext cx="234720" cy="528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6DDBD00-EE19-58B0-7CBF-0786E93855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15313" y="559065"/>
                  <a:ext cx="27036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3B72ED-A870-AD1E-E39E-2BD5AA6A90EE}"/>
                    </a:ext>
                  </a:extLst>
                </p14:cNvPr>
                <p14:cNvContentPartPr/>
                <p14:nvPr/>
              </p14:nvContentPartPr>
              <p14:xfrm>
                <a:off x="1766873" y="584625"/>
                <a:ext cx="21600" cy="28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3B72ED-A870-AD1E-E39E-2BD5AA6A90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48873" y="566625"/>
                  <a:ext cx="572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82D21E-EC26-EE3B-108F-D8310B340668}"/>
                    </a:ext>
                  </a:extLst>
                </p14:cNvPr>
                <p14:cNvContentPartPr/>
                <p14:nvPr/>
              </p14:nvContentPartPr>
              <p14:xfrm>
                <a:off x="464033" y="611985"/>
                <a:ext cx="1044720" cy="450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82D21E-EC26-EE3B-108F-D8310B34066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6393" y="593985"/>
                  <a:ext cx="1080360" cy="48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30BED2-9791-42C0-1305-0C7A1E046EF2}"/>
                    </a:ext>
                  </a:extLst>
                </p14:cNvPr>
                <p14:cNvContentPartPr/>
                <p14:nvPr/>
              </p14:nvContentPartPr>
              <p14:xfrm>
                <a:off x="851033" y="532785"/>
                <a:ext cx="64440" cy="191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30BED2-9791-42C0-1305-0C7A1E046E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3393" y="514785"/>
                  <a:ext cx="100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A3B32A6-291C-E224-F798-4B7104BBD26B}"/>
                    </a:ext>
                  </a:extLst>
                </p14:cNvPr>
                <p14:cNvContentPartPr/>
                <p14:nvPr/>
              </p14:nvContentPartPr>
              <p14:xfrm>
                <a:off x="1055513" y="1132545"/>
                <a:ext cx="86400" cy="37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A3B32A6-291C-E224-F798-4B7104BBD2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7513" y="1114905"/>
                  <a:ext cx="122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87D4FE-737A-2AA4-4547-DEBD9D1C5018}"/>
                    </a:ext>
                  </a:extLst>
                </p14:cNvPr>
                <p14:cNvContentPartPr/>
                <p14:nvPr/>
              </p14:nvContentPartPr>
              <p14:xfrm>
                <a:off x="1305353" y="1009065"/>
                <a:ext cx="109800" cy="52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87D4FE-737A-2AA4-4547-DEBD9D1C501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287353" y="991065"/>
                  <a:ext cx="145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3B5766-1AD1-2F17-3369-18A2E3D99A9E}"/>
                    </a:ext>
                  </a:extLst>
                </p14:cNvPr>
                <p14:cNvContentPartPr/>
                <p14:nvPr/>
              </p14:nvContentPartPr>
              <p14:xfrm>
                <a:off x="563033" y="645825"/>
                <a:ext cx="168120" cy="100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3B5766-1AD1-2F17-3369-18A2E3D99A9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393" y="627825"/>
                  <a:ext cx="203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1783011-9518-8742-B371-1F84683DF3D1}"/>
                    </a:ext>
                  </a:extLst>
                </p14:cNvPr>
                <p14:cNvContentPartPr/>
                <p14:nvPr/>
              </p14:nvContentPartPr>
              <p14:xfrm>
                <a:off x="2732033" y="967665"/>
                <a:ext cx="466200" cy="27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1783011-9518-8742-B371-1F84683DF3D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14393" y="950025"/>
                  <a:ext cx="5018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BDB3523-60EE-D89B-7046-3A81FBA64B83}"/>
                    </a:ext>
                  </a:extLst>
                </p14:cNvPr>
                <p14:cNvContentPartPr/>
                <p14:nvPr/>
              </p14:nvContentPartPr>
              <p14:xfrm>
                <a:off x="2109593" y="1170705"/>
                <a:ext cx="519480" cy="297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BDB3523-60EE-D89B-7046-3A81FBA64B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091593" y="1153065"/>
                  <a:ext cx="555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AA0C7DF-420D-7051-4407-60E767DFC71F}"/>
                    </a:ext>
                  </a:extLst>
                </p14:cNvPr>
                <p14:cNvContentPartPr/>
                <p14:nvPr/>
              </p14:nvContentPartPr>
              <p14:xfrm>
                <a:off x="2138033" y="1097985"/>
                <a:ext cx="52200" cy="135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AA0C7DF-420D-7051-4407-60E767DFC71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20393" y="1079985"/>
                  <a:ext cx="87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3D91ED-16BE-1330-D8AB-C235A792AC44}"/>
                    </a:ext>
                  </a:extLst>
                </p14:cNvPr>
                <p14:cNvContentPartPr/>
                <p14:nvPr/>
              </p14:nvContentPartPr>
              <p14:xfrm>
                <a:off x="2470313" y="962985"/>
                <a:ext cx="167040" cy="78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3D91ED-16BE-1330-D8AB-C235A792AC4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52673" y="944985"/>
                  <a:ext cx="202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FAD659-028C-10F3-6B2A-3D6CEB62DF84}"/>
                    </a:ext>
                  </a:extLst>
                </p14:cNvPr>
                <p14:cNvContentPartPr/>
                <p14:nvPr/>
              </p14:nvContentPartPr>
              <p14:xfrm>
                <a:off x="1763993" y="1213905"/>
                <a:ext cx="151920" cy="3546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FAD659-028C-10F3-6B2A-3D6CEB62DF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46353" y="1196265"/>
                  <a:ext cx="187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0EB96-99C6-6889-76C2-BD2EFCBB8D94}"/>
                    </a:ext>
                  </a:extLst>
                </p14:cNvPr>
                <p14:cNvContentPartPr/>
                <p14:nvPr/>
              </p14:nvContentPartPr>
              <p14:xfrm>
                <a:off x="1684793" y="1334505"/>
                <a:ext cx="48240" cy="115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0EB96-99C6-6889-76C2-BD2EFCBB8D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666793" y="1316865"/>
                  <a:ext cx="83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8D4076-6772-D44D-28C6-C6724F123991}"/>
                    </a:ext>
                  </a:extLst>
                </p14:cNvPr>
                <p14:cNvContentPartPr/>
                <p14:nvPr/>
              </p14:nvContentPartPr>
              <p14:xfrm>
                <a:off x="1553033" y="1190865"/>
                <a:ext cx="61200" cy="79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8D4076-6772-D44D-28C6-C6724F1239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5033" y="1172865"/>
                  <a:ext cx="96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920859C-36A9-3CDB-5C3C-5ACA25A4CEA6}"/>
                    </a:ext>
                  </a:extLst>
                </p14:cNvPr>
                <p14:cNvContentPartPr/>
                <p14:nvPr/>
              </p14:nvContentPartPr>
              <p14:xfrm>
                <a:off x="1476353" y="1430985"/>
                <a:ext cx="95040" cy="168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920859C-36A9-3CDB-5C3C-5ACA25A4CEA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58353" y="1413345"/>
                  <a:ext cx="130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16AEDE4-3FE5-44C5-51F1-040229A38AE2}"/>
                    </a:ext>
                  </a:extLst>
                </p14:cNvPr>
                <p14:cNvContentPartPr/>
                <p14:nvPr/>
              </p14:nvContentPartPr>
              <p14:xfrm>
                <a:off x="1032833" y="1310745"/>
                <a:ext cx="388800" cy="289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16AEDE4-3FE5-44C5-51F1-040229A38A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14833" y="1292745"/>
                  <a:ext cx="4244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F80586E-1BD0-6415-D74C-06B936FFF23E}"/>
                    </a:ext>
                  </a:extLst>
                </p14:cNvPr>
                <p14:cNvContentPartPr/>
                <p14:nvPr/>
              </p14:nvContentPartPr>
              <p14:xfrm>
                <a:off x="257033" y="1469865"/>
                <a:ext cx="734760" cy="275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F80586E-1BD0-6415-D74C-06B936FFF2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9033" y="1452225"/>
                  <a:ext cx="77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D3323D-1881-D5B7-72C8-07282DD8F717}"/>
                    </a:ext>
                  </a:extLst>
                </p14:cNvPr>
                <p14:cNvContentPartPr/>
                <p14:nvPr/>
              </p14:nvContentPartPr>
              <p14:xfrm>
                <a:off x="392753" y="1459785"/>
                <a:ext cx="58320" cy="10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D3323D-1881-D5B7-72C8-07282DD8F71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5113" y="1442145"/>
                  <a:ext cx="93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E5C498-03FF-7DC5-76F3-FBB847C492BE}"/>
                    </a:ext>
                  </a:extLst>
                </p14:cNvPr>
                <p14:cNvContentPartPr/>
                <p14:nvPr/>
              </p14:nvContentPartPr>
              <p14:xfrm>
                <a:off x="757433" y="1344585"/>
                <a:ext cx="65520" cy="10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E5C498-03FF-7DC5-76F3-FBB847C492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9793" y="1326585"/>
                  <a:ext cx="101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BB8D2B-08A4-B667-7520-B87218E339B7}"/>
                    </a:ext>
                  </a:extLst>
                </p14:cNvPr>
                <p14:cNvContentPartPr/>
                <p14:nvPr/>
              </p14:nvContentPartPr>
              <p14:xfrm>
                <a:off x="1405073" y="1789185"/>
                <a:ext cx="190440" cy="181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BB8D2B-08A4-B667-7520-B87218E339B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387433" y="1771545"/>
                  <a:ext cx="2260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01E51F-51B5-3DB0-4AC4-C7BAD0FEFF32}"/>
                    </a:ext>
                  </a:extLst>
                </p14:cNvPr>
                <p14:cNvContentPartPr/>
                <p14:nvPr/>
              </p14:nvContentPartPr>
              <p14:xfrm>
                <a:off x="1274033" y="1781265"/>
                <a:ext cx="69120" cy="140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01E51F-51B5-3DB0-4AC4-C7BAD0FEFF3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56393" y="1763625"/>
                  <a:ext cx="104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37E7FC2-C70D-9C47-38BE-AF6AA79E0DA0}"/>
                    </a:ext>
                  </a:extLst>
                </p14:cNvPr>
                <p14:cNvContentPartPr/>
                <p14:nvPr/>
              </p14:nvContentPartPr>
              <p14:xfrm>
                <a:off x="974873" y="1896105"/>
                <a:ext cx="267840" cy="363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37E7FC2-C70D-9C47-38BE-AF6AA79E0D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57233" y="1878465"/>
                  <a:ext cx="3034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A6BA5E-E0F4-78E6-5D1A-5EB05539B503}"/>
                    </a:ext>
                  </a:extLst>
                </p14:cNvPr>
                <p14:cNvContentPartPr/>
                <p14:nvPr/>
              </p14:nvContentPartPr>
              <p14:xfrm>
                <a:off x="1020593" y="1778385"/>
                <a:ext cx="75600" cy="108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A6BA5E-E0F4-78E6-5D1A-5EB05539B50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953" y="1760745"/>
                  <a:ext cx="111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3CA87D-FE80-90E7-7C01-6BFF01F502A3}"/>
                    </a:ext>
                  </a:extLst>
                </p14:cNvPr>
                <p14:cNvContentPartPr/>
                <p14:nvPr/>
              </p14:nvContentPartPr>
              <p14:xfrm>
                <a:off x="654113" y="1964505"/>
                <a:ext cx="329040" cy="165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3CA87D-FE80-90E7-7C01-6BFF01F502A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36473" y="1946865"/>
                  <a:ext cx="364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AF9CA29-E24B-8EEF-AEA3-ECA07C03474A}"/>
                    </a:ext>
                  </a:extLst>
                </p14:cNvPr>
                <p14:cNvContentPartPr/>
                <p14:nvPr/>
              </p14:nvContentPartPr>
              <p14:xfrm>
                <a:off x="742313" y="1871265"/>
                <a:ext cx="149040" cy="71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AF9CA29-E24B-8EEF-AEA3-ECA07C0347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4673" y="1853265"/>
                  <a:ext cx="184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F247EEE-99FC-D800-7DC5-3AE73CC050D3}"/>
                    </a:ext>
                  </a:extLst>
                </p14:cNvPr>
                <p14:cNvContentPartPr/>
                <p14:nvPr/>
              </p14:nvContentPartPr>
              <p14:xfrm>
                <a:off x="421913" y="1893945"/>
                <a:ext cx="264600" cy="340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F247EEE-99FC-D800-7DC5-3AE73CC050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4273" y="1876305"/>
                  <a:ext cx="3002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BA0CED4-7C95-8B28-3C5D-CC4C0775ED00}"/>
                    </a:ext>
                  </a:extLst>
                </p14:cNvPr>
                <p14:cNvContentPartPr/>
                <p14:nvPr/>
              </p14:nvContentPartPr>
              <p14:xfrm>
                <a:off x="2525033" y="1681185"/>
                <a:ext cx="1204200" cy="672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BA0CED4-7C95-8B28-3C5D-CC4C0775ED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07393" y="1663545"/>
                  <a:ext cx="1239840" cy="70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50A7C0-BB2F-85F3-2082-06CCC907590D}"/>
                    </a:ext>
                  </a:extLst>
                </p14:cNvPr>
                <p14:cNvContentPartPr/>
                <p14:nvPr/>
              </p14:nvContentPartPr>
              <p14:xfrm>
                <a:off x="3055673" y="2483985"/>
                <a:ext cx="25200" cy="174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50A7C0-BB2F-85F3-2082-06CCC907590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37673" y="2465985"/>
                  <a:ext cx="60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D1DE3C-AA8C-F661-D09C-0EC73116C1DC}"/>
                    </a:ext>
                  </a:extLst>
                </p14:cNvPr>
                <p14:cNvContentPartPr/>
                <p14:nvPr/>
              </p14:nvContentPartPr>
              <p14:xfrm>
                <a:off x="2783153" y="2446185"/>
                <a:ext cx="188280" cy="159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D1DE3C-AA8C-F661-D09C-0EC73116C1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65153" y="2428185"/>
                  <a:ext cx="223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FFA046-2ADC-0882-D982-8D446DCE964E}"/>
                    </a:ext>
                  </a:extLst>
                </p14:cNvPr>
                <p14:cNvContentPartPr/>
                <p14:nvPr/>
              </p14:nvContentPartPr>
              <p14:xfrm>
                <a:off x="2802593" y="2323065"/>
                <a:ext cx="145080" cy="54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FFA046-2ADC-0882-D982-8D446DCE96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84593" y="2305425"/>
                  <a:ext cx="1807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470E84E-01D1-B803-7BEE-3E08430706DB}"/>
                    </a:ext>
                  </a:extLst>
                </p14:cNvPr>
                <p14:cNvContentPartPr/>
                <p14:nvPr/>
              </p14:nvContentPartPr>
              <p14:xfrm>
                <a:off x="2397593" y="2498745"/>
                <a:ext cx="299520" cy="169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470E84E-01D1-B803-7BEE-3E08430706D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79953" y="2481105"/>
                  <a:ext cx="335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DC304C-765D-85C9-494F-8BC3DAF076C8}"/>
                    </a:ext>
                  </a:extLst>
                </p14:cNvPr>
                <p14:cNvContentPartPr/>
                <p14:nvPr/>
              </p14:nvContentPartPr>
              <p14:xfrm>
                <a:off x="2531873" y="2491905"/>
                <a:ext cx="33120" cy="2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DC304C-765D-85C9-494F-8BC3DAF076C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13873" y="2473905"/>
                  <a:ext cx="6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0068393-7546-BB95-6567-027DE4A282D1}"/>
                    </a:ext>
                  </a:extLst>
                </p14:cNvPr>
                <p14:cNvContentPartPr/>
                <p14:nvPr/>
              </p14:nvContentPartPr>
              <p14:xfrm>
                <a:off x="1959473" y="2492265"/>
                <a:ext cx="357120" cy="20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0068393-7546-BB95-6567-027DE4A282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41473" y="2474265"/>
                  <a:ext cx="392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189C5-5EF4-1CE7-C7B5-1F94ACB3FFE0}"/>
                    </a:ext>
                  </a:extLst>
                </p14:cNvPr>
                <p14:cNvContentPartPr/>
                <p14:nvPr/>
              </p14:nvContentPartPr>
              <p14:xfrm>
                <a:off x="2040113" y="2445825"/>
                <a:ext cx="35640" cy="15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189C5-5EF4-1CE7-C7B5-1F94ACB3FFE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22473" y="2427825"/>
                  <a:ext cx="71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6F06424-B42A-1E73-CE05-DAEB36DEA963}"/>
                    </a:ext>
                  </a:extLst>
                </p14:cNvPr>
                <p14:cNvContentPartPr/>
                <p14:nvPr/>
              </p14:nvContentPartPr>
              <p14:xfrm>
                <a:off x="1632233" y="2533665"/>
                <a:ext cx="223920" cy="10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6F06424-B42A-1E73-CE05-DAEB36DEA9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614233" y="2516025"/>
                  <a:ext cx="259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B855C18-3E61-1345-7130-0EA17763BF68}"/>
                    </a:ext>
                  </a:extLst>
                </p14:cNvPr>
                <p14:cNvContentPartPr/>
                <p14:nvPr/>
              </p14:nvContentPartPr>
              <p14:xfrm>
                <a:off x="1354313" y="2490825"/>
                <a:ext cx="322920" cy="261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B855C18-3E61-1345-7130-0EA17763BF6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336673" y="2473185"/>
                  <a:ext cx="3585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0A30FD-9C12-327E-839B-1082E532A55A}"/>
                    </a:ext>
                  </a:extLst>
                </p14:cNvPr>
                <p14:cNvContentPartPr/>
                <p14:nvPr/>
              </p14:nvContentPartPr>
              <p14:xfrm>
                <a:off x="1154873" y="2494785"/>
                <a:ext cx="438480" cy="599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0A30FD-9C12-327E-839B-1082E532A55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36873" y="2477145"/>
                  <a:ext cx="4741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3E5A08E-2531-F2CB-6D0A-970D9304D6D2}"/>
                    </a:ext>
                  </a:extLst>
                </p14:cNvPr>
                <p14:cNvContentPartPr/>
                <p14:nvPr/>
              </p14:nvContentPartPr>
              <p14:xfrm>
                <a:off x="1733033" y="2802585"/>
                <a:ext cx="16560" cy="34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3E5A08E-2531-F2CB-6D0A-970D9304D6D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15033" y="2784585"/>
                  <a:ext cx="52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A96321-BFCE-B714-AA49-0AF17E778B82}"/>
                    </a:ext>
                  </a:extLst>
                </p14:cNvPr>
                <p14:cNvContentPartPr/>
                <p14:nvPr/>
              </p14:nvContentPartPr>
              <p14:xfrm>
                <a:off x="852113" y="2712225"/>
                <a:ext cx="137520" cy="17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A96321-BFCE-B714-AA49-0AF17E778B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4113" y="2694225"/>
                  <a:ext cx="173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07F5ED-8C51-AC5B-43FE-A49DDC855E07}"/>
                    </a:ext>
                  </a:extLst>
                </p14:cNvPr>
                <p14:cNvContentPartPr/>
                <p14:nvPr/>
              </p14:nvContentPartPr>
              <p14:xfrm>
                <a:off x="855713" y="2634825"/>
                <a:ext cx="7200" cy="25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07F5ED-8C51-AC5B-43FE-A49DDC855E0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37713" y="2617185"/>
                  <a:ext cx="42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62A003-E5C0-12AD-FD7C-B6F7DB623C5D}"/>
                    </a:ext>
                  </a:extLst>
                </p14:cNvPr>
                <p14:cNvContentPartPr/>
                <p14:nvPr/>
              </p14:nvContentPartPr>
              <p14:xfrm>
                <a:off x="762833" y="2731665"/>
                <a:ext cx="58320" cy="116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62A003-E5C0-12AD-FD7C-B6F7DB623C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5193" y="2714025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A7418F8-235D-4CCE-7F53-539C54FAB261}"/>
                    </a:ext>
                  </a:extLst>
                </p14:cNvPr>
                <p14:cNvContentPartPr/>
                <p14:nvPr/>
              </p14:nvContentPartPr>
              <p14:xfrm>
                <a:off x="643313" y="2592705"/>
                <a:ext cx="23760" cy="1130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A7418F8-235D-4CCE-7F53-539C54FAB26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5673" y="2575065"/>
                  <a:ext cx="59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76C8FC8-1F4B-152F-53BB-3767FD82475F}"/>
                    </a:ext>
                  </a:extLst>
                </p14:cNvPr>
                <p14:cNvContentPartPr/>
                <p14:nvPr/>
              </p14:nvContentPartPr>
              <p14:xfrm>
                <a:off x="272873" y="2547345"/>
                <a:ext cx="344160" cy="313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76C8FC8-1F4B-152F-53BB-3767FD82475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55233" y="2529705"/>
                  <a:ext cx="379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3FE91B-BEB9-CF2E-08C0-162CF3100B02}"/>
                    </a:ext>
                  </a:extLst>
                </p14:cNvPr>
                <p14:cNvContentPartPr/>
                <p14:nvPr/>
              </p14:nvContentPartPr>
              <p14:xfrm>
                <a:off x="407513" y="2909145"/>
                <a:ext cx="173160" cy="76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3FE91B-BEB9-CF2E-08C0-162CF3100B0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89873" y="2891505"/>
                  <a:ext cx="208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3405953-15BA-FDDB-3A30-6A5DC84BDDD0}"/>
                    </a:ext>
                  </a:extLst>
                </p14:cNvPr>
                <p14:cNvContentPartPr/>
                <p14:nvPr/>
              </p14:nvContentPartPr>
              <p14:xfrm>
                <a:off x="2757953" y="3039825"/>
                <a:ext cx="12960" cy="161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3405953-15BA-FDDB-3A30-6A5DC84BDDD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40313" y="3022185"/>
                  <a:ext cx="486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526FCB-D784-28E7-F91D-031544EC9BAE}"/>
                    </a:ext>
                  </a:extLst>
                </p14:cNvPr>
                <p14:cNvContentPartPr/>
                <p14:nvPr/>
              </p14:nvContentPartPr>
              <p14:xfrm>
                <a:off x="1334873" y="2878185"/>
                <a:ext cx="1371240" cy="444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526FCB-D784-28E7-F91D-031544EC9BA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16873" y="2860545"/>
                  <a:ext cx="1406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BEE8F2-F269-05C1-9AAF-2633270E387B}"/>
                    </a:ext>
                  </a:extLst>
                </p14:cNvPr>
                <p14:cNvContentPartPr/>
                <p14:nvPr/>
              </p14:nvContentPartPr>
              <p14:xfrm>
                <a:off x="1726553" y="3061785"/>
                <a:ext cx="157680" cy="42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BEE8F2-F269-05C1-9AAF-2633270E387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08913" y="3043785"/>
                  <a:ext cx="1933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B5E4108-6C16-A674-DAC5-AF6B86D7DB97}"/>
                    </a:ext>
                  </a:extLst>
                </p14:cNvPr>
                <p14:cNvContentPartPr/>
                <p14:nvPr/>
              </p14:nvContentPartPr>
              <p14:xfrm>
                <a:off x="1736993" y="3003825"/>
                <a:ext cx="34560" cy="32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B5E4108-6C16-A674-DAC5-AF6B86D7DB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719353" y="2986185"/>
                  <a:ext cx="70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98C61E-EE75-A2F9-F1CE-6DE2220753D2}"/>
                    </a:ext>
                  </a:extLst>
                </p14:cNvPr>
                <p14:cNvContentPartPr/>
                <p14:nvPr/>
              </p14:nvContentPartPr>
              <p14:xfrm>
                <a:off x="2336753" y="2910945"/>
                <a:ext cx="120960" cy="421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98C61E-EE75-A2F9-F1CE-6DE2220753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318753" y="2892945"/>
                  <a:ext cx="1566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19127FA-BF62-189A-5FC5-188CA64735BB}"/>
                    </a:ext>
                  </a:extLst>
                </p14:cNvPr>
                <p14:cNvContentPartPr/>
                <p14:nvPr/>
              </p14:nvContentPartPr>
              <p14:xfrm>
                <a:off x="2320553" y="2848665"/>
                <a:ext cx="15480" cy="20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19127FA-BF62-189A-5FC5-188CA64735B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02913" y="2830665"/>
                  <a:ext cx="5112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8E202FF-3D6B-B4F3-D2E6-EFC64746555C}"/>
                  </a:ext>
                </a:extLst>
              </p14:cNvPr>
              <p14:cNvContentPartPr/>
              <p14:nvPr/>
            </p14:nvContentPartPr>
            <p14:xfrm>
              <a:off x="3047753" y="3110025"/>
              <a:ext cx="255600" cy="166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8E202FF-3D6B-B4F3-D2E6-EFC64746555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0113" y="3092385"/>
                <a:ext cx="2912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828C98D-982E-25B8-9EC8-384AECBB805A}"/>
                  </a:ext>
                </a:extLst>
              </p14:cNvPr>
              <p14:cNvContentPartPr/>
              <p14:nvPr/>
            </p14:nvContentPartPr>
            <p14:xfrm>
              <a:off x="3083033" y="3062865"/>
              <a:ext cx="108000" cy="2487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828C98D-982E-25B8-9EC8-384AECBB805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065393" y="3045225"/>
                <a:ext cx="1436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F178EBB-C3E4-DC98-0F93-ED075D52AC13}"/>
                  </a:ext>
                </a:extLst>
              </p14:cNvPr>
              <p14:cNvContentPartPr/>
              <p14:nvPr/>
            </p14:nvContentPartPr>
            <p14:xfrm>
              <a:off x="3386873" y="3177345"/>
              <a:ext cx="99720" cy="12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F178EBB-C3E4-DC98-0F93-ED075D52AC1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368873" y="3159345"/>
                <a:ext cx="135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4B918ED1-88B9-EB0D-B434-1E405CBD3067}"/>
                  </a:ext>
                </a:extLst>
              </p14:cNvPr>
              <p14:cNvContentPartPr/>
              <p14:nvPr/>
            </p14:nvContentPartPr>
            <p14:xfrm>
              <a:off x="3370673" y="3265905"/>
              <a:ext cx="110880" cy="2664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4B918ED1-88B9-EB0D-B434-1E405CBD306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353033" y="3248265"/>
                <a:ext cx="14652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6902928-EC1D-F1F1-889E-CFDBB3A31859}"/>
                  </a:ext>
                </a:extLst>
              </p14:cNvPr>
              <p14:cNvContentPartPr/>
              <p14:nvPr/>
            </p14:nvContentPartPr>
            <p14:xfrm>
              <a:off x="3657593" y="3077625"/>
              <a:ext cx="29880" cy="2289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6902928-EC1D-F1F1-889E-CFDBB3A3185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639953" y="3059625"/>
                <a:ext cx="6552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850FEEB-643C-816B-1C5F-D07550C30DE9}"/>
                  </a:ext>
                </a:extLst>
              </p14:cNvPr>
              <p14:cNvContentPartPr/>
              <p14:nvPr/>
            </p14:nvContentPartPr>
            <p14:xfrm>
              <a:off x="3753353" y="3006345"/>
              <a:ext cx="221760" cy="297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850FEEB-643C-816B-1C5F-D07550C30DE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735713" y="2988345"/>
                <a:ext cx="257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6F2FB2C-054A-C576-4566-FB3308FE6B3B}"/>
                  </a:ext>
                </a:extLst>
              </p14:cNvPr>
              <p14:cNvContentPartPr/>
              <p14:nvPr/>
            </p14:nvContentPartPr>
            <p14:xfrm>
              <a:off x="4016153" y="3116145"/>
              <a:ext cx="237240" cy="19368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6F2FB2C-054A-C576-4566-FB3308FE6B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998513" y="3098145"/>
                <a:ext cx="2728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F2C5986-0AB7-70F0-1116-ACF05663AB9F}"/>
                  </a:ext>
                </a:extLst>
              </p14:cNvPr>
              <p14:cNvContentPartPr/>
              <p14:nvPr/>
            </p14:nvContentPartPr>
            <p14:xfrm>
              <a:off x="4436993" y="3207225"/>
              <a:ext cx="258840" cy="367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F2C5986-0AB7-70F0-1116-ACF05663AB9F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418993" y="3189585"/>
                <a:ext cx="2944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85060CE-E7EB-50B3-CEA2-31B0D359924E}"/>
                  </a:ext>
                </a:extLst>
              </p14:cNvPr>
              <p14:cNvContentPartPr/>
              <p14:nvPr/>
            </p14:nvContentPartPr>
            <p14:xfrm>
              <a:off x="4238273" y="2971785"/>
              <a:ext cx="101880" cy="698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85060CE-E7EB-50B3-CEA2-31B0D359924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4220633" y="2954145"/>
                <a:ext cx="137520" cy="10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EB58548-7B99-9751-995D-C05B8F0C7217}"/>
              </a:ext>
            </a:extLst>
          </p:cNvPr>
          <p:cNvGrpSpPr/>
          <p:nvPr/>
        </p:nvGrpSpPr>
        <p:grpSpPr>
          <a:xfrm>
            <a:off x="4915073" y="2852625"/>
            <a:ext cx="2177280" cy="695880"/>
            <a:chOff x="4915073" y="2852625"/>
            <a:chExt cx="2177280" cy="69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06D0D18-3F8D-4441-FCFB-CD1E8C610781}"/>
                    </a:ext>
                  </a:extLst>
                </p14:cNvPr>
                <p14:cNvContentPartPr/>
                <p14:nvPr/>
              </p14:nvContentPartPr>
              <p14:xfrm>
                <a:off x="4915073" y="2945505"/>
                <a:ext cx="208440" cy="531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06D0D18-3F8D-4441-FCFB-CD1E8C61078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97433" y="2927865"/>
                  <a:ext cx="24408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9693A29-24AF-F2DE-3823-D1175847B87F}"/>
                    </a:ext>
                  </a:extLst>
                </p14:cNvPr>
                <p14:cNvContentPartPr/>
                <p14:nvPr/>
              </p14:nvContentPartPr>
              <p14:xfrm>
                <a:off x="5105513" y="2992665"/>
                <a:ext cx="200160" cy="403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9693A29-24AF-F2DE-3823-D1175847B87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087513" y="2975025"/>
                  <a:ext cx="2358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B012E0C-6F85-6C74-62ED-7ADCD06FAE38}"/>
                    </a:ext>
                  </a:extLst>
                </p14:cNvPr>
                <p14:cNvContentPartPr/>
                <p14:nvPr/>
              </p14:nvContentPartPr>
              <p14:xfrm>
                <a:off x="5358233" y="3083745"/>
                <a:ext cx="190800" cy="242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B012E0C-6F85-6C74-62ED-7ADCD06FAE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40233" y="3066105"/>
                  <a:ext cx="2264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37F0D5-2D87-E4EF-3DF4-79EFB2DBCF61}"/>
                    </a:ext>
                  </a:extLst>
                </p14:cNvPr>
                <p14:cNvContentPartPr/>
                <p14:nvPr/>
              </p14:nvContentPartPr>
              <p14:xfrm>
                <a:off x="5591153" y="2915265"/>
                <a:ext cx="92160" cy="76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37F0D5-2D87-E4EF-3DF4-79EFB2DBCF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573513" y="2897625"/>
                  <a:ext cx="12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DDF0E7D-1E9E-D703-7B40-F0120D5A8770}"/>
                    </a:ext>
                  </a:extLst>
                </p14:cNvPr>
                <p14:cNvContentPartPr/>
                <p14:nvPr/>
              </p14:nvContentPartPr>
              <p14:xfrm>
                <a:off x="5795273" y="3253665"/>
                <a:ext cx="224280" cy="180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DDF0E7D-1E9E-D703-7B40-F0120D5A877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777273" y="3236025"/>
                  <a:ext cx="259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9C02E74-33FF-08C4-219E-5177EF8B89A4}"/>
                    </a:ext>
                  </a:extLst>
                </p14:cNvPr>
                <p14:cNvContentPartPr/>
                <p14:nvPr/>
              </p14:nvContentPartPr>
              <p14:xfrm>
                <a:off x="5861513" y="3142065"/>
                <a:ext cx="7920" cy="224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9C02E74-33FF-08C4-219E-5177EF8B89A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43513" y="3124425"/>
                  <a:ext cx="435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44E7D29-1216-8FF2-6455-DD3BAF249C18}"/>
                    </a:ext>
                  </a:extLst>
                </p14:cNvPr>
                <p14:cNvContentPartPr/>
                <p14:nvPr/>
              </p14:nvContentPartPr>
              <p14:xfrm>
                <a:off x="6064193" y="3101025"/>
                <a:ext cx="158040" cy="233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44E7D29-1216-8FF2-6455-DD3BAF249C1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46553" y="3083385"/>
                  <a:ext cx="193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902973-449B-142B-58B0-87F2C9FD3A2A}"/>
                    </a:ext>
                  </a:extLst>
                </p14:cNvPr>
                <p14:cNvContentPartPr/>
                <p14:nvPr/>
              </p14:nvContentPartPr>
              <p14:xfrm>
                <a:off x="6100913" y="3024345"/>
                <a:ext cx="214920" cy="60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902973-449B-142B-58B0-87F2C9FD3A2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082913" y="3006705"/>
                  <a:ext cx="250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658EAE-25CC-D6E5-FA42-8BE4F2B1E27B}"/>
                    </a:ext>
                  </a:extLst>
                </p14:cNvPr>
                <p14:cNvContentPartPr/>
                <p14:nvPr/>
              </p14:nvContentPartPr>
              <p14:xfrm>
                <a:off x="6317993" y="3074745"/>
                <a:ext cx="167760" cy="267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658EAE-25CC-D6E5-FA42-8BE4F2B1E27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299993" y="3056745"/>
                  <a:ext cx="203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44F3F81-CCBE-9358-ACBA-0FDA436E9A63}"/>
                    </a:ext>
                  </a:extLst>
                </p14:cNvPr>
                <p14:cNvContentPartPr/>
                <p14:nvPr/>
              </p14:nvContentPartPr>
              <p14:xfrm>
                <a:off x="6468473" y="2991945"/>
                <a:ext cx="187560" cy="46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44F3F81-CCBE-9358-ACBA-0FDA436E9A6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450473" y="2973945"/>
                  <a:ext cx="223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67F7B58-C03D-0320-D911-CB863B331395}"/>
                    </a:ext>
                  </a:extLst>
                </p14:cNvPr>
                <p14:cNvContentPartPr/>
                <p14:nvPr/>
              </p14:nvContentPartPr>
              <p14:xfrm>
                <a:off x="6688793" y="2890425"/>
                <a:ext cx="101160" cy="1134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67F7B58-C03D-0320-D911-CB863B33139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670793" y="2872425"/>
                  <a:ext cx="136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43DAED-19A2-CF15-7298-BD2B09699BE2}"/>
                    </a:ext>
                  </a:extLst>
                </p14:cNvPr>
                <p14:cNvContentPartPr/>
                <p14:nvPr/>
              </p14:nvContentPartPr>
              <p14:xfrm>
                <a:off x="6917033" y="2852625"/>
                <a:ext cx="175320" cy="6958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43DAED-19A2-CF15-7298-BD2B09699BE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899393" y="2834625"/>
                  <a:ext cx="210960" cy="73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4660211-C8A7-2D4B-EFCD-DC979A7AF310}"/>
              </a:ext>
            </a:extLst>
          </p:cNvPr>
          <p:cNvGrpSpPr/>
          <p:nvPr/>
        </p:nvGrpSpPr>
        <p:grpSpPr>
          <a:xfrm>
            <a:off x="7336073" y="3074745"/>
            <a:ext cx="286920" cy="138960"/>
            <a:chOff x="7336073" y="3074745"/>
            <a:chExt cx="286920" cy="13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5B250E9-9433-A9E3-50CE-A381C0D5635F}"/>
                    </a:ext>
                  </a:extLst>
                </p14:cNvPr>
                <p14:cNvContentPartPr/>
                <p14:nvPr/>
              </p14:nvContentPartPr>
              <p14:xfrm>
                <a:off x="7352633" y="3074745"/>
                <a:ext cx="270360" cy="21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5B250E9-9433-A9E3-50CE-A381C0D5635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34993" y="3057105"/>
                  <a:ext cx="306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5F4E31-6400-4407-7DC9-EF0D6AAA5384}"/>
                    </a:ext>
                  </a:extLst>
                </p14:cNvPr>
                <p14:cNvContentPartPr/>
                <p14:nvPr/>
              </p14:nvContentPartPr>
              <p14:xfrm>
                <a:off x="7336073" y="3188865"/>
                <a:ext cx="245520" cy="24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5F4E31-6400-4407-7DC9-EF0D6AAA538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18073" y="3170865"/>
                  <a:ext cx="281160" cy="6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3DA3C8B-0101-17D1-C551-CF71E7DED12A}"/>
              </a:ext>
            </a:extLst>
          </p:cNvPr>
          <p:cNvGrpSpPr/>
          <p:nvPr/>
        </p:nvGrpSpPr>
        <p:grpSpPr>
          <a:xfrm>
            <a:off x="7913873" y="2811225"/>
            <a:ext cx="741960" cy="421560"/>
            <a:chOff x="7913873" y="2811225"/>
            <a:chExt cx="74196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AA0F607-9B89-24FA-35A6-6D791BDCDDD9}"/>
                    </a:ext>
                  </a:extLst>
                </p14:cNvPr>
                <p14:cNvContentPartPr/>
                <p14:nvPr/>
              </p14:nvContentPartPr>
              <p14:xfrm>
                <a:off x="7913873" y="2915265"/>
                <a:ext cx="29160" cy="305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AA0F607-9B89-24FA-35A6-6D791BDCDDD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95873" y="2897265"/>
                  <a:ext cx="64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8417A8-3D85-8015-0C24-755D696C01FA}"/>
                    </a:ext>
                  </a:extLst>
                </p14:cNvPr>
                <p14:cNvContentPartPr/>
                <p14:nvPr/>
              </p14:nvContentPartPr>
              <p14:xfrm>
                <a:off x="8011073" y="2900505"/>
                <a:ext cx="238680" cy="2966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8417A8-3D85-8015-0C24-755D696C01F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93073" y="2882865"/>
                  <a:ext cx="274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29DA55D-617D-6F00-3A3F-6D097D9E8150}"/>
                    </a:ext>
                  </a:extLst>
                </p14:cNvPr>
                <p14:cNvContentPartPr/>
                <p14:nvPr/>
              </p14:nvContentPartPr>
              <p14:xfrm>
                <a:off x="8279633" y="2997345"/>
                <a:ext cx="231120" cy="235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29DA55D-617D-6F00-3A3F-6D097D9E815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61993" y="2979705"/>
                  <a:ext cx="2667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268552-694F-CBF1-0D9B-C17E8681EBA6}"/>
                    </a:ext>
                  </a:extLst>
                </p14:cNvPr>
                <p14:cNvContentPartPr/>
                <p14:nvPr/>
              </p14:nvContentPartPr>
              <p14:xfrm>
                <a:off x="8552153" y="2811225"/>
                <a:ext cx="103680" cy="9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268552-694F-CBF1-0D9B-C17E8681EB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34513" y="2793225"/>
                  <a:ext cx="13932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2EB8C52-BA35-AB8D-2D33-BF10543BB21F}"/>
                  </a:ext>
                </a:extLst>
              </p14:cNvPr>
              <p14:cNvContentPartPr/>
              <p14:nvPr/>
            </p14:nvContentPartPr>
            <p14:xfrm>
              <a:off x="8803793" y="3202545"/>
              <a:ext cx="252720" cy="1152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2EB8C52-BA35-AB8D-2D33-BF10543BB21F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86153" y="3184545"/>
                <a:ext cx="2883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E3ECFA5-3968-5A22-B287-B6A2F1C6DF01}"/>
              </a:ext>
            </a:extLst>
          </p:cNvPr>
          <p:cNvGrpSpPr/>
          <p:nvPr/>
        </p:nvGrpSpPr>
        <p:grpSpPr>
          <a:xfrm>
            <a:off x="9266393" y="2765865"/>
            <a:ext cx="1025640" cy="509400"/>
            <a:chOff x="9266393" y="2765865"/>
            <a:chExt cx="1025640" cy="50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081BEE9-8130-A112-CDA2-2C39FC4AE4CC}"/>
                    </a:ext>
                  </a:extLst>
                </p14:cNvPr>
                <p14:cNvContentPartPr/>
                <p14:nvPr/>
              </p14:nvContentPartPr>
              <p14:xfrm>
                <a:off x="9266393" y="2970345"/>
                <a:ext cx="11880" cy="269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081BEE9-8130-A112-CDA2-2C39FC4AE4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48393" y="2952345"/>
                  <a:ext cx="475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7E1DBB-7BEA-D406-BAA7-3657127E5104}"/>
                    </a:ext>
                  </a:extLst>
                </p14:cNvPr>
                <p14:cNvContentPartPr/>
                <p14:nvPr/>
              </p14:nvContentPartPr>
              <p14:xfrm>
                <a:off x="9380153" y="2982225"/>
                <a:ext cx="130320" cy="155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7E1DBB-7BEA-D406-BAA7-3657127E510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62153" y="2964585"/>
                  <a:ext cx="165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4B7D02F-B3F5-A22F-39B4-BBA93C3361C1}"/>
                    </a:ext>
                  </a:extLst>
                </p14:cNvPr>
                <p14:cNvContentPartPr/>
                <p14:nvPr/>
              </p14:nvContentPartPr>
              <p14:xfrm>
                <a:off x="9453233" y="2953785"/>
                <a:ext cx="78840" cy="3214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4B7D02F-B3F5-A22F-39B4-BBA93C3361C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35593" y="2936145"/>
                  <a:ext cx="1144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C3A0CC5-E02B-9D70-7F90-99173178B256}"/>
                    </a:ext>
                  </a:extLst>
                </p14:cNvPr>
                <p14:cNvContentPartPr/>
                <p14:nvPr/>
              </p14:nvContentPartPr>
              <p14:xfrm>
                <a:off x="9618833" y="2985465"/>
                <a:ext cx="159120" cy="2397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C3A0CC5-E02B-9D70-7F90-99173178B25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01193" y="2967825"/>
                  <a:ext cx="194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780B8EE-AFD4-296A-F5B5-123541A66963}"/>
                    </a:ext>
                  </a:extLst>
                </p14:cNvPr>
                <p14:cNvContentPartPr/>
                <p14:nvPr/>
              </p14:nvContentPartPr>
              <p14:xfrm>
                <a:off x="9692993" y="2954505"/>
                <a:ext cx="229320" cy="32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780B8EE-AFD4-296A-F5B5-123541A6696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74993" y="2936505"/>
                  <a:ext cx="264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21789B-4929-99C9-E79C-6B7F4080E9A3}"/>
                    </a:ext>
                  </a:extLst>
                </p14:cNvPr>
                <p14:cNvContentPartPr/>
                <p14:nvPr/>
              </p14:nvContentPartPr>
              <p14:xfrm>
                <a:off x="9996473" y="2765865"/>
                <a:ext cx="88560" cy="9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21789B-4929-99C9-E79C-6B7F4080E9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78833" y="2748225"/>
                  <a:ext cx="124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FE3D89-7EA1-57BC-6114-3E8E945ECF7A}"/>
                    </a:ext>
                  </a:extLst>
                </p14:cNvPr>
                <p14:cNvContentPartPr/>
                <p14:nvPr/>
              </p14:nvContentPartPr>
              <p14:xfrm>
                <a:off x="10121393" y="3136665"/>
                <a:ext cx="170640" cy="1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FE3D89-7EA1-57BC-6114-3E8E945ECF7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03393" y="3119025"/>
                  <a:ext cx="206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7CD3071-34CD-77F0-4F49-5D7AFF4294D5}"/>
                    </a:ext>
                  </a:extLst>
                </p14:cNvPr>
                <p14:cNvContentPartPr/>
                <p14:nvPr/>
              </p14:nvContentPartPr>
              <p14:xfrm>
                <a:off x="10062353" y="3227385"/>
                <a:ext cx="169920" cy="34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7CD3071-34CD-77F0-4F49-5D7AFF4294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44713" y="3209385"/>
                  <a:ext cx="20556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E595F62-DE7D-A265-C596-7873B5816B81}"/>
              </a:ext>
            </a:extLst>
          </p:cNvPr>
          <p:cNvGrpSpPr/>
          <p:nvPr/>
        </p:nvGrpSpPr>
        <p:grpSpPr>
          <a:xfrm>
            <a:off x="10602353" y="2786385"/>
            <a:ext cx="900000" cy="517680"/>
            <a:chOff x="10602353" y="2786385"/>
            <a:chExt cx="90000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8DAD09-E6E6-861F-9A98-F8DB69BBA973}"/>
                    </a:ext>
                  </a:extLst>
                </p14:cNvPr>
                <p14:cNvContentPartPr/>
                <p14:nvPr/>
              </p14:nvContentPartPr>
              <p14:xfrm>
                <a:off x="10602353" y="2978625"/>
                <a:ext cx="210600" cy="3254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8DAD09-E6E6-861F-9A98-F8DB69BBA9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84353" y="2960985"/>
                  <a:ext cx="2462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8A68A5E-6E3B-4813-15AD-3207115C25C7}"/>
                    </a:ext>
                  </a:extLst>
                </p14:cNvPr>
                <p14:cNvContentPartPr/>
                <p14:nvPr/>
              </p14:nvContentPartPr>
              <p14:xfrm>
                <a:off x="10882073" y="3041625"/>
                <a:ext cx="200520" cy="2534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8A68A5E-6E3B-4813-15AD-3207115C25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64073" y="3023625"/>
                  <a:ext cx="23616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BF783EB-C2EE-8E67-E916-3B32B33B0708}"/>
                    </a:ext>
                  </a:extLst>
                </p14:cNvPr>
                <p14:cNvContentPartPr/>
                <p14:nvPr/>
              </p14:nvContentPartPr>
              <p14:xfrm>
                <a:off x="11061713" y="2980785"/>
                <a:ext cx="216000" cy="29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BF783EB-C2EE-8E67-E916-3B32B33B070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44073" y="2963145"/>
                  <a:ext cx="251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A3D1B5B-46C5-53C2-EAF2-219ECB63E75C}"/>
                    </a:ext>
                  </a:extLst>
                </p14:cNvPr>
                <p14:cNvContentPartPr/>
                <p14:nvPr/>
              </p14:nvContentPartPr>
              <p14:xfrm>
                <a:off x="11381033" y="2786385"/>
                <a:ext cx="121320" cy="12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A3D1B5B-46C5-53C2-EAF2-219ECB63E75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63033" y="2768745"/>
                  <a:ext cx="15696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52E735D-12C0-E91E-B459-0947FD736475}"/>
              </a:ext>
            </a:extLst>
          </p:cNvPr>
          <p:cNvGrpSpPr/>
          <p:nvPr/>
        </p:nvGrpSpPr>
        <p:grpSpPr>
          <a:xfrm>
            <a:off x="6276593" y="1979265"/>
            <a:ext cx="995400" cy="716400"/>
            <a:chOff x="6276593" y="1979265"/>
            <a:chExt cx="99540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2F76B5B-0C20-D9B4-A659-F10B5BB26DD5}"/>
                    </a:ext>
                  </a:extLst>
                </p14:cNvPr>
                <p14:cNvContentPartPr/>
                <p14:nvPr/>
              </p14:nvContentPartPr>
              <p14:xfrm>
                <a:off x="6640553" y="2217225"/>
                <a:ext cx="227520" cy="2880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2F76B5B-0C20-D9B4-A659-F10B5BB26DD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622553" y="2199585"/>
                  <a:ext cx="2631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172867-71FA-66FE-FFB3-FF7D8535945C}"/>
                    </a:ext>
                  </a:extLst>
                </p14:cNvPr>
                <p14:cNvContentPartPr/>
                <p14:nvPr/>
              </p14:nvContentPartPr>
              <p14:xfrm>
                <a:off x="6276593" y="1979265"/>
                <a:ext cx="995400" cy="716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172867-71FA-66FE-FFB3-FF7D853594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258593" y="1961265"/>
                  <a:ext cx="1031040" cy="75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4E0B08E-6CDB-1C84-10A4-13346FB90B23}"/>
                  </a:ext>
                </a:extLst>
              </p14:cNvPr>
              <p14:cNvContentPartPr/>
              <p14:nvPr/>
            </p14:nvContentPartPr>
            <p14:xfrm>
              <a:off x="4461113" y="5257785"/>
              <a:ext cx="213120" cy="1587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4E0B08E-6CDB-1C84-10A4-13346FB90B23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443473" y="5239785"/>
                <a:ext cx="248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6209EE5-281A-E897-5D1D-F24ACB3D2A22}"/>
                  </a:ext>
                </a:extLst>
              </p14:cNvPr>
              <p14:cNvContentPartPr/>
              <p14:nvPr/>
            </p14:nvContentPartPr>
            <p14:xfrm>
              <a:off x="3934073" y="4227825"/>
              <a:ext cx="208440" cy="604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6209EE5-281A-E897-5D1D-F24ACB3D2A2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3916433" y="4210185"/>
                <a:ext cx="244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7E10165-B635-EAA2-C92A-649483440D14}"/>
                  </a:ext>
                </a:extLst>
              </p14:cNvPr>
              <p14:cNvContentPartPr/>
              <p14:nvPr/>
            </p14:nvContentPartPr>
            <p14:xfrm>
              <a:off x="3488393" y="551505"/>
              <a:ext cx="11160" cy="140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7E10165-B635-EAA2-C92A-649483440D14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470753" y="533505"/>
                <a:ext cx="468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D55ECF7-9F30-16AD-54CC-B9CEFF7023C3}"/>
                  </a:ext>
                </a:extLst>
              </p14:cNvPr>
              <p14:cNvContentPartPr/>
              <p14:nvPr/>
            </p14:nvContentPartPr>
            <p14:xfrm>
              <a:off x="2273033" y="4158345"/>
              <a:ext cx="1130760" cy="4953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D55ECF7-9F30-16AD-54CC-B9CEFF7023C3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255033" y="4140345"/>
                <a:ext cx="1166400" cy="53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AA7F6E-1D16-E2A9-892E-773E90321AB5}"/>
              </a:ext>
            </a:extLst>
          </p:cNvPr>
          <p:cNvGrpSpPr/>
          <p:nvPr/>
        </p:nvGrpSpPr>
        <p:grpSpPr>
          <a:xfrm>
            <a:off x="157673" y="3944145"/>
            <a:ext cx="4779360" cy="1437120"/>
            <a:chOff x="157673" y="3944145"/>
            <a:chExt cx="4779360" cy="14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9A262A3-D220-EC43-27C7-5AC28F51F92D}"/>
                    </a:ext>
                  </a:extLst>
                </p14:cNvPr>
                <p14:cNvContentPartPr/>
                <p14:nvPr/>
              </p14:nvContentPartPr>
              <p14:xfrm>
                <a:off x="4746953" y="4572345"/>
                <a:ext cx="190080" cy="69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9A262A3-D220-EC43-27C7-5AC28F51F92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28953" y="4554705"/>
                  <a:ext cx="225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A4C759B-ED5E-97D9-629E-199BB0EF3850}"/>
                    </a:ext>
                  </a:extLst>
                </p14:cNvPr>
                <p14:cNvContentPartPr/>
                <p14:nvPr/>
              </p14:nvContentPartPr>
              <p14:xfrm>
                <a:off x="4801313" y="4390185"/>
                <a:ext cx="123480" cy="228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A4C759B-ED5E-97D9-629E-199BB0EF385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83313" y="4372545"/>
                  <a:ext cx="1591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7B7DAA-0F1D-4F5C-28C0-C3FE742D72AB}"/>
                    </a:ext>
                  </a:extLst>
                </p14:cNvPr>
                <p14:cNvContentPartPr/>
                <p14:nvPr/>
              </p14:nvContentPartPr>
              <p14:xfrm>
                <a:off x="4327553" y="4492785"/>
                <a:ext cx="526680" cy="317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7B7DAA-0F1D-4F5C-28C0-C3FE742D72A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309553" y="4475145"/>
                  <a:ext cx="562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F929C83-08C5-2140-C422-0EB4796DDC4B}"/>
                    </a:ext>
                  </a:extLst>
                </p14:cNvPr>
                <p14:cNvContentPartPr/>
                <p14:nvPr/>
              </p14:nvContentPartPr>
              <p14:xfrm>
                <a:off x="4375433" y="4055385"/>
                <a:ext cx="177480" cy="150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F929C83-08C5-2140-C422-0EB4796DDC4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357793" y="4037745"/>
                  <a:ext cx="21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40E2F78-3616-7639-7CE9-DD7C1142353B}"/>
                    </a:ext>
                  </a:extLst>
                </p14:cNvPr>
                <p14:cNvContentPartPr/>
                <p14:nvPr/>
              </p14:nvContentPartPr>
              <p14:xfrm>
                <a:off x="4458233" y="3944145"/>
                <a:ext cx="14760" cy="20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40E2F78-3616-7639-7CE9-DD7C114235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40593" y="3926505"/>
                  <a:ext cx="50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0E4496-BEF5-F70E-414C-50994B49271D}"/>
                    </a:ext>
                  </a:extLst>
                </p14:cNvPr>
                <p14:cNvContentPartPr/>
                <p14:nvPr/>
              </p14:nvContentPartPr>
              <p14:xfrm>
                <a:off x="4295513" y="3964665"/>
                <a:ext cx="47160" cy="120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0E4496-BEF5-F70E-414C-50994B49271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277873" y="3947025"/>
                  <a:ext cx="82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1871B14-B285-D17E-CF40-C09AED170CD7}"/>
                    </a:ext>
                  </a:extLst>
                </p14:cNvPr>
                <p14:cNvContentPartPr/>
                <p14:nvPr/>
              </p14:nvContentPartPr>
              <p14:xfrm>
                <a:off x="4146473" y="4083105"/>
                <a:ext cx="141120" cy="126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1871B14-B285-D17E-CF40-C09AED170CD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28833" y="4065105"/>
                  <a:ext cx="17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3E1711-D0A7-E433-53C5-15429B2C2FA3}"/>
                    </a:ext>
                  </a:extLst>
                </p14:cNvPr>
                <p14:cNvContentPartPr/>
                <p14:nvPr/>
              </p14:nvContentPartPr>
              <p14:xfrm>
                <a:off x="3568673" y="4070145"/>
                <a:ext cx="492120" cy="215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3E1711-D0A7-E433-53C5-15429B2C2F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50673" y="4052145"/>
                  <a:ext cx="527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61DCB4-6F80-FE8E-3173-62C789E1379B}"/>
                    </a:ext>
                  </a:extLst>
                </p14:cNvPr>
                <p14:cNvContentPartPr/>
                <p14:nvPr/>
              </p14:nvContentPartPr>
              <p14:xfrm>
                <a:off x="3653993" y="3970425"/>
                <a:ext cx="255240" cy="96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61DCB4-6F80-FE8E-3173-62C789E1379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36353" y="3952425"/>
                  <a:ext cx="290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B82BAF-00DE-DF27-426E-01154547295E}"/>
                    </a:ext>
                  </a:extLst>
                </p14:cNvPr>
                <p14:cNvContentPartPr/>
                <p14:nvPr/>
              </p14:nvContentPartPr>
              <p14:xfrm>
                <a:off x="2826713" y="4198305"/>
                <a:ext cx="114480" cy="41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B82BAF-00DE-DF27-426E-01154547295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808713" y="4180665"/>
                  <a:ext cx="150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31FE952-8DB8-5685-D5C7-5FFC7D1C3BEE}"/>
                    </a:ext>
                  </a:extLst>
                </p14:cNvPr>
                <p14:cNvContentPartPr/>
                <p14:nvPr/>
              </p14:nvContentPartPr>
              <p14:xfrm>
                <a:off x="2646713" y="4118025"/>
                <a:ext cx="109800" cy="44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31FE952-8DB8-5685-D5C7-5FFC7D1C3BE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28713" y="4100385"/>
                  <a:ext cx="145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AB6F7E3-20AA-EC96-9F86-A2AE605328E7}"/>
                    </a:ext>
                  </a:extLst>
                </p14:cNvPr>
                <p14:cNvContentPartPr/>
                <p14:nvPr/>
              </p14:nvContentPartPr>
              <p14:xfrm>
                <a:off x="2638793" y="4597545"/>
                <a:ext cx="114480" cy="716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AB6F7E3-20AA-EC96-9F86-A2AE605328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620793" y="4579905"/>
                  <a:ext cx="150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2235C9-1509-B09C-4C8C-0C2C4E1CFA16}"/>
                    </a:ext>
                  </a:extLst>
                </p14:cNvPr>
                <p14:cNvContentPartPr/>
                <p14:nvPr/>
              </p14:nvContentPartPr>
              <p14:xfrm>
                <a:off x="2147753" y="4409265"/>
                <a:ext cx="129600" cy="81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2235C9-1509-B09C-4C8C-0C2C4E1CFA1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130113" y="4391265"/>
                  <a:ext cx="16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45FDFE6-D74D-CF40-1391-39268D9056C8}"/>
                    </a:ext>
                  </a:extLst>
                </p14:cNvPr>
                <p14:cNvContentPartPr/>
                <p14:nvPr/>
              </p14:nvContentPartPr>
              <p14:xfrm>
                <a:off x="1770113" y="4400265"/>
                <a:ext cx="235800" cy="461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45FDFE6-D74D-CF40-1391-39268D9056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752473" y="4382265"/>
                  <a:ext cx="271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42338C6-CE1D-6F74-2D95-EAB5C1C8E702}"/>
                    </a:ext>
                  </a:extLst>
                </p14:cNvPr>
                <p14:cNvContentPartPr/>
                <p14:nvPr/>
              </p14:nvContentPartPr>
              <p14:xfrm>
                <a:off x="1510193" y="4476225"/>
                <a:ext cx="399240" cy="280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42338C6-CE1D-6F74-2D95-EAB5C1C8E70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492553" y="4458585"/>
                  <a:ext cx="4348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B4DB1A2-FC64-1343-AA2A-67EF0602A65D}"/>
                    </a:ext>
                  </a:extLst>
                </p14:cNvPr>
                <p14:cNvContentPartPr/>
                <p14:nvPr/>
              </p14:nvContentPartPr>
              <p14:xfrm>
                <a:off x="1095113" y="4575585"/>
                <a:ext cx="373320" cy="303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B4DB1A2-FC64-1343-AA2A-67EF0602A65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77473" y="4557945"/>
                  <a:ext cx="4089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D8B9F44-997E-FB24-B3E7-AE3A46999F33}"/>
                    </a:ext>
                  </a:extLst>
                </p14:cNvPr>
                <p14:cNvContentPartPr/>
                <p14:nvPr/>
              </p14:nvContentPartPr>
              <p14:xfrm>
                <a:off x="1051193" y="4395225"/>
                <a:ext cx="110160" cy="1994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D8B9F44-997E-FB24-B3E7-AE3A46999F3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33553" y="4377225"/>
                  <a:ext cx="1458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E9189DE-D599-C5DB-E7DE-600CB97EE814}"/>
                    </a:ext>
                  </a:extLst>
                </p14:cNvPr>
                <p14:cNvContentPartPr/>
                <p14:nvPr/>
              </p14:nvContentPartPr>
              <p14:xfrm>
                <a:off x="1265393" y="4337985"/>
                <a:ext cx="11160" cy="205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E9189DE-D599-C5DB-E7DE-600CB97EE81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247393" y="4320345"/>
                  <a:ext cx="46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F203CE-E33B-5DDD-DD15-332F254F8C08}"/>
                    </a:ext>
                  </a:extLst>
                </p14:cNvPr>
                <p14:cNvContentPartPr/>
                <p14:nvPr/>
              </p14:nvContentPartPr>
              <p14:xfrm>
                <a:off x="335153" y="4682505"/>
                <a:ext cx="656640" cy="4582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F203CE-E33B-5DDD-DD15-332F254F8C0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7513" y="4664505"/>
                  <a:ext cx="6922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E4E706-9576-40D0-B4E2-800DC15B4972}"/>
                    </a:ext>
                  </a:extLst>
                </p14:cNvPr>
                <p14:cNvContentPartPr/>
                <p14:nvPr/>
              </p14:nvContentPartPr>
              <p14:xfrm>
                <a:off x="610553" y="4741905"/>
                <a:ext cx="80640" cy="59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E4E706-9576-40D0-B4E2-800DC15B497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2913" y="4724265"/>
                  <a:ext cx="11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48EBB50-EE54-096F-6819-7BCF5296C35A}"/>
                    </a:ext>
                  </a:extLst>
                </p14:cNvPr>
                <p14:cNvContentPartPr/>
                <p14:nvPr/>
              </p14:nvContentPartPr>
              <p14:xfrm>
                <a:off x="352433" y="4685745"/>
                <a:ext cx="64440" cy="32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48EBB50-EE54-096F-6819-7BCF5296C35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34433" y="4668105"/>
                  <a:ext cx="100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3076294-40B1-E9A4-8518-BAB4856144FA}"/>
                    </a:ext>
                  </a:extLst>
                </p14:cNvPr>
                <p14:cNvContentPartPr/>
                <p14:nvPr/>
              </p14:nvContentPartPr>
              <p14:xfrm>
                <a:off x="614153" y="5123145"/>
                <a:ext cx="70560" cy="61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3076294-40B1-E9A4-8518-BAB4856144F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96513" y="5105505"/>
                  <a:ext cx="106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21FF026-E8C5-F64A-6611-7FED0D138E52}"/>
                    </a:ext>
                  </a:extLst>
                </p14:cNvPr>
                <p14:cNvContentPartPr/>
                <p14:nvPr/>
              </p14:nvContentPartPr>
              <p14:xfrm>
                <a:off x="157673" y="4841265"/>
                <a:ext cx="113040" cy="4060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21FF026-E8C5-F64A-6611-7FED0D138E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40033" y="4823625"/>
                  <a:ext cx="14868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30D89A1-B592-AACC-449E-E8F028625AA0}"/>
                    </a:ext>
                  </a:extLst>
                </p14:cNvPr>
                <p14:cNvContentPartPr/>
                <p14:nvPr/>
              </p14:nvContentPartPr>
              <p14:xfrm>
                <a:off x="1573553" y="5232225"/>
                <a:ext cx="47520" cy="14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30D89A1-B592-AACC-449E-E8F028625AA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555553" y="5214585"/>
                  <a:ext cx="83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F96B126-8680-0512-5FB0-E26E4D798B08}"/>
                    </a:ext>
                  </a:extLst>
                </p14:cNvPr>
                <p14:cNvContentPartPr/>
                <p14:nvPr/>
              </p14:nvContentPartPr>
              <p14:xfrm>
                <a:off x="1655633" y="5093265"/>
                <a:ext cx="136080" cy="288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F96B126-8680-0512-5FB0-E26E4D798B0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637993" y="5075625"/>
                  <a:ext cx="171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FD37008-D785-E032-C4F9-C78CC6F3C9BB}"/>
                    </a:ext>
                  </a:extLst>
                </p14:cNvPr>
                <p14:cNvContentPartPr/>
                <p14:nvPr/>
              </p14:nvContentPartPr>
              <p14:xfrm>
                <a:off x="1825553" y="5084625"/>
                <a:ext cx="167040" cy="194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FD37008-D785-E032-C4F9-C78CC6F3C9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07553" y="5066985"/>
                  <a:ext cx="202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36C18B-AD47-78D4-9911-EB52D72BFC0E}"/>
                    </a:ext>
                  </a:extLst>
                </p14:cNvPr>
                <p14:cNvContentPartPr/>
                <p14:nvPr/>
              </p14:nvContentPartPr>
              <p14:xfrm>
                <a:off x="1892513" y="4940265"/>
                <a:ext cx="86400" cy="687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36C18B-AD47-78D4-9911-EB52D72BFC0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874873" y="4922625"/>
                  <a:ext cx="1220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97DF02-9B29-64D5-8281-303950BA560D}"/>
                    </a:ext>
                  </a:extLst>
                </p14:cNvPr>
                <p14:cNvContentPartPr/>
                <p14:nvPr/>
              </p14:nvContentPartPr>
              <p14:xfrm>
                <a:off x="2125793" y="5024505"/>
                <a:ext cx="143640" cy="622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97DF02-9B29-64D5-8281-303950BA560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07793" y="5006865"/>
                  <a:ext cx="179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104E2A-9FC8-49D8-EEF1-28D36F17CE7D}"/>
                    </a:ext>
                  </a:extLst>
                </p14:cNvPr>
                <p14:cNvContentPartPr/>
                <p14:nvPr/>
              </p14:nvContentPartPr>
              <p14:xfrm>
                <a:off x="2406953" y="4889145"/>
                <a:ext cx="51120" cy="142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104E2A-9FC8-49D8-EEF1-28D36F17CE7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389313" y="4871505"/>
                  <a:ext cx="867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97ECBA6-7BEC-220B-05CE-3911C557EFD8}"/>
                    </a:ext>
                  </a:extLst>
                </p14:cNvPr>
                <p14:cNvContentPartPr/>
                <p14:nvPr/>
              </p14:nvContentPartPr>
              <p14:xfrm>
                <a:off x="2534393" y="4866465"/>
                <a:ext cx="91800" cy="1558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97ECBA6-7BEC-220B-05CE-3911C557EFD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516393" y="4848465"/>
                  <a:ext cx="127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B27D3BE-84F7-315D-FED2-E8C6BA77479E}"/>
                    </a:ext>
                  </a:extLst>
                </p14:cNvPr>
                <p14:cNvContentPartPr/>
                <p14:nvPr/>
              </p14:nvContentPartPr>
              <p14:xfrm>
                <a:off x="2511353" y="4807065"/>
                <a:ext cx="91440" cy="52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B27D3BE-84F7-315D-FED2-E8C6BA7747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93353" y="4789065"/>
                  <a:ext cx="127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AA5F84A-F1E1-6556-09AB-BE875AC7B96F}"/>
                    </a:ext>
                  </a:extLst>
                </p14:cNvPr>
                <p14:cNvContentPartPr/>
                <p14:nvPr/>
              </p14:nvContentPartPr>
              <p14:xfrm>
                <a:off x="2687033" y="4814985"/>
                <a:ext cx="146880" cy="1411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AA5F84A-F1E1-6556-09AB-BE875AC7B96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669393" y="4797345"/>
                  <a:ext cx="1825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5F0BA50-8739-23ED-BBB6-FE6BB682E5E9}"/>
                    </a:ext>
                  </a:extLst>
                </p14:cNvPr>
                <p14:cNvContentPartPr/>
                <p14:nvPr/>
              </p14:nvContentPartPr>
              <p14:xfrm>
                <a:off x="2790713" y="4681785"/>
                <a:ext cx="53640" cy="66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5F0BA50-8739-23ED-BBB6-FE6BB682E5E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73073" y="4664145"/>
                  <a:ext cx="89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06B211-5FC2-F111-75D9-7485C4A97733}"/>
                    </a:ext>
                  </a:extLst>
                </p14:cNvPr>
                <p14:cNvContentPartPr/>
                <p14:nvPr/>
              </p14:nvContentPartPr>
              <p14:xfrm>
                <a:off x="2947673" y="4714185"/>
                <a:ext cx="77400" cy="25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06B211-5FC2-F111-75D9-7485C4A9773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930033" y="4696185"/>
                  <a:ext cx="113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68EBDC-85D0-B140-F3D1-A6D65E889487}"/>
                    </a:ext>
                  </a:extLst>
                </p14:cNvPr>
                <p14:cNvContentPartPr/>
                <p14:nvPr/>
              </p14:nvContentPartPr>
              <p14:xfrm>
                <a:off x="2976113" y="4813905"/>
                <a:ext cx="90000" cy="259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68EBDC-85D0-B140-F3D1-A6D65E88948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958113" y="4796265"/>
                  <a:ext cx="125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C9C126E-80DB-8F04-D4A7-00491118E811}"/>
                    </a:ext>
                  </a:extLst>
                </p14:cNvPr>
                <p14:cNvContentPartPr/>
                <p14:nvPr/>
              </p14:nvContentPartPr>
              <p14:xfrm>
                <a:off x="3194633" y="4606905"/>
                <a:ext cx="158760" cy="258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C9C126E-80DB-8F04-D4A7-00491118E81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176633" y="4589265"/>
                  <a:ext cx="1944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9A9F46C-581B-63AD-044F-2FB84FAD5538}"/>
                    </a:ext>
                  </a:extLst>
                </p14:cNvPr>
                <p14:cNvContentPartPr/>
                <p14:nvPr/>
              </p14:nvContentPartPr>
              <p14:xfrm>
                <a:off x="3393713" y="4585305"/>
                <a:ext cx="124560" cy="1234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9A9F46C-581B-63AD-044F-2FB84FAD553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76073" y="4567305"/>
                  <a:ext cx="160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AC52B94-A187-DEAD-C49D-264D1EAF3003}"/>
                    </a:ext>
                  </a:extLst>
                </p14:cNvPr>
                <p14:cNvContentPartPr/>
                <p14:nvPr/>
              </p14:nvContentPartPr>
              <p14:xfrm>
                <a:off x="3501713" y="4461825"/>
                <a:ext cx="66240" cy="63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AC52B94-A187-DEAD-C49D-264D1EAF300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483713" y="4444185"/>
                  <a:ext cx="10188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9EB1FDD-215C-957F-2CE2-AD8B09B93190}"/>
                  </a:ext>
                </a:extLst>
              </p14:cNvPr>
              <p14:cNvContentPartPr/>
              <p14:nvPr/>
            </p14:nvContentPartPr>
            <p14:xfrm>
              <a:off x="4398473" y="5810385"/>
              <a:ext cx="229320" cy="82908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9EB1FDD-215C-957F-2CE2-AD8B09B9319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380473" y="5792745"/>
                <a:ext cx="264960" cy="86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0B8E29F-3A6B-EE5B-8A1D-795F239ABE38}"/>
                  </a:ext>
                </a:extLst>
              </p14:cNvPr>
              <p14:cNvContentPartPr/>
              <p14:nvPr/>
            </p14:nvContentPartPr>
            <p14:xfrm>
              <a:off x="4407473" y="5263905"/>
              <a:ext cx="269280" cy="14724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0B8E29F-3A6B-EE5B-8A1D-795F239ABE38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389833" y="5246265"/>
                <a:ext cx="304920" cy="18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802F4BC-4CB8-9CE5-E121-66B80FE8E642}"/>
              </a:ext>
            </a:extLst>
          </p:cNvPr>
          <p:cNvGrpSpPr/>
          <p:nvPr/>
        </p:nvGrpSpPr>
        <p:grpSpPr>
          <a:xfrm>
            <a:off x="4932713" y="6176865"/>
            <a:ext cx="1195920" cy="501120"/>
            <a:chOff x="4932713" y="6176865"/>
            <a:chExt cx="1195920" cy="50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F0550AE-0698-AF4C-600D-4AB3F4E00733}"/>
                    </a:ext>
                  </a:extLst>
                </p14:cNvPr>
                <p14:cNvContentPartPr/>
                <p14:nvPr/>
              </p14:nvContentPartPr>
              <p14:xfrm>
                <a:off x="4932713" y="6343905"/>
                <a:ext cx="234000" cy="308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F0550AE-0698-AF4C-600D-4AB3F4E0073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914713" y="6325905"/>
                  <a:ext cx="26964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3150445-23CC-B4D3-EF20-D6144BC145D9}"/>
                    </a:ext>
                  </a:extLst>
                </p14:cNvPr>
                <p14:cNvContentPartPr/>
                <p14:nvPr/>
              </p14:nvContentPartPr>
              <p14:xfrm>
                <a:off x="5233673" y="6271905"/>
                <a:ext cx="146880" cy="406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3150445-23CC-B4D3-EF20-D6144BC145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216033" y="6254265"/>
                  <a:ext cx="1825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6A71990-0F75-0765-4A9C-139F3A7AC711}"/>
                    </a:ext>
                  </a:extLst>
                </p14:cNvPr>
                <p14:cNvContentPartPr/>
                <p14:nvPr/>
              </p14:nvContentPartPr>
              <p14:xfrm>
                <a:off x="5451473" y="6328425"/>
                <a:ext cx="172440" cy="297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6A71990-0F75-0765-4A9C-139F3A7AC71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433473" y="6310425"/>
                  <a:ext cx="208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7B385AC-93F4-7375-5008-4E3CD99401A2}"/>
                    </a:ext>
                  </a:extLst>
                </p14:cNvPr>
                <p14:cNvContentPartPr/>
                <p14:nvPr/>
              </p14:nvContentPartPr>
              <p14:xfrm>
                <a:off x="5695553" y="6336345"/>
                <a:ext cx="140400" cy="222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7B385AC-93F4-7375-5008-4E3CD99401A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77553" y="6318705"/>
                  <a:ext cx="176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EDDC141-DE91-0658-F349-3FCCF4859F04}"/>
                    </a:ext>
                  </a:extLst>
                </p14:cNvPr>
                <p14:cNvContentPartPr/>
                <p14:nvPr/>
              </p14:nvContentPartPr>
              <p14:xfrm>
                <a:off x="5889593" y="6215745"/>
                <a:ext cx="87840" cy="871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EDDC141-DE91-0658-F349-3FCCF4859F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871953" y="6198105"/>
                  <a:ext cx="123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D6F9A51-170B-F19D-1CD1-017A6655D8DE}"/>
                    </a:ext>
                  </a:extLst>
                </p14:cNvPr>
                <p14:cNvContentPartPr/>
                <p14:nvPr/>
              </p14:nvContentPartPr>
              <p14:xfrm>
                <a:off x="6026753" y="6176865"/>
                <a:ext cx="101880" cy="3870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D6F9A51-170B-F19D-1CD1-017A6655D8D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09113" y="6158865"/>
                  <a:ext cx="13752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28FBE5D-B69C-DDF7-3302-F9B97F62B283}"/>
              </a:ext>
            </a:extLst>
          </p:cNvPr>
          <p:cNvGrpSpPr/>
          <p:nvPr/>
        </p:nvGrpSpPr>
        <p:grpSpPr>
          <a:xfrm>
            <a:off x="6460553" y="6370185"/>
            <a:ext cx="228240" cy="134280"/>
            <a:chOff x="6460553" y="6370185"/>
            <a:chExt cx="22824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90556FD-63C8-5D56-D716-7670D5BC6033}"/>
                    </a:ext>
                  </a:extLst>
                </p14:cNvPr>
                <p14:cNvContentPartPr/>
                <p14:nvPr/>
              </p14:nvContentPartPr>
              <p14:xfrm>
                <a:off x="6532913" y="6370185"/>
                <a:ext cx="155880" cy="15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90556FD-63C8-5D56-D716-7670D5BC603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515273" y="6352545"/>
                  <a:ext cx="191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C054722-08EF-733D-1C10-8B365800A06C}"/>
                    </a:ext>
                  </a:extLst>
                </p14:cNvPr>
                <p14:cNvContentPartPr/>
                <p14:nvPr/>
              </p14:nvContentPartPr>
              <p14:xfrm>
                <a:off x="6460553" y="6484305"/>
                <a:ext cx="210240" cy="20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C054722-08EF-733D-1C10-8B365800A06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442913" y="6466305"/>
                  <a:ext cx="24588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49A2EB2-311C-025E-ACC9-0B99DBBBA8DB}"/>
              </a:ext>
            </a:extLst>
          </p:cNvPr>
          <p:cNvGrpSpPr/>
          <p:nvPr/>
        </p:nvGrpSpPr>
        <p:grpSpPr>
          <a:xfrm>
            <a:off x="6948713" y="5819745"/>
            <a:ext cx="4902480" cy="996120"/>
            <a:chOff x="6948713" y="5819745"/>
            <a:chExt cx="4902480" cy="9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BDC5A12-1221-A474-42F7-C9877CD9FA90}"/>
                    </a:ext>
                  </a:extLst>
                </p14:cNvPr>
                <p14:cNvContentPartPr/>
                <p14:nvPr/>
              </p14:nvContentPartPr>
              <p14:xfrm>
                <a:off x="6948713" y="6209985"/>
                <a:ext cx="240120" cy="468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BDC5A12-1221-A474-42F7-C9877CD9FA9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930713" y="6191985"/>
                  <a:ext cx="2757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D85AB03-C0F5-2951-9B48-2C65CFBB967C}"/>
                    </a:ext>
                  </a:extLst>
                </p14:cNvPr>
                <p14:cNvContentPartPr/>
                <p14:nvPr/>
              </p14:nvContentPartPr>
              <p14:xfrm>
                <a:off x="7202513" y="6355065"/>
                <a:ext cx="280080" cy="2646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D85AB03-C0F5-2951-9B48-2C65CFBB967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84873" y="6337065"/>
                  <a:ext cx="315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78CAF5-4910-D2CC-BD8D-1B9A39700767}"/>
                    </a:ext>
                  </a:extLst>
                </p14:cNvPr>
                <p14:cNvContentPartPr/>
                <p14:nvPr/>
              </p14:nvContentPartPr>
              <p14:xfrm>
                <a:off x="7462433" y="6153825"/>
                <a:ext cx="128160" cy="92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78CAF5-4910-D2CC-BD8D-1B9A3970076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44793" y="6135825"/>
                  <a:ext cx="163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5A46E8-44ED-690F-6095-C1EF53D41A6A}"/>
                    </a:ext>
                  </a:extLst>
                </p14:cNvPr>
                <p14:cNvContentPartPr/>
                <p14:nvPr/>
              </p14:nvContentPartPr>
              <p14:xfrm>
                <a:off x="11451233" y="6275505"/>
                <a:ext cx="235440" cy="134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5A46E8-44ED-690F-6095-C1EF53D41A6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433233" y="6257505"/>
                  <a:ext cx="27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5049497-A396-E860-49CB-DA74E554FCAC}"/>
                    </a:ext>
                  </a:extLst>
                </p14:cNvPr>
                <p14:cNvContentPartPr/>
                <p14:nvPr/>
              </p14:nvContentPartPr>
              <p14:xfrm>
                <a:off x="10750313" y="6286665"/>
                <a:ext cx="828000" cy="183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5049497-A396-E860-49CB-DA74E554FC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732313" y="6268665"/>
                  <a:ext cx="863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61389E8-2248-A5D6-68F1-1E87C867A3E0}"/>
                    </a:ext>
                  </a:extLst>
                </p14:cNvPr>
                <p14:cNvContentPartPr/>
                <p14:nvPr/>
              </p14:nvContentPartPr>
              <p14:xfrm>
                <a:off x="11069993" y="6106665"/>
                <a:ext cx="40320" cy="1627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61389E8-2248-A5D6-68F1-1E87C867A3E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51993" y="6089025"/>
                  <a:ext cx="75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3524E12-DBAA-3C5B-907A-291C03543426}"/>
                    </a:ext>
                  </a:extLst>
                </p14:cNvPr>
                <p14:cNvContentPartPr/>
                <p14:nvPr/>
              </p14:nvContentPartPr>
              <p14:xfrm>
                <a:off x="11080433" y="6590505"/>
                <a:ext cx="124920" cy="19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3524E12-DBAA-3C5B-907A-291C0354342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62793" y="6572865"/>
                  <a:ext cx="160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32B9F4E-96BA-6D39-B27A-5B814CA0E21B}"/>
                    </a:ext>
                  </a:extLst>
                </p14:cNvPr>
                <p14:cNvContentPartPr/>
                <p14:nvPr/>
              </p14:nvContentPartPr>
              <p14:xfrm>
                <a:off x="11369153" y="6539025"/>
                <a:ext cx="68040" cy="93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32B9F4E-96BA-6D39-B27A-5B814CA0E21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51153" y="6521025"/>
                  <a:ext cx="103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198B17C-DF67-7D64-5C67-AEEB00A6B928}"/>
                    </a:ext>
                  </a:extLst>
                </p14:cNvPr>
                <p14:cNvContentPartPr/>
                <p14:nvPr/>
              </p14:nvContentPartPr>
              <p14:xfrm>
                <a:off x="10749233" y="6252825"/>
                <a:ext cx="173160" cy="118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198B17C-DF67-7D64-5C67-AEEB00A6B92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731233" y="6235185"/>
                  <a:ext cx="208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753BDE7-72F7-F1EF-6712-33B5DAF5505C}"/>
                    </a:ext>
                  </a:extLst>
                </p14:cNvPr>
                <p14:cNvContentPartPr/>
                <p14:nvPr/>
              </p14:nvContentPartPr>
              <p14:xfrm>
                <a:off x="10452593" y="6465225"/>
                <a:ext cx="212400" cy="195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753BDE7-72F7-F1EF-6712-33B5DAF5505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34953" y="6447225"/>
                  <a:ext cx="248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3011D40-6F40-11D9-B1D4-7D0B8C50737E}"/>
                    </a:ext>
                  </a:extLst>
                </p14:cNvPr>
                <p14:cNvContentPartPr/>
                <p14:nvPr/>
              </p14:nvContentPartPr>
              <p14:xfrm>
                <a:off x="10137233" y="6375585"/>
                <a:ext cx="206280" cy="258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3011D40-6F40-11D9-B1D4-7D0B8C50737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19593" y="6357945"/>
                  <a:ext cx="241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E65F416-2AC7-99EB-E8F1-505332C01AA1}"/>
                    </a:ext>
                  </a:extLst>
                </p14:cNvPr>
                <p14:cNvContentPartPr/>
                <p14:nvPr/>
              </p14:nvContentPartPr>
              <p14:xfrm>
                <a:off x="9943913" y="6310065"/>
                <a:ext cx="188280" cy="3355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E65F416-2AC7-99EB-E8F1-505332C01AA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26273" y="6292065"/>
                  <a:ext cx="2239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0192F56-0A8B-ED4D-1FE3-89E531FDD127}"/>
                    </a:ext>
                  </a:extLst>
                </p14:cNvPr>
                <p14:cNvContentPartPr/>
                <p14:nvPr/>
              </p14:nvContentPartPr>
              <p14:xfrm>
                <a:off x="10112393" y="5819745"/>
                <a:ext cx="207000" cy="491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0192F56-0A8B-ED4D-1FE3-89E531FDD12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094393" y="5801745"/>
                  <a:ext cx="242640" cy="52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CE89E4E-9808-B6A1-75FC-717065F3CBBC}"/>
                    </a:ext>
                  </a:extLst>
                </p14:cNvPr>
                <p14:cNvContentPartPr/>
                <p14:nvPr/>
              </p14:nvContentPartPr>
              <p14:xfrm>
                <a:off x="9975233" y="6356505"/>
                <a:ext cx="18360" cy="42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CE89E4E-9808-B6A1-75FC-717065F3CBB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57233" y="6338865"/>
                  <a:ext cx="54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44CCC60-3595-7DA2-7062-A4DEFE6AF6E9}"/>
                    </a:ext>
                  </a:extLst>
                </p14:cNvPr>
                <p14:cNvContentPartPr/>
                <p14:nvPr/>
              </p14:nvContentPartPr>
              <p14:xfrm>
                <a:off x="9547553" y="6414825"/>
                <a:ext cx="347040" cy="1404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44CCC60-3595-7DA2-7062-A4DEFE6AF6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529553" y="6396825"/>
                  <a:ext cx="3826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FAD47CA-F426-3286-0228-33F4B88BF076}"/>
                    </a:ext>
                  </a:extLst>
                </p14:cNvPr>
                <p14:cNvContentPartPr/>
                <p14:nvPr/>
              </p14:nvContentPartPr>
              <p14:xfrm>
                <a:off x="9606593" y="6290625"/>
                <a:ext cx="124920" cy="28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FAD47CA-F426-3286-0228-33F4B88BF07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588593" y="6272625"/>
                  <a:ext cx="160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FDF3E1E-18F5-4931-2C2B-7F5AD75BCF25}"/>
                    </a:ext>
                  </a:extLst>
                </p14:cNvPr>
                <p14:cNvContentPartPr/>
                <p14:nvPr/>
              </p14:nvContentPartPr>
              <p14:xfrm>
                <a:off x="9791633" y="6681945"/>
                <a:ext cx="90360" cy="15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FDF3E1E-18F5-4931-2C2B-7F5AD75BCF2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73993" y="6663945"/>
                  <a:ext cx="126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AF882ED-45B4-6561-F8F1-749D6632A5D1}"/>
                    </a:ext>
                  </a:extLst>
                </p14:cNvPr>
                <p14:cNvContentPartPr/>
                <p14:nvPr/>
              </p14:nvContentPartPr>
              <p14:xfrm>
                <a:off x="9033833" y="6302145"/>
                <a:ext cx="362880" cy="2638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AF882ED-45B4-6561-F8F1-749D6632A5D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15833" y="6284145"/>
                  <a:ext cx="3985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D53444-DE1D-E87A-5B7C-EA31D521D05C}"/>
                    </a:ext>
                  </a:extLst>
                </p14:cNvPr>
                <p14:cNvContentPartPr/>
                <p14:nvPr/>
              </p14:nvContentPartPr>
              <p14:xfrm>
                <a:off x="8493113" y="6393225"/>
                <a:ext cx="512640" cy="309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D53444-DE1D-E87A-5B7C-EA31D521D05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75113" y="6375225"/>
                  <a:ext cx="5482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BA92203-5A89-774C-CA48-91710577710A}"/>
                    </a:ext>
                  </a:extLst>
                </p14:cNvPr>
                <p14:cNvContentPartPr/>
                <p14:nvPr/>
              </p14:nvContentPartPr>
              <p14:xfrm>
                <a:off x="8782553" y="6315105"/>
                <a:ext cx="47160" cy="57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BA92203-5A89-774C-CA48-91710577710A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64913" y="6297105"/>
                  <a:ext cx="8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A2CFD2-8863-5888-BE9B-98EA10477DB7}"/>
                    </a:ext>
                  </a:extLst>
                </p14:cNvPr>
                <p14:cNvContentPartPr/>
                <p14:nvPr/>
              </p14:nvContentPartPr>
              <p14:xfrm>
                <a:off x="8875073" y="6278385"/>
                <a:ext cx="47160" cy="93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A2CFD2-8863-5888-BE9B-98EA10477DB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857433" y="6260385"/>
                  <a:ext cx="82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C351BA4-A33F-B9E6-49B3-1E97349621E0}"/>
                    </a:ext>
                  </a:extLst>
                </p14:cNvPr>
                <p14:cNvContentPartPr/>
                <p14:nvPr/>
              </p14:nvContentPartPr>
              <p14:xfrm>
                <a:off x="8415713" y="6620745"/>
                <a:ext cx="39960" cy="784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C351BA4-A33F-B9E6-49B3-1E97349621E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397713" y="6602745"/>
                  <a:ext cx="7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788C3F-4026-521D-336B-893F8FDA8E38}"/>
                    </a:ext>
                  </a:extLst>
                </p14:cNvPr>
                <p14:cNvContentPartPr/>
                <p14:nvPr/>
              </p14:nvContentPartPr>
              <p14:xfrm>
                <a:off x="8148593" y="6383865"/>
                <a:ext cx="250920" cy="312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788C3F-4026-521D-336B-893F8FDA8E3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30593" y="6365865"/>
                  <a:ext cx="2865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B161951-09F4-97CE-5FC9-50F2E211519B}"/>
                    </a:ext>
                  </a:extLst>
                </p14:cNvPr>
                <p14:cNvContentPartPr/>
                <p14:nvPr/>
              </p14:nvContentPartPr>
              <p14:xfrm>
                <a:off x="8197553" y="6406905"/>
                <a:ext cx="118080" cy="58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B161951-09F4-97CE-5FC9-50F2E211519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179553" y="6388905"/>
                  <a:ext cx="1537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FCF46A-D0E9-B15E-D786-EF4504CFCE45}"/>
                    </a:ext>
                  </a:extLst>
                </p14:cNvPr>
                <p14:cNvContentPartPr/>
                <p14:nvPr/>
              </p14:nvContentPartPr>
              <p14:xfrm>
                <a:off x="7828553" y="6475305"/>
                <a:ext cx="320040" cy="241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FCF46A-D0E9-B15E-D786-EF4504CFCE4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810553" y="6457665"/>
                  <a:ext cx="3556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19933CF-1BE1-3AFC-87B1-F26DC7D8992E}"/>
                    </a:ext>
                  </a:extLst>
                </p14:cNvPr>
                <p14:cNvContentPartPr/>
                <p14:nvPr/>
              </p14:nvContentPartPr>
              <p14:xfrm>
                <a:off x="7687793" y="6343545"/>
                <a:ext cx="144720" cy="472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19933CF-1BE1-3AFC-87B1-F26DC7D8992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670153" y="6325905"/>
                  <a:ext cx="18036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3D86642-3CE4-1CE4-DBFF-65054F017FB3}"/>
                    </a:ext>
                  </a:extLst>
                </p14:cNvPr>
                <p14:cNvContentPartPr/>
                <p14:nvPr/>
              </p14:nvContentPartPr>
              <p14:xfrm>
                <a:off x="11585513" y="6086932"/>
                <a:ext cx="265680" cy="589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3D86642-3CE4-1CE4-DBFF-65054F017FB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67873" y="6068932"/>
                  <a:ext cx="301320" cy="62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0F7FBD2F-EFF3-5D0B-6B60-2E92A8753F22}"/>
                  </a:ext>
                </a:extLst>
              </p14:cNvPr>
              <p14:cNvContentPartPr/>
              <p14:nvPr/>
            </p14:nvContentPartPr>
            <p14:xfrm>
              <a:off x="4255193" y="5852572"/>
              <a:ext cx="910800" cy="2433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0F7FBD2F-EFF3-5D0B-6B60-2E92A8753F2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201193" y="5744572"/>
                <a:ext cx="101844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48D64B4C-734F-C75C-C240-9A15C6F0C806}"/>
                  </a:ext>
                </a:extLst>
              </p14:cNvPr>
              <p14:cNvContentPartPr/>
              <p14:nvPr/>
            </p14:nvContentPartPr>
            <p14:xfrm>
              <a:off x="4208753" y="5810812"/>
              <a:ext cx="975600" cy="33804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48D64B4C-734F-C75C-C240-9A15C6F0C80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202633" y="5804692"/>
                <a:ext cx="987840" cy="3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16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42AB5-DABD-0B29-1CD1-90D6C13C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400" y="594019"/>
            <a:ext cx="8291657" cy="5392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FA4604-8EB5-CB57-2901-9661BA600AA0}"/>
                  </a:ext>
                </a:extLst>
              </p14:cNvPr>
              <p14:cNvContentPartPr/>
              <p14:nvPr/>
            </p14:nvContentPartPr>
            <p14:xfrm>
              <a:off x="5472353" y="1677225"/>
              <a:ext cx="190800" cy="139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FA4604-8EB5-CB57-2901-9661BA600A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6233" y="1671105"/>
                <a:ext cx="2030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583C661-175C-4E7B-484A-2AFCC8134A7C}"/>
                  </a:ext>
                </a:extLst>
              </p14:cNvPr>
              <p14:cNvContentPartPr/>
              <p14:nvPr/>
            </p14:nvContentPartPr>
            <p14:xfrm>
              <a:off x="4830473" y="4597185"/>
              <a:ext cx="456480" cy="2286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583C661-175C-4E7B-484A-2AFCC8134A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24353" y="4591065"/>
                <a:ext cx="46872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A6F7F7A7-B942-A34B-0E08-01F1B9D2CC71}"/>
              </a:ext>
            </a:extLst>
          </p:cNvPr>
          <p:cNvGrpSpPr/>
          <p:nvPr/>
        </p:nvGrpSpPr>
        <p:grpSpPr>
          <a:xfrm>
            <a:off x="296993" y="95745"/>
            <a:ext cx="6083280" cy="6485400"/>
            <a:chOff x="296993" y="95745"/>
            <a:chExt cx="6083280" cy="64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2D14AD-BF46-19EE-ECBF-2517C14DC053}"/>
                    </a:ext>
                  </a:extLst>
                </p14:cNvPr>
                <p14:cNvContentPartPr/>
                <p14:nvPr/>
              </p14:nvContentPartPr>
              <p14:xfrm>
                <a:off x="5486753" y="1665705"/>
                <a:ext cx="183240" cy="122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2D14AD-BF46-19EE-ECBF-2517C14DC05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69113" y="1648065"/>
                  <a:ext cx="218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88AA76-9957-D7EA-C522-FA79CA951A10}"/>
                    </a:ext>
                  </a:extLst>
                </p14:cNvPr>
                <p14:cNvContentPartPr/>
                <p14:nvPr/>
              </p14:nvContentPartPr>
              <p14:xfrm>
                <a:off x="4600073" y="1705305"/>
                <a:ext cx="116280" cy="237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88AA76-9957-D7EA-C522-FA79CA951A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82073" y="1687665"/>
                  <a:ext cx="15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B28B5E-78D3-5855-1A2D-ED784FE34AC4}"/>
                    </a:ext>
                  </a:extLst>
                </p14:cNvPr>
                <p14:cNvContentPartPr/>
                <p14:nvPr/>
              </p14:nvContentPartPr>
              <p14:xfrm>
                <a:off x="4637513" y="1984305"/>
                <a:ext cx="171360" cy="144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B28B5E-78D3-5855-1A2D-ED784FE34AC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19513" y="1966305"/>
                  <a:ext cx="207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E3607F-4992-B46F-6314-3A4B9206B9B5}"/>
                    </a:ext>
                  </a:extLst>
                </p14:cNvPr>
                <p14:cNvContentPartPr/>
                <p14:nvPr/>
              </p14:nvContentPartPr>
              <p14:xfrm>
                <a:off x="5775833" y="1771185"/>
                <a:ext cx="208800" cy="167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E3607F-4992-B46F-6314-3A4B9206B9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7833" y="1753185"/>
                  <a:ext cx="244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DA6C96-8827-2A54-F053-E8B4D4C2C5D6}"/>
                    </a:ext>
                  </a:extLst>
                </p14:cNvPr>
                <p14:cNvContentPartPr/>
                <p14:nvPr/>
              </p14:nvContentPartPr>
              <p14:xfrm>
                <a:off x="3606833" y="1891065"/>
                <a:ext cx="45000" cy="6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DA6C96-8827-2A54-F053-E8B4D4C2C5D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89193" y="1873065"/>
                  <a:ext cx="80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6E48DDB-0553-7683-98BB-E0BB4F13F2C6}"/>
                    </a:ext>
                  </a:extLst>
                </p14:cNvPr>
                <p14:cNvContentPartPr/>
                <p14:nvPr/>
              </p14:nvContentPartPr>
              <p14:xfrm>
                <a:off x="3979433" y="2171145"/>
                <a:ext cx="195120" cy="38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6E48DDB-0553-7683-98BB-E0BB4F13F2C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61793" y="2153505"/>
                  <a:ext cx="230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B6BBB1B-614B-8E56-0B36-E6043629532D}"/>
                    </a:ext>
                  </a:extLst>
                </p14:cNvPr>
                <p14:cNvContentPartPr/>
                <p14:nvPr/>
              </p14:nvContentPartPr>
              <p14:xfrm>
                <a:off x="3945593" y="2261505"/>
                <a:ext cx="199440" cy="8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B6BBB1B-614B-8E56-0B36-E604362953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27953" y="2243865"/>
                  <a:ext cx="235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D2FD482-F156-C18E-3E1D-07DE9C5C4D3A}"/>
                    </a:ext>
                  </a:extLst>
                </p14:cNvPr>
                <p14:cNvContentPartPr/>
                <p14:nvPr/>
              </p14:nvContentPartPr>
              <p14:xfrm>
                <a:off x="2815913" y="2108505"/>
                <a:ext cx="59400" cy="60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D2FD482-F156-C18E-3E1D-07DE9C5C4D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98273" y="2090865"/>
                  <a:ext cx="95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0D565C-AD07-9AEC-000E-E3D2E7B5E0B7}"/>
                    </a:ext>
                  </a:extLst>
                </p14:cNvPr>
                <p14:cNvContentPartPr/>
                <p14:nvPr/>
              </p14:nvContentPartPr>
              <p14:xfrm>
                <a:off x="2440073" y="2378145"/>
                <a:ext cx="83160" cy="15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0D565C-AD07-9AEC-000E-E3D2E7B5E0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22073" y="2360145"/>
                  <a:ext cx="118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C65631-ECD5-F439-09A9-2FD6AF605054}"/>
                    </a:ext>
                  </a:extLst>
                </p14:cNvPr>
                <p14:cNvContentPartPr/>
                <p14:nvPr/>
              </p14:nvContentPartPr>
              <p14:xfrm>
                <a:off x="2550233" y="2323425"/>
                <a:ext cx="186480" cy="230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C65631-ECD5-F439-09A9-2FD6AF60505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32593" y="2305785"/>
                  <a:ext cx="222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3839B3-58AC-6D38-3011-4622145D0E40}"/>
                    </a:ext>
                  </a:extLst>
                </p14:cNvPr>
                <p14:cNvContentPartPr/>
                <p14:nvPr/>
              </p14:nvContentPartPr>
              <p14:xfrm>
                <a:off x="2764433" y="2270505"/>
                <a:ext cx="181440" cy="19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3839B3-58AC-6D38-3011-4622145D0E4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46793" y="2252865"/>
                  <a:ext cx="217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0A5C62-50E7-ACB4-4099-FA83491AFE83}"/>
                    </a:ext>
                  </a:extLst>
                </p14:cNvPr>
                <p14:cNvContentPartPr/>
                <p14:nvPr/>
              </p14:nvContentPartPr>
              <p14:xfrm>
                <a:off x="3094553" y="2292105"/>
                <a:ext cx="170640" cy="67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0A5C62-50E7-ACB4-4099-FA83491AFE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76913" y="2274465"/>
                  <a:ext cx="2062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CADC8B-BA1F-F4BA-12E9-0702AA988973}"/>
                    </a:ext>
                  </a:extLst>
                </p14:cNvPr>
                <p14:cNvContentPartPr/>
                <p14:nvPr/>
              </p14:nvContentPartPr>
              <p14:xfrm>
                <a:off x="3396593" y="2114985"/>
                <a:ext cx="39240" cy="1958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CADC8B-BA1F-F4BA-12E9-0702AA9889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78953" y="2096985"/>
                  <a:ext cx="74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C4EBB2-DC0E-E0A7-B806-5F560A9A7F92}"/>
                    </a:ext>
                  </a:extLst>
                </p14:cNvPr>
                <p14:cNvContentPartPr/>
                <p14:nvPr/>
              </p14:nvContentPartPr>
              <p14:xfrm>
                <a:off x="3517193" y="2057025"/>
                <a:ext cx="91800" cy="225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C4EBB2-DC0E-E0A7-B806-5F560A9A7F9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99193" y="2039025"/>
                  <a:ext cx="1274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A5387A-61FE-EDBD-D689-00786372813E}"/>
                    </a:ext>
                  </a:extLst>
                </p14:cNvPr>
                <p14:cNvContentPartPr/>
                <p14:nvPr/>
              </p14:nvContentPartPr>
              <p14:xfrm>
                <a:off x="3625553" y="2057025"/>
                <a:ext cx="100080" cy="13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A5387A-61FE-EDBD-D689-0078637281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607913" y="2039025"/>
                  <a:ext cx="135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E3D4FF-8CC9-36AD-F00F-955C5DF86FC1}"/>
                    </a:ext>
                  </a:extLst>
                </p14:cNvPr>
                <p14:cNvContentPartPr/>
                <p14:nvPr/>
              </p14:nvContentPartPr>
              <p14:xfrm>
                <a:off x="2617193" y="2310465"/>
                <a:ext cx="1251720" cy="446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E3D4FF-8CC9-36AD-F00F-955C5DF86F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99553" y="2292825"/>
                  <a:ext cx="12873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F8B1C4-A233-2F4D-4D59-C905C37F3BB4}"/>
                    </a:ext>
                  </a:extLst>
                </p14:cNvPr>
                <p14:cNvContentPartPr/>
                <p14:nvPr/>
              </p14:nvContentPartPr>
              <p14:xfrm>
                <a:off x="3328193" y="2620785"/>
                <a:ext cx="230040" cy="2905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F8B1C4-A233-2F4D-4D59-C905C37F3BB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10553" y="2602785"/>
                  <a:ext cx="265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D5E8A1D-04B3-3748-9493-E4A18986A8A7}"/>
                    </a:ext>
                  </a:extLst>
                </p14:cNvPr>
                <p14:cNvContentPartPr/>
                <p14:nvPr/>
              </p14:nvContentPartPr>
              <p14:xfrm>
                <a:off x="2225873" y="2695665"/>
                <a:ext cx="145800" cy="81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D5E8A1D-04B3-3748-9493-E4A18986A8A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08233" y="2677665"/>
                  <a:ext cx="1814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5F30A51-9246-7C13-B0DA-4967BC9A5809}"/>
                    </a:ext>
                  </a:extLst>
                </p14:cNvPr>
                <p14:cNvContentPartPr/>
                <p14:nvPr/>
              </p14:nvContentPartPr>
              <p14:xfrm>
                <a:off x="2303273" y="2764785"/>
                <a:ext cx="161280" cy="122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5F30A51-9246-7C13-B0DA-4967BC9A58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285633" y="2747145"/>
                  <a:ext cx="196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CE6417-644D-B642-B6E9-9EAA2458512C}"/>
                    </a:ext>
                  </a:extLst>
                </p14:cNvPr>
                <p14:cNvContentPartPr/>
                <p14:nvPr/>
              </p14:nvContentPartPr>
              <p14:xfrm>
                <a:off x="1480673" y="2875665"/>
                <a:ext cx="264240" cy="261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CE6417-644D-B642-B6E9-9EAA2458512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63033" y="2858025"/>
                  <a:ext cx="299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2288F3-99A1-2A29-0479-979B24790C05}"/>
                    </a:ext>
                  </a:extLst>
                </p14:cNvPr>
                <p14:cNvContentPartPr/>
                <p14:nvPr/>
              </p14:nvContentPartPr>
              <p14:xfrm>
                <a:off x="1710713" y="2828865"/>
                <a:ext cx="150840" cy="18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2288F3-99A1-2A29-0479-979B24790C0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93073" y="2811225"/>
                  <a:ext cx="186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BB6E471-67FD-299A-309B-6D69148369D9}"/>
                    </a:ext>
                  </a:extLst>
                </p14:cNvPr>
                <p14:cNvContentPartPr/>
                <p14:nvPr/>
              </p14:nvContentPartPr>
              <p14:xfrm>
                <a:off x="1745273" y="2638785"/>
                <a:ext cx="78480" cy="78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BB6E471-67FD-299A-309B-6D69148369D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7633" y="2621145"/>
                  <a:ext cx="114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5B1BA17-3AD9-C606-1FDC-5F4135F7E806}"/>
                    </a:ext>
                  </a:extLst>
                </p14:cNvPr>
                <p14:cNvContentPartPr/>
                <p14:nvPr/>
              </p14:nvContentPartPr>
              <p14:xfrm>
                <a:off x="1675793" y="3043425"/>
                <a:ext cx="380160" cy="26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5B1BA17-3AD9-C606-1FDC-5F4135F7E80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57793" y="3025785"/>
                  <a:ext cx="4158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1F3B64-A4A2-333E-C8A9-DBFEDAA5545D}"/>
                    </a:ext>
                  </a:extLst>
                </p14:cNvPr>
                <p14:cNvContentPartPr/>
                <p14:nvPr/>
              </p14:nvContentPartPr>
              <p14:xfrm>
                <a:off x="1915553" y="3261585"/>
                <a:ext cx="207000" cy="269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1F3B64-A4A2-333E-C8A9-DBFEDAA5545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897553" y="3243945"/>
                  <a:ext cx="2426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253913-B6A4-9C40-E97D-696F3BF89097}"/>
                    </a:ext>
                  </a:extLst>
                </p14:cNvPr>
                <p14:cNvContentPartPr/>
                <p14:nvPr/>
              </p14:nvContentPartPr>
              <p14:xfrm>
                <a:off x="1287353" y="3225945"/>
                <a:ext cx="136080" cy="73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253913-B6A4-9C40-E97D-696F3BF8909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69353" y="3208305"/>
                  <a:ext cx="171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B6091E-1658-B2BD-73FB-13B75DA4CBD9}"/>
                    </a:ext>
                  </a:extLst>
                </p14:cNvPr>
                <p14:cNvContentPartPr/>
                <p14:nvPr/>
              </p14:nvContentPartPr>
              <p14:xfrm>
                <a:off x="1320113" y="3290025"/>
                <a:ext cx="155880" cy="113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B6091E-1658-B2BD-73FB-13B75DA4CB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302113" y="3272025"/>
                  <a:ext cx="191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3403DD0-45F0-4352-C0FE-7BFFDF3AB06D}"/>
                    </a:ext>
                  </a:extLst>
                </p14:cNvPr>
                <p14:cNvContentPartPr/>
                <p14:nvPr/>
              </p14:nvContentPartPr>
              <p14:xfrm>
                <a:off x="830873" y="3300465"/>
                <a:ext cx="101520" cy="201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3403DD0-45F0-4352-C0FE-7BFFDF3AB0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2873" y="3282825"/>
                  <a:ext cx="137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F9AC15-37B9-741D-CA22-679FD11112FD}"/>
                    </a:ext>
                  </a:extLst>
                </p14:cNvPr>
                <p14:cNvContentPartPr/>
                <p14:nvPr/>
              </p14:nvContentPartPr>
              <p14:xfrm>
                <a:off x="989273" y="3231345"/>
                <a:ext cx="141480" cy="219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F9AC15-37B9-741D-CA22-679FD11112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71273" y="3213705"/>
                  <a:ext cx="177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FBAECB-ED4A-9BFE-AC59-85D3EF89B7B2}"/>
                    </a:ext>
                  </a:extLst>
                </p14:cNvPr>
                <p14:cNvContentPartPr/>
                <p14:nvPr/>
              </p14:nvContentPartPr>
              <p14:xfrm>
                <a:off x="1004393" y="3049185"/>
                <a:ext cx="78480" cy="79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FBAECB-ED4A-9BFE-AC59-85D3EF89B7B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6393" y="3031185"/>
                  <a:ext cx="114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2D938F-2BD5-4B2E-D05C-74C3D3B7645D}"/>
                    </a:ext>
                  </a:extLst>
                </p14:cNvPr>
                <p14:cNvContentPartPr/>
                <p14:nvPr/>
              </p14:nvContentPartPr>
              <p14:xfrm>
                <a:off x="3484793" y="937065"/>
                <a:ext cx="254160" cy="139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2D938F-2BD5-4B2E-D05C-74C3D3B764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67153" y="919425"/>
                  <a:ext cx="289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BE1C0B-05CF-3017-333A-B9B0FD589857}"/>
                    </a:ext>
                  </a:extLst>
                </p14:cNvPr>
                <p14:cNvContentPartPr/>
                <p14:nvPr/>
              </p14:nvContentPartPr>
              <p14:xfrm>
                <a:off x="3227393" y="966945"/>
                <a:ext cx="310320" cy="332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BE1C0B-05CF-3017-333A-B9B0FD58985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09753" y="948945"/>
                  <a:ext cx="3459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6D9D90-F75C-E82E-A163-18487C818230}"/>
                    </a:ext>
                  </a:extLst>
                </p14:cNvPr>
                <p14:cNvContentPartPr/>
                <p14:nvPr/>
              </p14:nvContentPartPr>
              <p14:xfrm>
                <a:off x="3113273" y="1055505"/>
                <a:ext cx="338760" cy="34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6D9D90-F75C-E82E-A163-18487C8182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95633" y="1037865"/>
                  <a:ext cx="374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70C0AF9-F2E9-CDD0-7D08-367A3C2BF68B}"/>
                    </a:ext>
                  </a:extLst>
                </p14:cNvPr>
                <p14:cNvContentPartPr/>
                <p14:nvPr/>
              </p14:nvContentPartPr>
              <p14:xfrm>
                <a:off x="3522233" y="1215345"/>
                <a:ext cx="41040" cy="15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70C0AF9-F2E9-CDD0-7D08-367A3C2BF6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504593" y="1197345"/>
                  <a:ext cx="76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4017458-E68D-41FC-EFDB-F28DFF0EB366}"/>
                    </a:ext>
                  </a:extLst>
                </p14:cNvPr>
                <p14:cNvContentPartPr/>
                <p14:nvPr/>
              </p14:nvContentPartPr>
              <p14:xfrm>
                <a:off x="2930753" y="1303905"/>
                <a:ext cx="68040" cy="150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4017458-E68D-41FC-EFDB-F28DFF0EB3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12753" y="1286265"/>
                  <a:ext cx="103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3DBA630-A078-4CD4-E6D8-64D44932DDC2}"/>
                    </a:ext>
                  </a:extLst>
                </p14:cNvPr>
                <p14:cNvContentPartPr/>
                <p14:nvPr/>
              </p14:nvContentPartPr>
              <p14:xfrm>
                <a:off x="2901593" y="1241625"/>
                <a:ext cx="360" cy="9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3DBA630-A078-4CD4-E6D8-64D44932DDC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883593" y="1223625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C2691C-F7D8-D495-582F-6BA05DB21559}"/>
                    </a:ext>
                  </a:extLst>
                </p14:cNvPr>
                <p14:cNvContentPartPr/>
                <p14:nvPr/>
              </p14:nvContentPartPr>
              <p14:xfrm>
                <a:off x="2802593" y="1327665"/>
                <a:ext cx="82080" cy="160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C2691C-F7D8-D495-582F-6BA05DB215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84593" y="1310025"/>
                  <a:ext cx="117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AB702B2-E585-17A7-90CC-38990235AC0B}"/>
                    </a:ext>
                  </a:extLst>
                </p14:cNvPr>
                <p14:cNvContentPartPr/>
                <p14:nvPr/>
              </p14:nvContentPartPr>
              <p14:xfrm>
                <a:off x="2648513" y="1270065"/>
                <a:ext cx="67320" cy="83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AB702B2-E585-17A7-90CC-38990235AC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630513" y="1252425"/>
                  <a:ext cx="102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17DAE9-E605-16ED-97BF-1437F1D364D0}"/>
                    </a:ext>
                  </a:extLst>
                </p14:cNvPr>
                <p14:cNvContentPartPr/>
                <p14:nvPr/>
              </p14:nvContentPartPr>
              <p14:xfrm>
                <a:off x="2235233" y="1337745"/>
                <a:ext cx="430560" cy="19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17DAE9-E605-16ED-97BF-1437F1D364D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17233" y="1319745"/>
                  <a:ext cx="4662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DCDB872-56F1-10C1-ADDE-7DC435322445}"/>
                    </a:ext>
                  </a:extLst>
                </p14:cNvPr>
                <p14:cNvContentPartPr/>
                <p14:nvPr/>
              </p14:nvContentPartPr>
              <p14:xfrm>
                <a:off x="2513153" y="1599465"/>
                <a:ext cx="92880" cy="48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DCDB872-56F1-10C1-ADDE-7DC4353224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95153" y="1581825"/>
                  <a:ext cx="128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79EFE4A-8CE1-5322-0076-7D6D8FA04DFC}"/>
                    </a:ext>
                  </a:extLst>
                </p14:cNvPr>
                <p14:cNvContentPartPr/>
                <p14:nvPr/>
              </p14:nvContentPartPr>
              <p14:xfrm>
                <a:off x="2205713" y="1617465"/>
                <a:ext cx="92880" cy="86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79EFE4A-8CE1-5322-0076-7D6D8FA04D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88073" y="1599825"/>
                  <a:ext cx="128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4F2D07-8759-90C4-1CF3-18BBEBBA29D4}"/>
                    </a:ext>
                  </a:extLst>
                </p14:cNvPr>
                <p14:cNvContentPartPr/>
                <p14:nvPr/>
              </p14:nvContentPartPr>
              <p14:xfrm>
                <a:off x="1415873" y="1533585"/>
                <a:ext cx="768240" cy="504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4F2D07-8759-90C4-1CF3-18BBEBBA29D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397873" y="1515585"/>
                  <a:ext cx="8038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BFE7A1-1955-1C50-80E0-E7A2B2114A54}"/>
                    </a:ext>
                  </a:extLst>
                </p14:cNvPr>
                <p14:cNvContentPartPr/>
                <p14:nvPr/>
              </p14:nvContentPartPr>
              <p14:xfrm>
                <a:off x="1551953" y="1749945"/>
                <a:ext cx="119880" cy="56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BFE7A1-1955-1C50-80E0-E7A2B2114A5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34313" y="1731945"/>
                  <a:ext cx="155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652818-DBB7-2CC5-3986-E7EE113AC15A}"/>
                    </a:ext>
                  </a:extLst>
                </p14:cNvPr>
                <p14:cNvContentPartPr/>
                <p14:nvPr/>
              </p14:nvContentPartPr>
              <p14:xfrm>
                <a:off x="1539713" y="1724385"/>
                <a:ext cx="10080" cy="39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652818-DBB7-2CC5-3986-E7EE113AC15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521713" y="1706385"/>
                  <a:ext cx="45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01F9555-901F-1F92-A6FC-59359E4F2CF9}"/>
                    </a:ext>
                  </a:extLst>
                </p14:cNvPr>
                <p14:cNvContentPartPr/>
                <p14:nvPr/>
              </p14:nvContentPartPr>
              <p14:xfrm>
                <a:off x="1724753" y="1477785"/>
                <a:ext cx="119880" cy="56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01F9555-901F-1F92-A6FC-59359E4F2C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707113" y="1460145"/>
                  <a:ext cx="155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978B4E-FEC4-943A-9BC4-DA8D63693F41}"/>
                    </a:ext>
                  </a:extLst>
                </p14:cNvPr>
                <p14:cNvContentPartPr/>
                <p14:nvPr/>
              </p14:nvContentPartPr>
              <p14:xfrm>
                <a:off x="1742753" y="1440345"/>
                <a:ext cx="6480" cy="3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978B4E-FEC4-943A-9BC4-DA8D63693F4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724753" y="1422345"/>
                  <a:ext cx="42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82CCE2F-75F5-4789-1AC2-7EAE5A5B90F2}"/>
                    </a:ext>
                  </a:extLst>
                </p14:cNvPr>
                <p14:cNvContentPartPr/>
                <p14:nvPr/>
              </p14:nvContentPartPr>
              <p14:xfrm>
                <a:off x="1253513" y="1972425"/>
                <a:ext cx="70560" cy="56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82CCE2F-75F5-4789-1AC2-7EAE5A5B90F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35873" y="1954425"/>
                  <a:ext cx="106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2F7489E-D94A-0840-E352-2962A5D7025C}"/>
                    </a:ext>
                  </a:extLst>
                </p14:cNvPr>
                <p14:cNvContentPartPr/>
                <p14:nvPr/>
              </p14:nvContentPartPr>
              <p14:xfrm>
                <a:off x="1321553" y="2001585"/>
                <a:ext cx="61200" cy="74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2F7489E-D94A-0840-E352-2962A5D7025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303553" y="1983585"/>
                  <a:ext cx="968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319ACFB-C416-1305-AB7E-1803EA3D1ABD}"/>
                    </a:ext>
                  </a:extLst>
                </p14:cNvPr>
                <p14:cNvContentPartPr/>
                <p14:nvPr/>
              </p14:nvContentPartPr>
              <p14:xfrm>
                <a:off x="801353" y="2207865"/>
                <a:ext cx="140040" cy="154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319ACFB-C416-1305-AB7E-1803EA3D1AB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3353" y="2189865"/>
                  <a:ext cx="175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7834E83-AEAB-A3FA-F861-002123746F91}"/>
                    </a:ext>
                  </a:extLst>
                </p14:cNvPr>
                <p14:cNvContentPartPr/>
                <p14:nvPr/>
              </p14:nvContentPartPr>
              <p14:xfrm>
                <a:off x="890273" y="2074665"/>
                <a:ext cx="201240" cy="194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7834E83-AEAB-A3FA-F861-002123746F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2633" y="2056665"/>
                  <a:ext cx="236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6B67BEF-55D5-CE9F-5C94-E3F957359E35}"/>
                    </a:ext>
                  </a:extLst>
                </p14:cNvPr>
                <p14:cNvContentPartPr/>
                <p14:nvPr/>
              </p14:nvContentPartPr>
              <p14:xfrm>
                <a:off x="1085393" y="2005185"/>
                <a:ext cx="90360" cy="92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6B67BEF-55D5-CE9F-5C94-E3F957359E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7393" y="1987545"/>
                  <a:ext cx="126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DDECD0-AD8D-5E93-3078-0B79526D025F}"/>
                    </a:ext>
                  </a:extLst>
                </p14:cNvPr>
                <p14:cNvContentPartPr/>
                <p14:nvPr/>
              </p14:nvContentPartPr>
              <p14:xfrm>
                <a:off x="1754993" y="1003305"/>
                <a:ext cx="104400" cy="252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DDECD0-AD8D-5E93-3078-0B79526D02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736993" y="985665"/>
                  <a:ext cx="1400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844CB23-0FC0-9DD2-88ED-0F72200DF689}"/>
                    </a:ext>
                  </a:extLst>
                </p14:cNvPr>
                <p14:cNvContentPartPr/>
                <p14:nvPr/>
              </p14:nvContentPartPr>
              <p14:xfrm>
                <a:off x="1652753" y="856065"/>
                <a:ext cx="15480" cy="148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844CB23-0FC0-9DD2-88ED-0F72200DF6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34753" y="838425"/>
                  <a:ext cx="51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BB6157-60BC-98A9-42E1-68CBCCC9DBF1}"/>
                    </a:ext>
                  </a:extLst>
                </p14:cNvPr>
                <p14:cNvContentPartPr/>
                <p14:nvPr/>
              </p14:nvContentPartPr>
              <p14:xfrm>
                <a:off x="1731233" y="128145"/>
                <a:ext cx="19080" cy="128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BB6157-60BC-98A9-42E1-68CBCCC9DB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13233" y="110505"/>
                  <a:ext cx="54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2DD4778-AA5B-3343-8BFD-0C05A4DDD293}"/>
                    </a:ext>
                  </a:extLst>
                </p14:cNvPr>
                <p14:cNvContentPartPr/>
                <p14:nvPr/>
              </p14:nvContentPartPr>
              <p14:xfrm>
                <a:off x="1675073" y="95745"/>
                <a:ext cx="2160" cy="5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2DD4778-AA5B-3343-8BFD-0C05A4DDD2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57073" y="77745"/>
                  <a:ext cx="37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424C18-0F35-545B-2C92-959EBDDC3A05}"/>
                    </a:ext>
                  </a:extLst>
                </p14:cNvPr>
                <p14:cNvContentPartPr/>
                <p14:nvPr/>
              </p14:nvContentPartPr>
              <p14:xfrm>
                <a:off x="1611713" y="181065"/>
                <a:ext cx="65880" cy="155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424C18-0F35-545B-2C92-959EBDDC3A0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594073" y="163425"/>
                  <a:ext cx="101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426713F-2B42-DD30-A340-5B9B563FFFF8}"/>
                    </a:ext>
                  </a:extLst>
                </p14:cNvPr>
                <p14:cNvContentPartPr/>
                <p14:nvPr/>
              </p14:nvContentPartPr>
              <p14:xfrm>
                <a:off x="1457633" y="193305"/>
                <a:ext cx="70560" cy="63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426713F-2B42-DD30-A340-5B9B563FFF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39993" y="175305"/>
                  <a:ext cx="106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5CACEAA-4DD0-CBAC-80D6-F4CF630FB091}"/>
                    </a:ext>
                  </a:extLst>
                </p14:cNvPr>
                <p14:cNvContentPartPr/>
                <p14:nvPr/>
              </p14:nvContentPartPr>
              <p14:xfrm>
                <a:off x="1307513" y="240465"/>
                <a:ext cx="174960" cy="1152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5CACEAA-4DD0-CBAC-80D6-F4CF630FB09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289873" y="222465"/>
                  <a:ext cx="210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8EE184-D7FC-1952-3651-13382CCD11B7}"/>
                    </a:ext>
                  </a:extLst>
                </p14:cNvPr>
                <p14:cNvContentPartPr/>
                <p14:nvPr/>
              </p14:nvContentPartPr>
              <p14:xfrm>
                <a:off x="1463753" y="367545"/>
                <a:ext cx="78840" cy="65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8EE184-D7FC-1952-3651-13382CCD11B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446113" y="349905"/>
                  <a:ext cx="114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EBA7DE0-8634-7327-64EA-185211ED40AE}"/>
                    </a:ext>
                  </a:extLst>
                </p14:cNvPr>
                <p14:cNvContentPartPr/>
                <p14:nvPr/>
              </p14:nvContentPartPr>
              <p14:xfrm>
                <a:off x="1077113" y="377985"/>
                <a:ext cx="213840" cy="167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EBA7DE0-8634-7327-64EA-185211ED40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9113" y="360345"/>
                  <a:ext cx="24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5CB4760-D05A-D50E-641E-8F173990A08E}"/>
                    </a:ext>
                  </a:extLst>
                </p14:cNvPr>
                <p14:cNvContentPartPr/>
                <p14:nvPr/>
              </p14:nvContentPartPr>
              <p14:xfrm>
                <a:off x="1130753" y="291585"/>
                <a:ext cx="72360" cy="45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5CB4760-D05A-D50E-641E-8F173990A0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13113" y="273585"/>
                  <a:ext cx="108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A57F52B-46D3-8B24-880D-2398FEAB6759}"/>
                    </a:ext>
                  </a:extLst>
                </p14:cNvPr>
                <p14:cNvContentPartPr/>
                <p14:nvPr/>
              </p14:nvContentPartPr>
              <p14:xfrm>
                <a:off x="970553" y="505785"/>
                <a:ext cx="156960" cy="165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A57F52B-46D3-8B24-880D-2398FEAB675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2553" y="488145"/>
                  <a:ext cx="192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5E469FB-5AB3-D089-681A-15B13C13C8F1}"/>
                    </a:ext>
                  </a:extLst>
                </p14:cNvPr>
                <p14:cNvContentPartPr/>
                <p14:nvPr/>
              </p14:nvContentPartPr>
              <p14:xfrm>
                <a:off x="739793" y="588225"/>
                <a:ext cx="156600" cy="143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5E469FB-5AB3-D089-681A-15B13C13C8F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1793" y="570585"/>
                  <a:ext cx="192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3E719C-446D-6456-E5E1-4C64ABA8F1B8}"/>
                    </a:ext>
                  </a:extLst>
                </p14:cNvPr>
                <p14:cNvContentPartPr/>
                <p14:nvPr/>
              </p14:nvContentPartPr>
              <p14:xfrm>
                <a:off x="724673" y="483825"/>
                <a:ext cx="93960" cy="88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3E719C-446D-6456-E5E1-4C64ABA8F1B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6673" y="466185"/>
                  <a:ext cx="129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293A03F-CB77-5235-C313-5B57DF1F3E1D}"/>
                    </a:ext>
                  </a:extLst>
                </p14:cNvPr>
                <p14:cNvContentPartPr/>
                <p14:nvPr/>
              </p14:nvContentPartPr>
              <p14:xfrm>
                <a:off x="300233" y="725025"/>
                <a:ext cx="433080" cy="458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293A03F-CB77-5235-C313-5B57DF1F3E1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2593" y="707025"/>
                  <a:ext cx="4687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E8A4B93-32A9-B28A-39AC-4B708BDE0F74}"/>
                    </a:ext>
                  </a:extLst>
                </p14:cNvPr>
                <p14:cNvContentPartPr/>
                <p14:nvPr/>
              </p14:nvContentPartPr>
              <p14:xfrm>
                <a:off x="544673" y="704865"/>
                <a:ext cx="45360" cy="1998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E8A4B93-32A9-B28A-39AC-4B708BDE0F7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7033" y="686865"/>
                  <a:ext cx="810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301FB2-9C7D-1FCF-6884-334A5531E090}"/>
                    </a:ext>
                  </a:extLst>
                </p14:cNvPr>
                <p14:cNvContentPartPr/>
                <p14:nvPr/>
              </p14:nvContentPartPr>
              <p14:xfrm>
                <a:off x="356033" y="991425"/>
                <a:ext cx="140760" cy="9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301FB2-9C7D-1FCF-6884-334A5531E0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8033" y="973425"/>
                  <a:ext cx="176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4FDECE6-C688-B985-FDF1-1A63DD1F568A}"/>
                    </a:ext>
                  </a:extLst>
                </p14:cNvPr>
                <p14:cNvContentPartPr/>
                <p14:nvPr/>
              </p14:nvContentPartPr>
              <p14:xfrm>
                <a:off x="1401473" y="411105"/>
                <a:ext cx="636480" cy="428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4FDECE6-C688-B985-FDF1-1A63DD1F568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383833" y="393105"/>
                  <a:ext cx="67212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5F009C2-A3FE-71A8-9388-C0A05AFAF9E3}"/>
                    </a:ext>
                  </a:extLst>
                </p14:cNvPr>
                <p14:cNvContentPartPr/>
                <p14:nvPr/>
              </p14:nvContentPartPr>
              <p14:xfrm>
                <a:off x="1423073" y="603345"/>
                <a:ext cx="124200" cy="74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5F009C2-A3FE-71A8-9388-C0A05AFAF9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05073" y="585345"/>
                  <a:ext cx="159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B00710-15EC-24BA-B763-691D7F29EB92}"/>
                    </a:ext>
                  </a:extLst>
                </p14:cNvPr>
                <p14:cNvContentPartPr/>
                <p14:nvPr/>
              </p14:nvContentPartPr>
              <p14:xfrm>
                <a:off x="1579673" y="488865"/>
                <a:ext cx="81360" cy="86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B00710-15EC-24BA-B763-691D7F29EB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61673" y="471225"/>
                  <a:ext cx="1170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48035A-EA9C-8844-F38F-BEC2DBFB2A7B}"/>
                    </a:ext>
                  </a:extLst>
                </p14:cNvPr>
                <p14:cNvContentPartPr/>
                <p14:nvPr/>
              </p14:nvContentPartPr>
              <p14:xfrm>
                <a:off x="775433" y="786585"/>
                <a:ext cx="662040" cy="567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48035A-EA9C-8844-F38F-BEC2DBFB2A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57433" y="768585"/>
                  <a:ext cx="69768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28BA319-62DF-EA9B-C107-B7AE3D4AB9F6}"/>
                    </a:ext>
                  </a:extLst>
                </p14:cNvPr>
                <p14:cNvContentPartPr/>
                <p14:nvPr/>
              </p14:nvContentPartPr>
              <p14:xfrm>
                <a:off x="960473" y="913305"/>
                <a:ext cx="109080" cy="125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28BA319-62DF-EA9B-C107-B7AE3D4AB9F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42833" y="895305"/>
                  <a:ext cx="144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6F13D0C-44A8-36B9-0D3B-07017278A1A6}"/>
                    </a:ext>
                  </a:extLst>
                </p14:cNvPr>
                <p14:cNvContentPartPr/>
                <p14:nvPr/>
              </p14:nvContentPartPr>
              <p14:xfrm>
                <a:off x="1207433" y="699825"/>
                <a:ext cx="67320" cy="698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6F13D0C-44A8-36B9-0D3B-07017278A1A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89433" y="682185"/>
                  <a:ext cx="102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CB39A18-D597-38E4-D094-002DB2A6CEC4}"/>
                    </a:ext>
                  </a:extLst>
                </p14:cNvPr>
                <p14:cNvContentPartPr/>
                <p14:nvPr/>
              </p14:nvContentPartPr>
              <p14:xfrm>
                <a:off x="1458713" y="999345"/>
                <a:ext cx="48600" cy="9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CB39A18-D597-38E4-D094-002DB2A6CEC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40713" y="981705"/>
                  <a:ext cx="84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C0D68B-DADB-6BA7-9F38-229AD3CA7079}"/>
                    </a:ext>
                  </a:extLst>
                </p14:cNvPr>
                <p14:cNvContentPartPr/>
                <p14:nvPr/>
              </p14:nvContentPartPr>
              <p14:xfrm>
                <a:off x="4852793" y="4600785"/>
                <a:ext cx="411840" cy="201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C0D68B-DADB-6BA7-9F38-229AD3CA70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835153" y="4583145"/>
                  <a:ext cx="447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200D70-B176-7FE5-14AD-144A54CB8D65}"/>
                    </a:ext>
                  </a:extLst>
                </p14:cNvPr>
                <p14:cNvContentPartPr/>
                <p14:nvPr/>
              </p14:nvContentPartPr>
              <p14:xfrm>
                <a:off x="4700513" y="4781865"/>
                <a:ext cx="165960" cy="240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200D70-B176-7FE5-14AD-144A54CB8D6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82873" y="4764225"/>
                  <a:ext cx="201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26783F-2E4F-6201-FE5B-B21CB3C60AC7}"/>
                    </a:ext>
                  </a:extLst>
                </p14:cNvPr>
                <p14:cNvContentPartPr/>
                <p14:nvPr/>
              </p14:nvContentPartPr>
              <p14:xfrm>
                <a:off x="4710233" y="5067705"/>
                <a:ext cx="100080" cy="191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26783F-2E4F-6201-FE5B-B21CB3C60AC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92593" y="5049705"/>
                  <a:ext cx="1357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390643D-F18A-4234-424B-D6EFA4FFBBB8}"/>
                    </a:ext>
                  </a:extLst>
                </p14:cNvPr>
                <p14:cNvContentPartPr/>
                <p14:nvPr/>
              </p14:nvContentPartPr>
              <p14:xfrm>
                <a:off x="4853153" y="5053665"/>
                <a:ext cx="71640" cy="180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390643D-F18A-4234-424B-D6EFA4FFBBB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35153" y="5035665"/>
                  <a:ext cx="107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0E79E00-730C-820D-193B-323F4D8ACEBF}"/>
                    </a:ext>
                  </a:extLst>
                </p14:cNvPr>
                <p14:cNvContentPartPr/>
                <p14:nvPr/>
              </p14:nvContentPartPr>
              <p14:xfrm>
                <a:off x="4956113" y="5077065"/>
                <a:ext cx="111960" cy="1357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0E79E00-730C-820D-193B-323F4D8ACEB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938113" y="5059425"/>
                  <a:ext cx="147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76CF767-7348-ED53-67E3-66156C093F4E}"/>
                    </a:ext>
                  </a:extLst>
                </p14:cNvPr>
                <p14:cNvContentPartPr/>
                <p14:nvPr/>
              </p14:nvContentPartPr>
              <p14:xfrm>
                <a:off x="5064113" y="4995345"/>
                <a:ext cx="55440" cy="63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76CF767-7348-ED53-67E3-66156C093F4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46113" y="4977705"/>
                  <a:ext cx="91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33E7AE6-B584-697B-9AE9-AE50EE0B3A3F}"/>
                    </a:ext>
                  </a:extLst>
                </p14:cNvPr>
                <p14:cNvContentPartPr/>
                <p14:nvPr/>
              </p14:nvContentPartPr>
              <p14:xfrm>
                <a:off x="5177513" y="5111625"/>
                <a:ext cx="82080" cy="22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33E7AE6-B584-697B-9AE9-AE50EE0B3A3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59873" y="5093985"/>
                  <a:ext cx="11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668191-62DA-3532-4A51-2E9BFB16ED54}"/>
                    </a:ext>
                  </a:extLst>
                </p14:cNvPr>
                <p14:cNvContentPartPr/>
                <p14:nvPr/>
              </p14:nvContentPartPr>
              <p14:xfrm>
                <a:off x="5335553" y="5018385"/>
                <a:ext cx="17280" cy="200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668191-62DA-3532-4A51-2E9BFB16ED5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17913" y="5000745"/>
                  <a:ext cx="529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E7C81C-AE7A-7AD1-55CC-52278ABAFD5A}"/>
                    </a:ext>
                  </a:extLst>
                </p14:cNvPr>
                <p14:cNvContentPartPr/>
                <p14:nvPr/>
              </p14:nvContentPartPr>
              <p14:xfrm>
                <a:off x="5430233" y="5029905"/>
                <a:ext cx="71280" cy="193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E7C81C-AE7A-7AD1-55CC-52278ABAFD5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12233" y="5011905"/>
                  <a:ext cx="106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9502FD-3D04-D19F-66F3-14600F0C66A7}"/>
                    </a:ext>
                  </a:extLst>
                </p14:cNvPr>
                <p14:cNvContentPartPr/>
                <p14:nvPr/>
              </p14:nvContentPartPr>
              <p14:xfrm>
                <a:off x="5543273" y="5043945"/>
                <a:ext cx="83880" cy="135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9502FD-3D04-D19F-66F3-14600F0C66A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5273" y="5026305"/>
                  <a:ext cx="119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0682B7-92FA-5CCC-5439-3F815C8DDAD3}"/>
                    </a:ext>
                  </a:extLst>
                </p14:cNvPr>
                <p14:cNvContentPartPr/>
                <p14:nvPr/>
              </p14:nvContentPartPr>
              <p14:xfrm>
                <a:off x="5633993" y="4962585"/>
                <a:ext cx="52200" cy="82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0682B7-92FA-5CCC-5439-3F815C8DDA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15993" y="4944585"/>
                  <a:ext cx="87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D36DF1-BF2D-383D-1953-F98A4B298AD9}"/>
                    </a:ext>
                  </a:extLst>
                </p14:cNvPr>
                <p14:cNvContentPartPr/>
                <p14:nvPr/>
              </p14:nvContentPartPr>
              <p14:xfrm>
                <a:off x="5744513" y="5035665"/>
                <a:ext cx="66600" cy="13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D36DF1-BF2D-383D-1953-F98A4B298A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726513" y="5018025"/>
                  <a:ext cx="102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8A664A-09DF-3B22-88E0-3117AEDF1890}"/>
                    </a:ext>
                  </a:extLst>
                </p14:cNvPr>
                <p14:cNvContentPartPr/>
                <p14:nvPr/>
              </p14:nvContentPartPr>
              <p14:xfrm>
                <a:off x="5738033" y="5112705"/>
                <a:ext cx="70200" cy="25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8A664A-09DF-3B22-88E0-3117AEDF189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20033" y="5094705"/>
                  <a:ext cx="105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AF7E85C-95AB-6519-BF2A-DD2A6E636D58}"/>
                    </a:ext>
                  </a:extLst>
                </p14:cNvPr>
                <p14:cNvContentPartPr/>
                <p14:nvPr/>
              </p14:nvContentPartPr>
              <p14:xfrm>
                <a:off x="5866553" y="4939905"/>
                <a:ext cx="119880" cy="204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AF7E85C-95AB-6519-BF2A-DD2A6E636D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48553" y="4921905"/>
                  <a:ext cx="155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0C079A1-0637-5C4A-FB09-0ED46A14389A}"/>
                    </a:ext>
                  </a:extLst>
                </p14:cNvPr>
                <p14:cNvContentPartPr/>
                <p14:nvPr/>
              </p14:nvContentPartPr>
              <p14:xfrm>
                <a:off x="5990753" y="4965825"/>
                <a:ext cx="75600" cy="111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0C079A1-0637-5C4A-FB09-0ED46A14389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72753" y="4948185"/>
                  <a:ext cx="111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D5C5E4B-AE25-7401-BACF-EB4A6052E402}"/>
                    </a:ext>
                  </a:extLst>
                </p14:cNvPr>
                <p14:cNvContentPartPr/>
                <p14:nvPr/>
              </p14:nvContentPartPr>
              <p14:xfrm>
                <a:off x="6110273" y="4890585"/>
                <a:ext cx="64800" cy="117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D5C5E4B-AE25-7401-BACF-EB4A6052E40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92633" y="4872945"/>
                  <a:ext cx="100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12D38AF-E1BD-8B07-B187-D1FCBDE0D562}"/>
                    </a:ext>
                  </a:extLst>
                </p14:cNvPr>
                <p14:cNvContentPartPr/>
                <p14:nvPr/>
              </p14:nvContentPartPr>
              <p14:xfrm>
                <a:off x="6050153" y="4789425"/>
                <a:ext cx="61200" cy="61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12D38AF-E1BD-8B07-B187-D1FCBDE0D56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32153" y="4771785"/>
                  <a:ext cx="96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FA7C868-8E9B-4EED-75BD-623EA24C5221}"/>
                    </a:ext>
                  </a:extLst>
                </p14:cNvPr>
                <p14:cNvContentPartPr/>
                <p14:nvPr/>
              </p14:nvContentPartPr>
              <p14:xfrm>
                <a:off x="6202073" y="4301265"/>
                <a:ext cx="118080" cy="144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FA7C868-8E9B-4EED-75BD-623EA24C52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84433" y="4283265"/>
                  <a:ext cx="1537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C250D8-DB2D-E0DD-7AF8-A70D761FDE0B}"/>
                    </a:ext>
                  </a:extLst>
                </p14:cNvPr>
                <p14:cNvContentPartPr/>
                <p14:nvPr/>
              </p14:nvContentPartPr>
              <p14:xfrm>
                <a:off x="6278033" y="4395225"/>
                <a:ext cx="102240" cy="139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C250D8-DB2D-E0DD-7AF8-A70D761FDE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60033" y="4377225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F6E324E-6EFD-5D94-5D00-306FB1180FE0}"/>
                    </a:ext>
                  </a:extLst>
                </p14:cNvPr>
                <p14:cNvContentPartPr/>
                <p14:nvPr/>
              </p14:nvContentPartPr>
              <p14:xfrm>
                <a:off x="6252113" y="4539945"/>
                <a:ext cx="109800" cy="133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F6E324E-6EFD-5D94-5D00-306FB1180FE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34113" y="4522305"/>
                  <a:ext cx="14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D55873-3D53-7A97-F00B-33B57CF72714}"/>
                    </a:ext>
                  </a:extLst>
                </p14:cNvPr>
                <p14:cNvContentPartPr/>
                <p14:nvPr/>
              </p14:nvContentPartPr>
              <p14:xfrm>
                <a:off x="6264713" y="4681785"/>
                <a:ext cx="86040" cy="105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D55873-3D53-7A97-F00B-33B57CF7271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6713" y="4664145"/>
                  <a:ext cx="1216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25E1CD-0B44-B517-4B47-93DF99A5FD57}"/>
                    </a:ext>
                  </a:extLst>
                </p14:cNvPr>
                <p14:cNvContentPartPr/>
                <p14:nvPr/>
              </p14:nvContentPartPr>
              <p14:xfrm>
                <a:off x="6255713" y="4809945"/>
                <a:ext cx="101880" cy="89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25E1CD-0B44-B517-4B47-93DF99A5FD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237713" y="4792305"/>
                  <a:ext cx="137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595E78-43C3-56E8-959B-A610B7FA074E}"/>
                    </a:ext>
                  </a:extLst>
                </p14:cNvPr>
                <p14:cNvContentPartPr/>
                <p14:nvPr/>
              </p14:nvContentPartPr>
              <p14:xfrm>
                <a:off x="6245993" y="4906425"/>
                <a:ext cx="58320" cy="81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595E78-43C3-56E8-959B-A610B7FA07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27993" y="4888425"/>
                  <a:ext cx="93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7482BB-1E5D-C164-4DC7-95BC9BFEC86B}"/>
                    </a:ext>
                  </a:extLst>
                </p14:cNvPr>
                <p14:cNvContentPartPr/>
                <p14:nvPr/>
              </p14:nvContentPartPr>
              <p14:xfrm>
                <a:off x="6227993" y="5001105"/>
                <a:ext cx="69120" cy="84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7482BB-1E5D-C164-4DC7-95BC9BFEC86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210353" y="4983105"/>
                  <a:ext cx="104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3421A19-B00C-6FE3-17A8-3C8225809BB5}"/>
                    </a:ext>
                  </a:extLst>
                </p14:cNvPr>
                <p14:cNvContentPartPr/>
                <p14:nvPr/>
              </p14:nvContentPartPr>
              <p14:xfrm>
                <a:off x="6130073" y="5164905"/>
                <a:ext cx="49320" cy="59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3421A19-B00C-6FE3-17A8-3C8225809BB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112433" y="5146905"/>
                  <a:ext cx="84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65FA9A7-CE0C-BDD8-092C-BE019F3FD5E5}"/>
                    </a:ext>
                  </a:extLst>
                </p14:cNvPr>
                <p14:cNvContentPartPr/>
                <p14:nvPr/>
              </p14:nvContentPartPr>
              <p14:xfrm>
                <a:off x="6010913" y="5244825"/>
                <a:ext cx="124920" cy="110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65FA9A7-CE0C-BDD8-092C-BE019F3FD5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992913" y="5227185"/>
                  <a:ext cx="160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600BBA1-A13D-F503-574D-AD1E9197FA06}"/>
                    </a:ext>
                  </a:extLst>
                </p14:cNvPr>
                <p14:cNvContentPartPr/>
                <p14:nvPr/>
              </p14:nvContentPartPr>
              <p14:xfrm>
                <a:off x="5959433" y="5350665"/>
                <a:ext cx="120960" cy="756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600BBA1-A13D-F503-574D-AD1E9197FA0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941793" y="5332665"/>
                  <a:ext cx="156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F6D9787-112B-2F15-E889-B8AB4F25BFA2}"/>
                    </a:ext>
                  </a:extLst>
                </p14:cNvPr>
                <p14:cNvContentPartPr/>
                <p14:nvPr/>
              </p14:nvContentPartPr>
              <p14:xfrm>
                <a:off x="5916593" y="5394225"/>
                <a:ext cx="256680" cy="125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F6D9787-112B-2F15-E889-B8AB4F25BFA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898953" y="5376585"/>
                  <a:ext cx="292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88C056E-7776-00B4-838A-6E5601711564}"/>
                    </a:ext>
                  </a:extLst>
                </p14:cNvPr>
                <p14:cNvContentPartPr/>
                <p14:nvPr/>
              </p14:nvContentPartPr>
              <p14:xfrm>
                <a:off x="5784113" y="5469465"/>
                <a:ext cx="253440" cy="126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88C056E-7776-00B4-838A-6E56017115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766473" y="5451465"/>
                  <a:ext cx="289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204B5B0-2AF8-AC32-C9E7-802CF78873A7}"/>
                    </a:ext>
                  </a:extLst>
                </p14:cNvPr>
                <p14:cNvContentPartPr/>
                <p14:nvPr/>
              </p14:nvContentPartPr>
              <p14:xfrm>
                <a:off x="5648393" y="5580705"/>
                <a:ext cx="165960" cy="120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204B5B0-2AF8-AC32-C9E7-802CF78873A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630393" y="5562705"/>
                  <a:ext cx="201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4CB77A-1C28-11CC-00B8-64955C6265D5}"/>
                    </a:ext>
                  </a:extLst>
                </p14:cNvPr>
                <p14:cNvContentPartPr/>
                <p14:nvPr/>
              </p14:nvContentPartPr>
              <p14:xfrm>
                <a:off x="5530313" y="5641185"/>
                <a:ext cx="132840" cy="207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4CB77A-1C28-11CC-00B8-64955C6265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12313" y="5623545"/>
                  <a:ext cx="168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39CB13B-3405-8B06-AC7C-54038D3FD40D}"/>
                    </a:ext>
                  </a:extLst>
                </p14:cNvPr>
                <p14:cNvContentPartPr/>
                <p14:nvPr/>
              </p14:nvContentPartPr>
              <p14:xfrm>
                <a:off x="5451473" y="5641545"/>
                <a:ext cx="158040" cy="164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39CB13B-3405-8B06-AC7C-54038D3FD40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433473" y="5623905"/>
                  <a:ext cx="193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CD2EAC1-5F70-C6C2-59C2-C5D1BCFE93B9}"/>
                    </a:ext>
                  </a:extLst>
                </p14:cNvPr>
                <p14:cNvContentPartPr/>
                <p14:nvPr/>
              </p14:nvContentPartPr>
              <p14:xfrm>
                <a:off x="5274353" y="5699505"/>
                <a:ext cx="205200" cy="206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CD2EAC1-5F70-C6C2-59C2-C5D1BCFE93B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256353" y="5681505"/>
                  <a:ext cx="2408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A155F9-E3DE-67B0-BAD7-1F3A64E487A2}"/>
                    </a:ext>
                  </a:extLst>
                </p14:cNvPr>
                <p14:cNvContentPartPr/>
                <p14:nvPr/>
              </p14:nvContentPartPr>
              <p14:xfrm>
                <a:off x="5182553" y="5796705"/>
                <a:ext cx="130320" cy="162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A155F9-E3DE-67B0-BAD7-1F3A64E487A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164913" y="5778705"/>
                  <a:ext cx="165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AAABB9A-18F2-411C-F4DC-8A8854E5BC2B}"/>
                    </a:ext>
                  </a:extLst>
                </p14:cNvPr>
                <p14:cNvContentPartPr/>
                <p14:nvPr/>
              </p14:nvContentPartPr>
              <p14:xfrm>
                <a:off x="4996433" y="5815065"/>
                <a:ext cx="231120" cy="1868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AAABB9A-18F2-411C-F4DC-8A8854E5BC2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78433" y="5797425"/>
                  <a:ext cx="266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929A488-12E4-675A-C426-E457996C93B0}"/>
                    </a:ext>
                  </a:extLst>
                </p14:cNvPr>
                <p14:cNvContentPartPr/>
                <p14:nvPr/>
              </p14:nvContentPartPr>
              <p14:xfrm>
                <a:off x="4853873" y="5812905"/>
                <a:ext cx="214920" cy="1684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929A488-12E4-675A-C426-E457996C93B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835873" y="5795265"/>
                  <a:ext cx="250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EE58DEA-293A-8635-2928-288475CD6FFE}"/>
                    </a:ext>
                  </a:extLst>
                </p14:cNvPr>
                <p14:cNvContentPartPr/>
                <p14:nvPr/>
              </p14:nvContentPartPr>
              <p14:xfrm>
                <a:off x="4783313" y="5813625"/>
                <a:ext cx="150840" cy="95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EE58DEA-293A-8635-2928-288475CD6F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65673" y="5795625"/>
                  <a:ext cx="186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C31E290-8BDD-CDCA-344F-FAB085961E9F}"/>
                    </a:ext>
                  </a:extLst>
                </p14:cNvPr>
                <p14:cNvContentPartPr/>
                <p14:nvPr/>
              </p14:nvContentPartPr>
              <p14:xfrm>
                <a:off x="4566953" y="5805705"/>
                <a:ext cx="246960" cy="124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C31E290-8BDD-CDCA-344F-FAB085961E9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49313" y="5787705"/>
                  <a:ext cx="282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E48511-C41B-7554-6C11-191D658950F6}"/>
                    </a:ext>
                  </a:extLst>
                </p14:cNvPr>
                <p14:cNvContentPartPr/>
                <p14:nvPr/>
              </p14:nvContentPartPr>
              <p14:xfrm>
                <a:off x="4474073" y="5775465"/>
                <a:ext cx="168840" cy="864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E48511-C41B-7554-6C11-191D658950F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56433" y="5757825"/>
                  <a:ext cx="204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2F2C8E8-8DAD-3364-CED0-11003BC13554}"/>
                    </a:ext>
                  </a:extLst>
                </p14:cNvPr>
                <p14:cNvContentPartPr/>
                <p14:nvPr/>
              </p14:nvContentPartPr>
              <p14:xfrm>
                <a:off x="4313153" y="5726505"/>
                <a:ext cx="262440" cy="146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2F2C8E8-8DAD-3364-CED0-11003BC1355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295153" y="5708505"/>
                  <a:ext cx="298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8245C6C-0E43-FDEA-96CB-CF66510B33F3}"/>
                    </a:ext>
                  </a:extLst>
                </p14:cNvPr>
                <p14:cNvContentPartPr/>
                <p14:nvPr/>
              </p14:nvContentPartPr>
              <p14:xfrm>
                <a:off x="4308833" y="5672145"/>
                <a:ext cx="126000" cy="63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8245C6C-0E43-FDEA-96CB-CF66510B33F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90833" y="5654505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5D7587B-380A-6650-8701-F38E6D0E0284}"/>
                    </a:ext>
                  </a:extLst>
                </p14:cNvPr>
                <p14:cNvContentPartPr/>
                <p14:nvPr/>
              </p14:nvContentPartPr>
              <p14:xfrm>
                <a:off x="4244753" y="5585745"/>
                <a:ext cx="172440" cy="9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5D7587B-380A-6650-8701-F38E6D0E02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226753" y="5567745"/>
                  <a:ext cx="208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44F4247-D36B-4F31-B749-D984C6CE2779}"/>
                    </a:ext>
                  </a:extLst>
                </p14:cNvPr>
                <p14:cNvContentPartPr/>
                <p14:nvPr/>
              </p14:nvContentPartPr>
              <p14:xfrm>
                <a:off x="4145393" y="5527065"/>
                <a:ext cx="166320" cy="65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44F4247-D36B-4F31-B749-D984C6CE277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27753" y="5509065"/>
                  <a:ext cx="201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BABB4A-5F77-61A8-747F-D0D21FEDE011}"/>
                    </a:ext>
                  </a:extLst>
                </p14:cNvPr>
                <p14:cNvContentPartPr/>
                <p14:nvPr/>
              </p14:nvContentPartPr>
              <p14:xfrm>
                <a:off x="3990593" y="5437785"/>
                <a:ext cx="214200" cy="77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BABB4A-5F77-61A8-747F-D0D21FEDE01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972953" y="5420145"/>
                  <a:ext cx="249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7B5CAEF-966E-19BF-455C-7372D15DC6B3}"/>
                    </a:ext>
                  </a:extLst>
                </p14:cNvPr>
                <p14:cNvContentPartPr/>
                <p14:nvPr/>
              </p14:nvContentPartPr>
              <p14:xfrm>
                <a:off x="3952433" y="5335185"/>
                <a:ext cx="149040" cy="51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7B5CAEF-966E-19BF-455C-7372D15DC6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934793" y="5317185"/>
                  <a:ext cx="184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6020EFC-76AB-D51A-6FA0-33CC5D8070DD}"/>
                    </a:ext>
                  </a:extLst>
                </p14:cNvPr>
                <p14:cNvContentPartPr/>
                <p14:nvPr/>
              </p14:nvContentPartPr>
              <p14:xfrm>
                <a:off x="3864233" y="5237985"/>
                <a:ext cx="186480" cy="878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6020EFC-76AB-D51A-6FA0-33CC5D8070D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46593" y="5219985"/>
                  <a:ext cx="222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CA3F96E-0E5B-3712-3387-C5C1F479A25F}"/>
                    </a:ext>
                  </a:extLst>
                </p14:cNvPr>
                <p14:cNvContentPartPr/>
                <p14:nvPr/>
              </p14:nvContentPartPr>
              <p14:xfrm>
                <a:off x="3857033" y="5176425"/>
                <a:ext cx="114480" cy="529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CA3F96E-0E5B-3712-3387-C5C1F479A25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39393" y="5158425"/>
                  <a:ext cx="150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F0CB55D-F70E-716F-2332-FB93F36A4892}"/>
                    </a:ext>
                  </a:extLst>
                </p14:cNvPr>
                <p14:cNvContentPartPr/>
                <p14:nvPr/>
              </p14:nvContentPartPr>
              <p14:xfrm>
                <a:off x="3827873" y="5057985"/>
                <a:ext cx="118800" cy="500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F0CB55D-F70E-716F-2332-FB93F36A489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809873" y="5040345"/>
                  <a:ext cx="154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C997C64F-326D-4E6A-6F48-F3EBAB863231}"/>
                    </a:ext>
                  </a:extLst>
                </p14:cNvPr>
                <p14:cNvContentPartPr/>
                <p14:nvPr/>
              </p14:nvContentPartPr>
              <p14:xfrm>
                <a:off x="3818873" y="4948185"/>
                <a:ext cx="121680" cy="40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C997C64F-326D-4E6A-6F48-F3EBAB8632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800873" y="4930545"/>
                  <a:ext cx="15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560BBBC-AE93-EB23-8A55-680C9B5D9884}"/>
                    </a:ext>
                  </a:extLst>
                </p14:cNvPr>
                <p14:cNvContentPartPr/>
                <p14:nvPr/>
              </p14:nvContentPartPr>
              <p14:xfrm>
                <a:off x="3728153" y="4877625"/>
                <a:ext cx="147240" cy="51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560BBBC-AE93-EB23-8A55-680C9B5D988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710153" y="4859985"/>
                  <a:ext cx="18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6A5E2DD-9ED9-DBD3-C7D2-7A48CE16D962}"/>
                    </a:ext>
                  </a:extLst>
                </p14:cNvPr>
                <p14:cNvContentPartPr/>
                <p14:nvPr/>
              </p14:nvContentPartPr>
              <p14:xfrm>
                <a:off x="3741473" y="4742985"/>
                <a:ext cx="141120" cy="45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6A5E2DD-9ED9-DBD3-C7D2-7A48CE16D9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723473" y="4724985"/>
                  <a:ext cx="176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8FD4C21-C2A6-0F6A-B1B4-94F58C807C33}"/>
                    </a:ext>
                  </a:extLst>
                </p14:cNvPr>
                <p14:cNvContentPartPr/>
                <p14:nvPr/>
              </p14:nvContentPartPr>
              <p14:xfrm>
                <a:off x="3733193" y="4653705"/>
                <a:ext cx="125280" cy="38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8FD4C21-C2A6-0F6A-B1B4-94F58C807C3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15193" y="4636065"/>
                  <a:ext cx="160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C69586-9A6B-A7D8-3776-F2DEB346FE9E}"/>
                    </a:ext>
                  </a:extLst>
                </p14:cNvPr>
                <p14:cNvContentPartPr/>
                <p14:nvPr/>
              </p14:nvContentPartPr>
              <p14:xfrm>
                <a:off x="3733193" y="4543905"/>
                <a:ext cx="126720" cy="43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C69586-9A6B-A7D8-3776-F2DEB346FE9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15553" y="4526265"/>
                  <a:ext cx="162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78B56A8-DECA-C96F-C13B-5D69E9C470D9}"/>
                    </a:ext>
                  </a:extLst>
                </p14:cNvPr>
                <p14:cNvContentPartPr/>
                <p14:nvPr/>
              </p14:nvContentPartPr>
              <p14:xfrm>
                <a:off x="3805913" y="4463265"/>
                <a:ext cx="106560" cy="49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78B56A8-DECA-C96F-C13B-5D69E9C470D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788273" y="4445625"/>
                  <a:ext cx="142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E4834F3-6F5D-6456-0828-50387B6BF59C}"/>
                    </a:ext>
                  </a:extLst>
                </p14:cNvPr>
                <p14:cNvContentPartPr/>
                <p14:nvPr/>
              </p14:nvContentPartPr>
              <p14:xfrm>
                <a:off x="3728873" y="4420785"/>
                <a:ext cx="173160" cy="70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E4834F3-6F5D-6456-0828-50387B6BF5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11233" y="4402785"/>
                  <a:ext cx="20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FB2DE4B-C43B-1A7A-0FA3-8CB12343D134}"/>
                    </a:ext>
                  </a:extLst>
                </p14:cNvPr>
                <p14:cNvContentPartPr/>
                <p14:nvPr/>
              </p14:nvContentPartPr>
              <p14:xfrm>
                <a:off x="5720393" y="5624265"/>
                <a:ext cx="119880" cy="97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FB2DE4B-C43B-1A7A-0FA3-8CB12343D13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702753" y="5606265"/>
                  <a:ext cx="155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9AD12C-F31F-58F0-DB10-1EDDEBF200C8}"/>
                    </a:ext>
                  </a:extLst>
                </p14:cNvPr>
                <p14:cNvContentPartPr/>
                <p14:nvPr/>
              </p14:nvContentPartPr>
              <p14:xfrm>
                <a:off x="5816873" y="5524545"/>
                <a:ext cx="118440" cy="36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9AD12C-F31F-58F0-DB10-1EDDEBF200C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98873" y="5506545"/>
                  <a:ext cx="154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7482D29-B63F-8B95-4DCF-A022816DAC42}"/>
                    </a:ext>
                  </a:extLst>
                </p14:cNvPr>
                <p14:cNvContentPartPr/>
                <p14:nvPr/>
              </p14:nvContentPartPr>
              <p14:xfrm>
                <a:off x="5954753" y="5417625"/>
                <a:ext cx="79200" cy="33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7482D29-B63F-8B95-4DCF-A022816DAC4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936753" y="5399985"/>
                  <a:ext cx="114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8B8DC9-102C-42FB-B0E2-FFCD6FBC3B47}"/>
                    </a:ext>
                  </a:extLst>
                </p14:cNvPr>
                <p14:cNvContentPartPr/>
                <p14:nvPr/>
              </p14:nvContentPartPr>
              <p14:xfrm>
                <a:off x="6049073" y="5320065"/>
                <a:ext cx="98280" cy="60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8B8DC9-102C-42FB-B0E2-FFCD6FBC3B4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031433" y="5302425"/>
                  <a:ext cx="133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C5B8EF5-823E-5D51-994E-3511ACE5DB4C}"/>
                    </a:ext>
                  </a:extLst>
                </p14:cNvPr>
                <p14:cNvContentPartPr/>
                <p14:nvPr/>
              </p14:nvContentPartPr>
              <p14:xfrm>
                <a:off x="4353113" y="3659745"/>
                <a:ext cx="307800" cy="1252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C5B8EF5-823E-5D51-994E-3511ACE5DB4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335473" y="3641745"/>
                  <a:ext cx="343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4F64C41-FD0F-D592-43C4-63F500C08900}"/>
                    </a:ext>
                  </a:extLst>
                </p14:cNvPr>
                <p14:cNvContentPartPr/>
                <p14:nvPr/>
              </p14:nvContentPartPr>
              <p14:xfrm>
                <a:off x="2933633" y="3651825"/>
                <a:ext cx="1574280" cy="535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4F64C41-FD0F-D592-43C4-63F500C0890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915633" y="3633825"/>
                  <a:ext cx="160992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D8E92FC-618E-E3BA-76DC-4A3C73FE4684}"/>
                    </a:ext>
                  </a:extLst>
                </p14:cNvPr>
                <p14:cNvContentPartPr/>
                <p14:nvPr/>
              </p14:nvContentPartPr>
              <p14:xfrm>
                <a:off x="1724753" y="4384785"/>
                <a:ext cx="63720" cy="161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D8E92FC-618E-E3BA-76DC-4A3C73FE468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707113" y="4366785"/>
                  <a:ext cx="99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3144515-8E93-21D2-30EB-1E362728FAFE}"/>
                    </a:ext>
                  </a:extLst>
                </p14:cNvPr>
                <p14:cNvContentPartPr/>
                <p14:nvPr/>
              </p14:nvContentPartPr>
              <p14:xfrm>
                <a:off x="1685873" y="4507905"/>
                <a:ext cx="230040" cy="164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3144515-8E93-21D2-30EB-1E362728FAF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67873" y="4490265"/>
                  <a:ext cx="265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4F7C9B8-5776-B887-F5D2-72546232384E}"/>
                    </a:ext>
                  </a:extLst>
                </p14:cNvPr>
                <p14:cNvContentPartPr/>
                <p14:nvPr/>
              </p14:nvContentPartPr>
              <p14:xfrm>
                <a:off x="1825553" y="4665225"/>
                <a:ext cx="143640" cy="1771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4F7C9B8-5776-B887-F5D2-72546232384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807553" y="4647585"/>
                  <a:ext cx="179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C9C1FFF-F891-6B86-37EA-02D856A000AE}"/>
                    </a:ext>
                  </a:extLst>
                </p14:cNvPr>
                <p14:cNvContentPartPr/>
                <p14:nvPr/>
              </p14:nvContentPartPr>
              <p14:xfrm>
                <a:off x="1916633" y="4249065"/>
                <a:ext cx="146880" cy="270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C9C1FFF-F891-6B86-37EA-02D856A000A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898993" y="4231065"/>
                  <a:ext cx="182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CCBA13E-AB9A-0D12-2208-B1B956969537}"/>
                    </a:ext>
                  </a:extLst>
                </p14:cNvPr>
                <p14:cNvContentPartPr/>
                <p14:nvPr/>
              </p14:nvContentPartPr>
              <p14:xfrm>
                <a:off x="2008793" y="4239705"/>
                <a:ext cx="178560" cy="158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CCBA13E-AB9A-0D12-2208-B1B95696953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990793" y="4221705"/>
                  <a:ext cx="214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06C6D41-F1A6-4894-7820-0BCC5C57AE9E}"/>
                    </a:ext>
                  </a:extLst>
                </p14:cNvPr>
                <p14:cNvContentPartPr/>
                <p14:nvPr/>
              </p14:nvContentPartPr>
              <p14:xfrm>
                <a:off x="2180153" y="4199385"/>
                <a:ext cx="100080" cy="106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06C6D41-F1A6-4894-7820-0BCC5C57AE9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162153" y="4181385"/>
                  <a:ext cx="135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A0527F0-36CA-FF0D-2943-7A47AD0D2CCD}"/>
                    </a:ext>
                  </a:extLst>
                </p14:cNvPr>
                <p14:cNvContentPartPr/>
                <p14:nvPr/>
              </p14:nvContentPartPr>
              <p14:xfrm>
                <a:off x="2309033" y="4121625"/>
                <a:ext cx="126360" cy="82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A0527F0-36CA-FF0D-2943-7A47AD0D2CC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91393" y="4103985"/>
                  <a:ext cx="162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85A90B5-33D4-313D-B437-E50E498FF868}"/>
                    </a:ext>
                  </a:extLst>
                </p14:cNvPr>
                <p14:cNvContentPartPr/>
                <p14:nvPr/>
              </p14:nvContentPartPr>
              <p14:xfrm>
                <a:off x="2300393" y="3993825"/>
                <a:ext cx="61560" cy="56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85A90B5-33D4-313D-B437-E50E498FF86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82393" y="3976185"/>
                  <a:ext cx="97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8A91E4F-99B2-3855-885A-95BC7811986B}"/>
                    </a:ext>
                  </a:extLst>
                </p14:cNvPr>
                <p14:cNvContentPartPr/>
                <p14:nvPr/>
              </p14:nvContentPartPr>
              <p14:xfrm>
                <a:off x="2341073" y="3888705"/>
                <a:ext cx="241200" cy="3607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8A91E4F-99B2-3855-885A-95BC7811986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323433" y="3870705"/>
                  <a:ext cx="276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88300D2-A4F5-1F0F-94AB-7B01743BBA24}"/>
                    </a:ext>
                  </a:extLst>
                </p14:cNvPr>
                <p14:cNvContentPartPr/>
                <p14:nvPr/>
              </p14:nvContentPartPr>
              <p14:xfrm>
                <a:off x="2592353" y="3852345"/>
                <a:ext cx="113760" cy="64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88300D2-A4F5-1F0F-94AB-7B01743BBA2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74713" y="3834705"/>
                  <a:ext cx="1494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E6E2157-BF5C-89A9-11E3-473CDCC8F046}"/>
                    </a:ext>
                  </a:extLst>
                </p14:cNvPr>
                <p14:cNvContentPartPr/>
                <p14:nvPr/>
              </p14:nvContentPartPr>
              <p14:xfrm>
                <a:off x="2644193" y="3926865"/>
                <a:ext cx="110880" cy="63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E6E2157-BF5C-89A9-11E3-473CDCC8F04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626193" y="3908865"/>
                  <a:ext cx="146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501A725-498D-2616-C68C-A613F906760A}"/>
                    </a:ext>
                  </a:extLst>
                </p14:cNvPr>
                <p14:cNvContentPartPr/>
                <p14:nvPr/>
              </p14:nvContentPartPr>
              <p14:xfrm>
                <a:off x="2805113" y="3723465"/>
                <a:ext cx="115200" cy="140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501A725-498D-2616-C68C-A613F90676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87473" y="3705465"/>
                  <a:ext cx="150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8AA43A3-A4D1-2D6A-C8CB-31ACF68A5625}"/>
                    </a:ext>
                  </a:extLst>
                </p14:cNvPr>
                <p14:cNvContentPartPr/>
                <p14:nvPr/>
              </p14:nvContentPartPr>
              <p14:xfrm>
                <a:off x="2922833" y="3672705"/>
                <a:ext cx="109080" cy="1166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8AA43A3-A4D1-2D6A-C8CB-31ACF68A562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904833" y="3655065"/>
                  <a:ext cx="144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760F8D4-16CF-6483-9801-C69A8B8BAC78}"/>
                    </a:ext>
                  </a:extLst>
                </p14:cNvPr>
                <p14:cNvContentPartPr/>
                <p14:nvPr/>
              </p14:nvContentPartPr>
              <p14:xfrm>
                <a:off x="3074753" y="3552465"/>
                <a:ext cx="133920" cy="144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760F8D4-16CF-6483-9801-C69A8B8BAC7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57113" y="3534465"/>
                  <a:ext cx="1695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DFFD423-30FC-70F6-6150-AF649B3F9E5B}"/>
                    </a:ext>
                  </a:extLst>
                </p14:cNvPr>
                <p14:cNvContentPartPr/>
                <p14:nvPr/>
              </p14:nvContentPartPr>
              <p14:xfrm>
                <a:off x="3000233" y="3387585"/>
                <a:ext cx="93600" cy="648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DFFD423-30FC-70F6-6150-AF649B3F9E5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982593" y="3369945"/>
                  <a:ext cx="129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2D35BF7-0F37-4322-802B-8FBDB67B480F}"/>
                    </a:ext>
                  </a:extLst>
                </p14:cNvPr>
                <p14:cNvContentPartPr/>
                <p14:nvPr/>
              </p14:nvContentPartPr>
              <p14:xfrm>
                <a:off x="628193" y="4472985"/>
                <a:ext cx="785160" cy="475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2D35BF7-0F37-4322-802B-8FBDB67B480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10553" y="4454985"/>
                  <a:ext cx="82080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703402B-E480-0FA8-6D9C-7727764539AB}"/>
                    </a:ext>
                  </a:extLst>
                </p14:cNvPr>
                <p14:cNvContentPartPr/>
                <p14:nvPr/>
              </p14:nvContentPartPr>
              <p14:xfrm>
                <a:off x="798473" y="4595025"/>
                <a:ext cx="96480" cy="79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703402B-E480-0FA8-6D9C-7727764539A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80833" y="4577385"/>
                  <a:ext cx="132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FC5997-9941-2729-F3EB-DFDB82A292D6}"/>
                    </a:ext>
                  </a:extLst>
                </p14:cNvPr>
                <p14:cNvContentPartPr/>
                <p14:nvPr/>
              </p14:nvContentPartPr>
              <p14:xfrm>
                <a:off x="983873" y="5002905"/>
                <a:ext cx="129600" cy="90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FC5997-9941-2729-F3EB-DFDB82A292D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65873" y="4985265"/>
                  <a:ext cx="165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C67D112-94A0-7715-4A2D-40A9312CDDDE}"/>
                    </a:ext>
                  </a:extLst>
                </p14:cNvPr>
                <p14:cNvContentPartPr/>
                <p14:nvPr/>
              </p14:nvContentPartPr>
              <p14:xfrm>
                <a:off x="1249193" y="4873305"/>
                <a:ext cx="75960" cy="56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C67D112-94A0-7715-4A2D-40A9312CDDD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231553" y="4855305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A3E8349-5B1F-979D-923E-744B8AB17987}"/>
                    </a:ext>
                  </a:extLst>
                </p14:cNvPr>
                <p14:cNvContentPartPr/>
                <p14:nvPr/>
              </p14:nvContentPartPr>
              <p14:xfrm>
                <a:off x="496433" y="4691145"/>
                <a:ext cx="158040" cy="127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A3E8349-5B1F-979D-923E-744B8AB1798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78793" y="4673505"/>
                  <a:ext cx="193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E2BC9B8-A7DA-91AE-5F15-31766FD77523}"/>
                    </a:ext>
                  </a:extLst>
                </p14:cNvPr>
                <p14:cNvContentPartPr/>
                <p14:nvPr/>
              </p14:nvContentPartPr>
              <p14:xfrm>
                <a:off x="1549073" y="5152305"/>
                <a:ext cx="73440" cy="192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E2BC9B8-A7DA-91AE-5F15-31766FD7752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531433" y="5134665"/>
                  <a:ext cx="109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D81AF28-7D9A-DCDA-690D-B54524A57FB5}"/>
                    </a:ext>
                  </a:extLst>
                </p14:cNvPr>
                <p14:cNvContentPartPr/>
                <p14:nvPr/>
              </p14:nvContentPartPr>
              <p14:xfrm>
                <a:off x="1336673" y="5239065"/>
                <a:ext cx="60120" cy="2602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D81AF28-7D9A-DCDA-690D-B54524A57FB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318673" y="5221425"/>
                  <a:ext cx="95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1E23E6C-0998-CA1A-4B41-73B76A20ADEA}"/>
                    </a:ext>
                  </a:extLst>
                </p14:cNvPr>
                <p14:cNvContentPartPr/>
                <p14:nvPr/>
              </p14:nvContentPartPr>
              <p14:xfrm>
                <a:off x="1173593" y="5285865"/>
                <a:ext cx="66960" cy="257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1E23E6C-0998-CA1A-4B41-73B76A20ADE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55593" y="5268225"/>
                  <a:ext cx="102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31AFFB4-0DA0-FC28-C5C8-57F2E8D92B11}"/>
                    </a:ext>
                  </a:extLst>
                </p14:cNvPr>
                <p14:cNvContentPartPr/>
                <p14:nvPr/>
              </p14:nvContentPartPr>
              <p14:xfrm>
                <a:off x="1121753" y="4874025"/>
                <a:ext cx="191880" cy="381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31AFFB4-0DA0-FC28-C5C8-57F2E8D92B1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04113" y="4856385"/>
                  <a:ext cx="2275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9E60BB1-BEB7-A81B-B58F-2CD7FEE8937B}"/>
                    </a:ext>
                  </a:extLst>
                </p14:cNvPr>
                <p14:cNvContentPartPr/>
                <p14:nvPr/>
              </p14:nvContentPartPr>
              <p14:xfrm>
                <a:off x="1115633" y="5399985"/>
                <a:ext cx="6840" cy="27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9E60BB1-BEB7-A81B-B58F-2CD7FEE8937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7633" y="5381985"/>
                  <a:ext cx="4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C009076-57D5-9F08-9E48-36C73682CDBA}"/>
                    </a:ext>
                  </a:extLst>
                </p14:cNvPr>
                <p14:cNvContentPartPr/>
                <p14:nvPr/>
              </p14:nvContentPartPr>
              <p14:xfrm>
                <a:off x="550433" y="5455425"/>
                <a:ext cx="526320" cy="338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C009076-57D5-9F08-9E48-36C73682CDB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32793" y="5437425"/>
                  <a:ext cx="561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772A354-3155-EAE3-0445-BBC88CF44D9A}"/>
                    </a:ext>
                  </a:extLst>
                </p14:cNvPr>
                <p14:cNvContentPartPr/>
                <p14:nvPr/>
              </p14:nvContentPartPr>
              <p14:xfrm>
                <a:off x="677513" y="5416185"/>
                <a:ext cx="84960" cy="60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772A354-3155-EAE3-0445-BBC88CF44D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59513" y="5398545"/>
                  <a:ext cx="1206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292A469-6758-1EBF-9256-5A24620A6F3E}"/>
                    </a:ext>
                  </a:extLst>
                </p14:cNvPr>
                <p14:cNvContentPartPr/>
                <p14:nvPr/>
              </p14:nvContentPartPr>
              <p14:xfrm>
                <a:off x="1036433" y="5678625"/>
                <a:ext cx="92880" cy="766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292A469-6758-1EBF-9256-5A24620A6F3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18433" y="5660985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F5D22C9-A898-F8BD-5830-49C6DD12A00E}"/>
                    </a:ext>
                  </a:extLst>
                </p14:cNvPr>
                <p14:cNvContentPartPr/>
                <p14:nvPr/>
              </p14:nvContentPartPr>
              <p14:xfrm>
                <a:off x="1612793" y="5489985"/>
                <a:ext cx="282240" cy="2826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F5D22C9-A898-F8BD-5830-49C6DD12A00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594793" y="5471985"/>
                  <a:ext cx="3178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A23D634-8631-C5A3-964F-8F863678C60B}"/>
                    </a:ext>
                  </a:extLst>
                </p14:cNvPr>
                <p14:cNvContentPartPr/>
                <p14:nvPr/>
              </p14:nvContentPartPr>
              <p14:xfrm>
                <a:off x="1122833" y="5765025"/>
                <a:ext cx="443160" cy="492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A23D634-8631-C5A3-964F-8F863678C60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4833" y="5747025"/>
                  <a:ext cx="4788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86C2BE3-C55B-EC59-0A2E-96D6ADDDBECB}"/>
                    </a:ext>
                  </a:extLst>
                </p14:cNvPr>
                <p14:cNvContentPartPr/>
                <p14:nvPr/>
              </p14:nvContentPartPr>
              <p14:xfrm>
                <a:off x="1339193" y="5730825"/>
                <a:ext cx="49320" cy="14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86C2BE3-C55B-EC59-0A2E-96D6ADDDBEC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321193" y="5713185"/>
                  <a:ext cx="849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412B230-6521-3FFB-E089-659699C67104}"/>
                    </a:ext>
                  </a:extLst>
                </p14:cNvPr>
                <p14:cNvContentPartPr/>
                <p14:nvPr/>
              </p14:nvContentPartPr>
              <p14:xfrm>
                <a:off x="1426313" y="5658825"/>
                <a:ext cx="43560" cy="183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412B230-6521-3FFB-E089-659699C6710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408673" y="5640825"/>
                  <a:ext cx="79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20CB45D-D8E8-DC41-3D1F-FF6EF711D919}"/>
                    </a:ext>
                  </a:extLst>
                </p14:cNvPr>
                <p14:cNvContentPartPr/>
                <p14:nvPr/>
              </p14:nvContentPartPr>
              <p14:xfrm>
                <a:off x="1097993" y="6233745"/>
                <a:ext cx="75240" cy="92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20CB45D-D8E8-DC41-3D1F-FF6EF711D91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79993" y="6216105"/>
                  <a:ext cx="110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942E0E3-C786-D5BB-1621-AC7D0E760121}"/>
                    </a:ext>
                  </a:extLst>
                </p14:cNvPr>
                <p14:cNvContentPartPr/>
                <p14:nvPr/>
              </p14:nvContentPartPr>
              <p14:xfrm>
                <a:off x="857873" y="5996865"/>
                <a:ext cx="187920" cy="3200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942E0E3-C786-D5BB-1621-AC7D0E76012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9873" y="5979225"/>
                  <a:ext cx="2235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973F0FC-7B10-B5FF-DA4E-C34A03E9FDE5}"/>
                    </a:ext>
                  </a:extLst>
                </p14:cNvPr>
                <p14:cNvContentPartPr/>
                <p14:nvPr/>
              </p14:nvContentPartPr>
              <p14:xfrm>
                <a:off x="808193" y="6028905"/>
                <a:ext cx="62640" cy="1011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973F0FC-7B10-B5FF-DA4E-C34A03E9FDE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90553" y="6011265"/>
                  <a:ext cx="9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E9DF8D0-23FD-F92E-D963-51B83AB0C90B}"/>
                    </a:ext>
                  </a:extLst>
                </p14:cNvPr>
                <p14:cNvContentPartPr/>
                <p14:nvPr/>
              </p14:nvContentPartPr>
              <p14:xfrm>
                <a:off x="296993" y="6180465"/>
                <a:ext cx="434160" cy="400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E9DF8D0-23FD-F92E-D963-51B83AB0C90B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79353" y="6162465"/>
                  <a:ext cx="469800" cy="43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E3256EBE-33F5-C40D-9D3D-EF1A85143BEC}"/>
                  </a:ext>
                </a:extLst>
              </p14:cNvPr>
              <p14:cNvContentPartPr/>
              <p14:nvPr/>
            </p14:nvContentPartPr>
            <p14:xfrm>
              <a:off x="5272193" y="3458505"/>
              <a:ext cx="684000" cy="72144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E3256EBE-33F5-C40D-9D3D-EF1A85143BE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254193" y="3440505"/>
                <a:ext cx="719640" cy="75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1A28F3D-43BE-00E8-5D83-BA097B7EC0EB}"/>
              </a:ext>
            </a:extLst>
          </p:cNvPr>
          <p:cNvGrpSpPr/>
          <p:nvPr/>
        </p:nvGrpSpPr>
        <p:grpSpPr>
          <a:xfrm>
            <a:off x="6278753" y="2803305"/>
            <a:ext cx="2627280" cy="632880"/>
            <a:chOff x="6278753" y="2803305"/>
            <a:chExt cx="262728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124982A-16E9-190E-8AA6-42A45AA63672}"/>
                    </a:ext>
                  </a:extLst>
                </p14:cNvPr>
                <p14:cNvContentPartPr/>
                <p14:nvPr/>
              </p14:nvContentPartPr>
              <p14:xfrm>
                <a:off x="6278753" y="3232425"/>
                <a:ext cx="9360" cy="500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124982A-16E9-190E-8AA6-42A45AA6367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261113" y="3214425"/>
                  <a:ext cx="4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FCBC84-3342-5569-013E-BE47E3D0A6F9}"/>
                    </a:ext>
                  </a:extLst>
                </p14:cNvPr>
                <p14:cNvContentPartPr/>
                <p14:nvPr/>
              </p14:nvContentPartPr>
              <p14:xfrm>
                <a:off x="6289553" y="3217305"/>
                <a:ext cx="16560" cy="2188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FCBC84-3342-5569-013E-BE47E3D0A6F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271553" y="3199305"/>
                  <a:ext cx="522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F937DD6-82E1-D07C-5267-F7BB0048BE94}"/>
                    </a:ext>
                  </a:extLst>
                </p14:cNvPr>
                <p14:cNvContentPartPr/>
                <p14:nvPr/>
              </p14:nvContentPartPr>
              <p14:xfrm>
                <a:off x="6373073" y="3139185"/>
                <a:ext cx="144720" cy="2610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F937DD6-82E1-D07C-5267-F7BB0048BE9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355433" y="3121185"/>
                  <a:ext cx="180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59E3C4B-9E20-B6DA-878B-881A5498E909}"/>
                    </a:ext>
                  </a:extLst>
                </p14:cNvPr>
                <p14:cNvContentPartPr/>
                <p14:nvPr/>
              </p14:nvContentPartPr>
              <p14:xfrm>
                <a:off x="6579713" y="3214425"/>
                <a:ext cx="129240" cy="15768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59E3C4B-9E20-B6DA-878B-881A5498E90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562073" y="3196425"/>
                  <a:ext cx="164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D31E549-D064-2164-3E8F-EB4E9E54B7F3}"/>
                    </a:ext>
                  </a:extLst>
                </p14:cNvPr>
                <p14:cNvContentPartPr/>
                <p14:nvPr/>
              </p14:nvContentPartPr>
              <p14:xfrm>
                <a:off x="6708953" y="3048105"/>
                <a:ext cx="76320" cy="70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D31E549-D064-2164-3E8F-EB4E9E54B7F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691313" y="3030105"/>
                  <a:ext cx="111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5E5B3D6-BC26-3663-258C-5D0CC49A99C2}"/>
                    </a:ext>
                  </a:extLst>
                </p14:cNvPr>
                <p14:cNvContentPartPr/>
                <p14:nvPr/>
              </p14:nvContentPartPr>
              <p14:xfrm>
                <a:off x="6896513" y="3281025"/>
                <a:ext cx="154080" cy="24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5E5B3D6-BC26-3663-258C-5D0CC49A99C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78513" y="3263025"/>
                  <a:ext cx="1897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A45C78-2AF8-9641-F113-C9C68C3B8301}"/>
                    </a:ext>
                  </a:extLst>
                </p14:cNvPr>
                <p14:cNvContentPartPr/>
                <p14:nvPr/>
              </p14:nvContentPartPr>
              <p14:xfrm>
                <a:off x="7180193" y="3032265"/>
                <a:ext cx="126000" cy="3175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A45C78-2AF8-9641-F113-C9C68C3B830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162553" y="3014625"/>
                  <a:ext cx="1616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803D513-C6E6-4CE8-54F5-A730E172C578}"/>
                    </a:ext>
                  </a:extLst>
                </p14:cNvPr>
                <p14:cNvContentPartPr/>
                <p14:nvPr/>
              </p14:nvContentPartPr>
              <p14:xfrm>
                <a:off x="7343993" y="3137025"/>
                <a:ext cx="39600" cy="1584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803D513-C6E6-4CE8-54F5-A730E172C57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326353" y="3119025"/>
                  <a:ext cx="752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3A861B2-9F09-3B94-162A-9E5086444B2E}"/>
                    </a:ext>
                  </a:extLst>
                </p14:cNvPr>
                <p14:cNvContentPartPr/>
                <p14:nvPr/>
              </p14:nvContentPartPr>
              <p14:xfrm>
                <a:off x="7469993" y="3113265"/>
                <a:ext cx="99000" cy="141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3A861B2-9F09-3B94-162A-9E5086444B2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52353" y="3095265"/>
                  <a:ext cx="134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A1B62DF-F068-6538-96F4-749DF388DC72}"/>
                    </a:ext>
                  </a:extLst>
                </p14:cNvPr>
                <p14:cNvContentPartPr/>
                <p14:nvPr/>
              </p14:nvContentPartPr>
              <p14:xfrm>
                <a:off x="7630553" y="3094185"/>
                <a:ext cx="134640" cy="1375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A1B62DF-F068-6538-96F4-749DF388DC7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12553" y="3076185"/>
                  <a:ext cx="170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173183C-0EEB-13B1-4A21-D0C229B449EE}"/>
                    </a:ext>
                  </a:extLst>
                </p14:cNvPr>
                <p14:cNvContentPartPr/>
                <p14:nvPr/>
              </p14:nvContentPartPr>
              <p14:xfrm>
                <a:off x="7758713" y="2922105"/>
                <a:ext cx="76320" cy="619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173183C-0EEB-13B1-4A21-D0C229B449E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740713" y="2904465"/>
                  <a:ext cx="111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CBFDF8F-5429-DA7F-F83F-EE871578660C}"/>
                    </a:ext>
                  </a:extLst>
                </p14:cNvPr>
                <p14:cNvContentPartPr/>
                <p14:nvPr/>
              </p14:nvContentPartPr>
              <p14:xfrm>
                <a:off x="7906313" y="3195345"/>
                <a:ext cx="180720" cy="28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CBFDF8F-5429-DA7F-F83F-EE871578660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888313" y="3177345"/>
                  <a:ext cx="21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680B969-B347-E751-DEE5-58038D1D77EC}"/>
                    </a:ext>
                  </a:extLst>
                </p14:cNvPr>
                <p14:cNvContentPartPr/>
                <p14:nvPr/>
              </p14:nvContentPartPr>
              <p14:xfrm>
                <a:off x="7982273" y="3119745"/>
                <a:ext cx="14040" cy="195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680B969-B347-E751-DEE5-58038D1D77E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964633" y="3102105"/>
                  <a:ext cx="49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F0FFAF-62A6-3443-8542-7463659B9F14}"/>
                    </a:ext>
                  </a:extLst>
                </p14:cNvPr>
                <p14:cNvContentPartPr/>
                <p14:nvPr/>
              </p14:nvContentPartPr>
              <p14:xfrm>
                <a:off x="8253353" y="3051345"/>
                <a:ext cx="117000" cy="1378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F0FFAF-62A6-3443-8542-7463659B9F1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235713" y="3033705"/>
                  <a:ext cx="152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2FD83D8-6BE2-F046-C306-DD96B28DF1DE}"/>
                    </a:ext>
                  </a:extLst>
                </p14:cNvPr>
                <p14:cNvContentPartPr/>
                <p14:nvPr/>
              </p14:nvContentPartPr>
              <p14:xfrm>
                <a:off x="8345153" y="3036945"/>
                <a:ext cx="42480" cy="237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2FD83D8-6BE2-F046-C306-DD96B28DF1D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327513" y="3019305"/>
                  <a:ext cx="78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A90C137-43B9-A2E9-94E7-597825FCD063}"/>
                    </a:ext>
                  </a:extLst>
                </p14:cNvPr>
                <p14:cNvContentPartPr/>
                <p14:nvPr/>
              </p14:nvContentPartPr>
              <p14:xfrm>
                <a:off x="8512553" y="3016785"/>
                <a:ext cx="66240" cy="101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A90C137-43B9-A2E9-94E7-597825FCD06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494913" y="2999145"/>
                  <a:ext cx="101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30D8434-EE9D-A118-3171-171B47B911F1}"/>
                    </a:ext>
                  </a:extLst>
                </p14:cNvPr>
                <p14:cNvContentPartPr/>
                <p14:nvPr/>
              </p14:nvContentPartPr>
              <p14:xfrm>
                <a:off x="8579513" y="2983305"/>
                <a:ext cx="54720" cy="2826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30D8434-EE9D-A118-3171-171B47B911F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561513" y="2965665"/>
                  <a:ext cx="90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63CF80-F0C3-A844-16EF-FBDE2CC36772}"/>
                    </a:ext>
                  </a:extLst>
                </p14:cNvPr>
                <p14:cNvContentPartPr/>
                <p14:nvPr/>
              </p14:nvContentPartPr>
              <p14:xfrm>
                <a:off x="8713073" y="2827065"/>
                <a:ext cx="69840" cy="669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63CF80-F0C3-A844-16EF-FBDE2CC3677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695073" y="2809425"/>
                  <a:ext cx="10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1DB1D5A-B010-16DA-053E-20CD8FE4BF8A}"/>
                    </a:ext>
                  </a:extLst>
                </p14:cNvPr>
                <p14:cNvContentPartPr/>
                <p14:nvPr/>
              </p14:nvContentPartPr>
              <p14:xfrm>
                <a:off x="8793713" y="2803305"/>
                <a:ext cx="112320" cy="4820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1DB1D5A-B010-16DA-053E-20CD8FE4BF8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75713" y="2785665"/>
                  <a:ext cx="147960" cy="51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4771D11E-A538-A190-477E-9BFEA07DDC8D}"/>
              </a:ext>
            </a:extLst>
          </p:cNvPr>
          <p:cNvGrpSpPr/>
          <p:nvPr/>
        </p:nvGrpSpPr>
        <p:grpSpPr>
          <a:xfrm>
            <a:off x="9353153" y="3084105"/>
            <a:ext cx="158400" cy="72000"/>
            <a:chOff x="9353153" y="3084105"/>
            <a:chExt cx="158400" cy="7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17F2AEC-F2AA-089D-E07E-27FEC1F17EC9}"/>
                    </a:ext>
                  </a:extLst>
                </p14:cNvPr>
                <p14:cNvContentPartPr/>
                <p14:nvPr/>
              </p14:nvContentPartPr>
              <p14:xfrm>
                <a:off x="9362513" y="3084105"/>
                <a:ext cx="149040" cy="13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17F2AEC-F2AA-089D-E07E-27FEC1F17EC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344873" y="3066105"/>
                  <a:ext cx="184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53626F9-BBCE-886A-2A67-E6A6D8D6165D}"/>
                    </a:ext>
                  </a:extLst>
                </p14:cNvPr>
                <p14:cNvContentPartPr/>
                <p14:nvPr/>
              </p14:nvContentPartPr>
              <p14:xfrm>
                <a:off x="9353153" y="3136665"/>
                <a:ext cx="127800" cy="194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53626F9-BBCE-886A-2A67-E6A6D8D6165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335513" y="3119025"/>
                  <a:ext cx="16344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A4341247-9317-F993-52ED-30FBD014A7D4}"/>
              </a:ext>
            </a:extLst>
          </p:cNvPr>
          <p:cNvGrpSpPr/>
          <p:nvPr/>
        </p:nvGrpSpPr>
        <p:grpSpPr>
          <a:xfrm>
            <a:off x="9673193" y="2878185"/>
            <a:ext cx="497520" cy="284760"/>
            <a:chOff x="9673193" y="2878185"/>
            <a:chExt cx="4975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165F1BF-7430-B3F1-A399-D4A357C3B1CB}"/>
                    </a:ext>
                  </a:extLst>
                </p14:cNvPr>
                <p14:cNvContentPartPr/>
                <p14:nvPr/>
              </p14:nvContentPartPr>
              <p14:xfrm>
                <a:off x="9976673" y="2878185"/>
                <a:ext cx="194040" cy="221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165F1BF-7430-B3F1-A399-D4A357C3B1C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958673" y="2860545"/>
                  <a:ext cx="229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47BF4D4-24DB-3E13-AC33-4E1CE05297A6}"/>
                    </a:ext>
                  </a:extLst>
                </p14:cNvPr>
                <p14:cNvContentPartPr/>
                <p14:nvPr/>
              </p14:nvContentPartPr>
              <p14:xfrm>
                <a:off x="9673193" y="2889345"/>
                <a:ext cx="188640" cy="2736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47BF4D4-24DB-3E13-AC33-4E1CE05297A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655553" y="2871705"/>
                  <a:ext cx="22428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98BE03C-0938-4CCE-832D-AD7AF0FB1ED1}"/>
                  </a:ext>
                </a:extLst>
              </p14:cNvPr>
              <p14:cNvContentPartPr/>
              <p14:nvPr/>
            </p14:nvContentPartPr>
            <p14:xfrm>
              <a:off x="10158473" y="2671185"/>
              <a:ext cx="114840" cy="82080"/>
            </p14:xfrm>
          </p:contentPart>
        </mc:Choice>
        <mc:Fallback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98BE03C-0938-4CCE-832D-AD7AF0FB1ED1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0140473" y="2653185"/>
                <a:ext cx="150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A4BAC5C9-A227-8985-BA50-6E9F12B479A3}"/>
                  </a:ext>
                </a:extLst>
              </p14:cNvPr>
              <p14:cNvContentPartPr/>
              <p14:nvPr/>
            </p14:nvContentPartPr>
            <p14:xfrm>
              <a:off x="9107273" y="4099665"/>
              <a:ext cx="1003320" cy="71388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A4BAC5C9-A227-8985-BA50-6E9F12B479A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9089273" y="4081665"/>
                <a:ext cx="103896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4FF4B40-9146-CAC5-E37E-52D136A746B2}"/>
                  </a:ext>
                </a:extLst>
              </p14:cNvPr>
              <p14:cNvContentPartPr/>
              <p14:nvPr/>
            </p14:nvContentPartPr>
            <p14:xfrm>
              <a:off x="9109433" y="2001945"/>
              <a:ext cx="900360" cy="596520"/>
            </p14:xfrm>
          </p:contentPart>
        </mc:Choice>
        <mc:Fallback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4FF4B40-9146-CAC5-E37E-52D136A746B2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9091433" y="1984305"/>
                <a:ext cx="936000" cy="63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362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85DB1B-DE6B-F546-DF12-D3C9D3BAE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8" y="419963"/>
            <a:ext cx="10105774" cy="283963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AB7C8C0-3D82-7357-73A7-D433DA2D3501}"/>
              </a:ext>
            </a:extLst>
          </p:cNvPr>
          <p:cNvGrpSpPr/>
          <p:nvPr/>
        </p:nvGrpSpPr>
        <p:grpSpPr>
          <a:xfrm>
            <a:off x="2930753" y="705225"/>
            <a:ext cx="511560" cy="951480"/>
            <a:chOff x="2930753" y="705225"/>
            <a:chExt cx="511560" cy="95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FA52BC9-77E5-B24B-776C-DCFD496EA70B}"/>
                    </a:ext>
                  </a:extLst>
                </p14:cNvPr>
                <p14:cNvContentPartPr/>
                <p14:nvPr/>
              </p14:nvContentPartPr>
              <p14:xfrm>
                <a:off x="3159713" y="1476345"/>
                <a:ext cx="282600" cy="180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FA52BC9-77E5-B24B-776C-DCFD496EA70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42073" y="1458705"/>
                  <a:ext cx="3182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D42D06B-0C58-309A-F1DD-B29D8B84994C}"/>
                    </a:ext>
                  </a:extLst>
                </p14:cNvPr>
                <p14:cNvContentPartPr/>
                <p14:nvPr/>
              </p14:nvContentPartPr>
              <p14:xfrm>
                <a:off x="2930753" y="705225"/>
                <a:ext cx="321840" cy="897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D42D06B-0C58-309A-F1DD-B29D8B8499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2753" y="687585"/>
                  <a:ext cx="357480" cy="9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A83B56-BAF9-65AA-4E2E-FD1829C34FC9}"/>
              </a:ext>
            </a:extLst>
          </p:cNvPr>
          <p:cNvGrpSpPr/>
          <p:nvPr/>
        </p:nvGrpSpPr>
        <p:grpSpPr>
          <a:xfrm>
            <a:off x="3534833" y="232905"/>
            <a:ext cx="1177920" cy="526680"/>
            <a:chOff x="3534833" y="232905"/>
            <a:chExt cx="1177920" cy="52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4A92C59-52D0-B018-0DA6-D6EE7FBE5CE4}"/>
                    </a:ext>
                  </a:extLst>
                </p14:cNvPr>
                <p14:cNvContentPartPr/>
                <p14:nvPr/>
              </p14:nvContentPartPr>
              <p14:xfrm>
                <a:off x="3534833" y="578505"/>
                <a:ext cx="45360" cy="18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4A92C59-52D0-B018-0DA6-D6EE7FBE5C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16833" y="560865"/>
                  <a:ext cx="81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B227CB-B65D-724B-2AE7-DE392AC82848}"/>
                    </a:ext>
                  </a:extLst>
                </p14:cNvPr>
                <p14:cNvContentPartPr/>
                <p14:nvPr/>
              </p14:nvContentPartPr>
              <p14:xfrm>
                <a:off x="3682073" y="426585"/>
                <a:ext cx="143640" cy="28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B227CB-B65D-724B-2AE7-DE392AC8284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64433" y="408945"/>
                  <a:ext cx="179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944572-31F3-4238-445D-2706B24FB37A}"/>
                    </a:ext>
                  </a:extLst>
                </p14:cNvPr>
                <p14:cNvContentPartPr/>
                <p14:nvPr/>
              </p14:nvContentPartPr>
              <p14:xfrm>
                <a:off x="3901673" y="450345"/>
                <a:ext cx="137160" cy="181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944572-31F3-4238-445D-2706B24FB3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3673" y="432345"/>
                  <a:ext cx="172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0FE9189-E4CF-8A32-C635-B9980C0A6F03}"/>
                    </a:ext>
                  </a:extLst>
                </p14:cNvPr>
                <p14:cNvContentPartPr/>
                <p14:nvPr/>
              </p14:nvContentPartPr>
              <p14:xfrm>
                <a:off x="4035233" y="257385"/>
                <a:ext cx="70200" cy="5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0FE9189-E4CF-8A32-C635-B9980C0A6F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17233" y="239385"/>
                  <a:ext cx="105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EC21B7-47D6-A2E2-0879-9727CD6392F2}"/>
                    </a:ext>
                  </a:extLst>
                </p14:cNvPr>
                <p14:cNvContentPartPr/>
                <p14:nvPr/>
              </p14:nvContentPartPr>
              <p14:xfrm>
                <a:off x="4181033" y="515505"/>
                <a:ext cx="207360" cy="41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EC21B7-47D6-A2E2-0879-9727CD6392F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63033" y="497505"/>
                  <a:ext cx="243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C11BDB-44E2-E886-8D93-63EB618B8EA1}"/>
                    </a:ext>
                  </a:extLst>
                </p14:cNvPr>
                <p14:cNvContentPartPr/>
                <p14:nvPr/>
              </p14:nvContentPartPr>
              <p14:xfrm>
                <a:off x="4547153" y="232905"/>
                <a:ext cx="165600" cy="381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C11BDB-44E2-E886-8D93-63EB618B8EA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29153" y="214905"/>
                  <a:ext cx="20124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DE0065-7788-5E86-9806-D5E21CC8AF59}"/>
              </a:ext>
            </a:extLst>
          </p:cNvPr>
          <p:cNvGrpSpPr/>
          <p:nvPr/>
        </p:nvGrpSpPr>
        <p:grpSpPr>
          <a:xfrm>
            <a:off x="5914433" y="809625"/>
            <a:ext cx="198000" cy="330480"/>
            <a:chOff x="5914433" y="809625"/>
            <a:chExt cx="198000" cy="33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5AE5A92-A30C-DD22-32F7-6CD6727BA70A}"/>
                    </a:ext>
                  </a:extLst>
                </p14:cNvPr>
                <p14:cNvContentPartPr/>
                <p14:nvPr/>
              </p14:nvContentPartPr>
              <p14:xfrm>
                <a:off x="5914433" y="856785"/>
                <a:ext cx="198000" cy="21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5AE5A92-A30C-DD22-32F7-6CD6727BA70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896793" y="838785"/>
                  <a:ext cx="233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E57D23-4C65-6309-1668-85B944732A4C}"/>
                    </a:ext>
                  </a:extLst>
                </p14:cNvPr>
                <p14:cNvContentPartPr/>
                <p14:nvPr/>
              </p14:nvContentPartPr>
              <p14:xfrm>
                <a:off x="5919113" y="809625"/>
                <a:ext cx="174240" cy="330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E57D23-4C65-6309-1668-85B944732A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1113" y="791625"/>
                  <a:ext cx="20988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FEDDDBB-7F22-3A06-9EE8-D4B77501DFA6}"/>
              </a:ext>
            </a:extLst>
          </p:cNvPr>
          <p:cNvGrpSpPr/>
          <p:nvPr/>
        </p:nvGrpSpPr>
        <p:grpSpPr>
          <a:xfrm>
            <a:off x="4739753" y="197265"/>
            <a:ext cx="707040" cy="411120"/>
            <a:chOff x="4739753" y="197265"/>
            <a:chExt cx="70704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0B3B035-D9A0-031E-6840-350B1D3B7598}"/>
                    </a:ext>
                  </a:extLst>
                </p14:cNvPr>
                <p14:cNvContentPartPr/>
                <p14:nvPr/>
              </p14:nvContentPartPr>
              <p14:xfrm>
                <a:off x="4739753" y="371145"/>
                <a:ext cx="144720" cy="227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0B3B035-D9A0-031E-6840-350B1D3B759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2113" y="353145"/>
                  <a:ext cx="1803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B261768-63CC-05F0-F99F-A48D15A80581}"/>
                    </a:ext>
                  </a:extLst>
                </p14:cNvPr>
                <p14:cNvContentPartPr/>
                <p14:nvPr/>
              </p14:nvContentPartPr>
              <p14:xfrm>
                <a:off x="4919753" y="346665"/>
                <a:ext cx="164520" cy="261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B261768-63CC-05F0-F99F-A48D15A8058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01753" y="328665"/>
                  <a:ext cx="200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6035190-7D7C-9FB0-151C-D7FFC6C24278}"/>
                    </a:ext>
                  </a:extLst>
                </p14:cNvPr>
                <p14:cNvContentPartPr/>
                <p14:nvPr/>
              </p14:nvContentPartPr>
              <p14:xfrm>
                <a:off x="5081033" y="197265"/>
                <a:ext cx="55800" cy="62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6035190-7D7C-9FB0-151C-D7FFC6C2427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3033" y="179625"/>
                  <a:ext cx="91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67A7AF8-E8B3-E5F6-A5DB-28F7E15F5AEE}"/>
                    </a:ext>
                  </a:extLst>
                </p14:cNvPr>
                <p14:cNvContentPartPr/>
                <p14:nvPr/>
              </p14:nvContentPartPr>
              <p14:xfrm>
                <a:off x="5308913" y="426585"/>
                <a:ext cx="137880" cy="23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67A7AF8-E8B3-E5F6-A5DB-28F7E15F5A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91273" y="408945"/>
                  <a:ext cx="173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288D3D-B76D-F608-C67F-EC86A0EF0B15}"/>
                    </a:ext>
                  </a:extLst>
                </p14:cNvPr>
                <p14:cNvContentPartPr/>
                <p14:nvPr/>
              </p14:nvContentPartPr>
              <p14:xfrm>
                <a:off x="5313233" y="384465"/>
                <a:ext cx="22680" cy="168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288D3D-B76D-F608-C67F-EC86A0EF0B1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95593" y="366825"/>
                  <a:ext cx="58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F9624C7-B93B-61FA-DBAB-79F3FC2F86BB}"/>
                    </a:ext>
                  </a:extLst>
                </p14:cNvPr>
                <p14:cNvContentPartPr/>
                <p14:nvPr/>
              </p14:nvContentPartPr>
              <p14:xfrm>
                <a:off x="5281913" y="425145"/>
                <a:ext cx="87120" cy="2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F9624C7-B93B-61FA-DBAB-79F3FC2F86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64273" y="407505"/>
                  <a:ext cx="1227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B031A4-278F-B4EF-41B8-086ED6C423F1}"/>
              </a:ext>
            </a:extLst>
          </p:cNvPr>
          <p:cNvGrpSpPr/>
          <p:nvPr/>
        </p:nvGrpSpPr>
        <p:grpSpPr>
          <a:xfrm>
            <a:off x="5693033" y="118065"/>
            <a:ext cx="717480" cy="535680"/>
            <a:chOff x="5693033" y="118065"/>
            <a:chExt cx="71748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07E774-9FF5-CF01-7B56-5FF904836785}"/>
                    </a:ext>
                  </a:extLst>
                </p14:cNvPr>
                <p14:cNvContentPartPr/>
                <p14:nvPr/>
              </p14:nvContentPartPr>
              <p14:xfrm>
                <a:off x="5693033" y="278985"/>
                <a:ext cx="123480" cy="262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07E774-9FF5-CF01-7B56-5FF9048367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75393" y="260985"/>
                  <a:ext cx="159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6099F3-59CC-04E1-B165-36325ADF500A}"/>
                    </a:ext>
                  </a:extLst>
                </p14:cNvPr>
                <p14:cNvContentPartPr/>
                <p14:nvPr/>
              </p14:nvContentPartPr>
              <p14:xfrm>
                <a:off x="5880593" y="374745"/>
                <a:ext cx="94680" cy="153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6099F3-59CC-04E1-B165-36325ADF500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62953" y="357105"/>
                  <a:ext cx="130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6306B86-AE9E-4C5F-8D76-F7DEDA97B70E}"/>
                    </a:ext>
                  </a:extLst>
                </p14:cNvPr>
                <p14:cNvContentPartPr/>
                <p14:nvPr/>
              </p14:nvContentPartPr>
              <p14:xfrm>
                <a:off x="5869073" y="293385"/>
                <a:ext cx="190800" cy="5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6306B86-AE9E-4C5F-8D76-F7DEDA97B70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51433" y="275745"/>
                  <a:ext cx="226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637B57-5DC1-556B-012D-D9B1245C4595}"/>
                    </a:ext>
                  </a:extLst>
                </p14:cNvPr>
                <p14:cNvContentPartPr/>
                <p14:nvPr/>
              </p14:nvContentPartPr>
              <p14:xfrm>
                <a:off x="6154913" y="191865"/>
                <a:ext cx="61200" cy="75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637B57-5DC1-556B-012D-D9B1245C459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37273" y="173865"/>
                  <a:ext cx="96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7E91546-7393-507C-9996-892382B02A5E}"/>
                    </a:ext>
                  </a:extLst>
                </p14:cNvPr>
                <p14:cNvContentPartPr/>
                <p14:nvPr/>
              </p14:nvContentPartPr>
              <p14:xfrm>
                <a:off x="6199553" y="118065"/>
                <a:ext cx="210960" cy="5356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7E91546-7393-507C-9996-892382B02A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81913" y="100425"/>
                  <a:ext cx="246600" cy="57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7B481E-D37B-9AB1-49E7-62B5A60269B2}"/>
              </a:ext>
            </a:extLst>
          </p:cNvPr>
          <p:cNvGrpSpPr/>
          <p:nvPr/>
        </p:nvGrpSpPr>
        <p:grpSpPr>
          <a:xfrm>
            <a:off x="6618233" y="306705"/>
            <a:ext cx="144720" cy="102600"/>
            <a:chOff x="6618233" y="306705"/>
            <a:chExt cx="144720" cy="10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46F29E-D145-C659-8D77-5C66EEC1725D}"/>
                    </a:ext>
                  </a:extLst>
                </p14:cNvPr>
                <p14:cNvContentPartPr/>
                <p14:nvPr/>
              </p14:nvContentPartPr>
              <p14:xfrm>
                <a:off x="6630833" y="306705"/>
                <a:ext cx="132120" cy="16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46F29E-D145-C659-8D77-5C66EEC172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12833" y="289065"/>
                  <a:ext cx="1677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D0AD125-934C-754A-2159-A33C6BC2B6AA}"/>
                    </a:ext>
                  </a:extLst>
                </p14:cNvPr>
                <p14:cNvContentPartPr/>
                <p14:nvPr/>
              </p14:nvContentPartPr>
              <p14:xfrm>
                <a:off x="6618233" y="396345"/>
                <a:ext cx="99360" cy="12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D0AD125-934C-754A-2159-A33C6BC2B6A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0233" y="378345"/>
                  <a:ext cx="1350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357D3D-2170-66AC-BE25-F63C51D566B6}"/>
              </a:ext>
            </a:extLst>
          </p:cNvPr>
          <p:cNvGrpSpPr/>
          <p:nvPr/>
        </p:nvGrpSpPr>
        <p:grpSpPr>
          <a:xfrm>
            <a:off x="6968153" y="61905"/>
            <a:ext cx="2543400" cy="406800"/>
            <a:chOff x="6968153" y="61905"/>
            <a:chExt cx="254340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E63B0B2-D3DB-F272-1CAA-073DD991F7CA}"/>
                    </a:ext>
                  </a:extLst>
                </p14:cNvPr>
                <p14:cNvContentPartPr/>
                <p14:nvPr/>
              </p14:nvContentPartPr>
              <p14:xfrm>
                <a:off x="6968153" y="194745"/>
                <a:ext cx="18000" cy="185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E63B0B2-D3DB-F272-1CAA-073DD991F7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50513" y="177105"/>
                  <a:ext cx="53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768F159-3407-F98E-6A5E-F1B52F2E2A48}"/>
                    </a:ext>
                  </a:extLst>
                </p14:cNvPr>
                <p14:cNvContentPartPr/>
                <p14:nvPr/>
              </p14:nvContentPartPr>
              <p14:xfrm>
                <a:off x="7055633" y="182865"/>
                <a:ext cx="126720" cy="277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768F159-3407-F98E-6A5E-F1B52F2E2A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37633" y="164865"/>
                  <a:ext cx="162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7F78939-C203-E206-AD0E-39D4476D592D}"/>
                    </a:ext>
                  </a:extLst>
                </p14:cNvPr>
                <p14:cNvContentPartPr/>
                <p14:nvPr/>
              </p14:nvContentPartPr>
              <p14:xfrm>
                <a:off x="7303313" y="255945"/>
                <a:ext cx="138960" cy="21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7F78939-C203-E206-AD0E-39D4476D59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85313" y="237945"/>
                  <a:ext cx="174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D9B550-BF57-E675-1054-B06CF07B1A9C}"/>
                    </a:ext>
                  </a:extLst>
                </p14:cNvPr>
                <p14:cNvContentPartPr/>
                <p14:nvPr/>
              </p14:nvContentPartPr>
              <p14:xfrm>
                <a:off x="7477913" y="173865"/>
                <a:ext cx="84960" cy="73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D9B550-BF57-E675-1054-B06CF07B1A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59913" y="155865"/>
                  <a:ext cx="120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73845AA-13DD-999A-4944-8182EA14E0C6}"/>
                    </a:ext>
                  </a:extLst>
                </p14:cNvPr>
                <p14:cNvContentPartPr/>
                <p14:nvPr/>
              </p14:nvContentPartPr>
              <p14:xfrm>
                <a:off x="7611473" y="355305"/>
                <a:ext cx="153360" cy="12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73845AA-13DD-999A-4944-8182EA14E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93833" y="337305"/>
                  <a:ext cx="189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5D4B83-54D3-DFBD-7DEC-8B308DE27411}"/>
                    </a:ext>
                  </a:extLst>
                </p14:cNvPr>
                <p14:cNvContentPartPr/>
                <p14:nvPr/>
              </p14:nvContentPartPr>
              <p14:xfrm>
                <a:off x="8165513" y="169905"/>
                <a:ext cx="230760" cy="247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5D4B83-54D3-DFBD-7DEC-8B308DE274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7873" y="152265"/>
                  <a:ext cx="266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6F35BB-6463-CABE-2395-274A51F483FE}"/>
                    </a:ext>
                  </a:extLst>
                </p14:cNvPr>
                <p14:cNvContentPartPr/>
                <p14:nvPr/>
              </p14:nvContentPartPr>
              <p14:xfrm>
                <a:off x="7946993" y="172065"/>
                <a:ext cx="144720" cy="2674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6F35BB-6463-CABE-2395-274A51F483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28993" y="154425"/>
                  <a:ext cx="1803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214D54-144C-C79F-BEE3-BDC5B3C2A98E}"/>
                    </a:ext>
                  </a:extLst>
                </p14:cNvPr>
                <p14:cNvContentPartPr/>
                <p14:nvPr/>
              </p14:nvContentPartPr>
              <p14:xfrm>
                <a:off x="8448473" y="102225"/>
                <a:ext cx="87480" cy="75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214D54-144C-C79F-BEE3-BDC5B3C2A9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30833" y="84585"/>
                  <a:ext cx="123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223259-A795-0C8F-D115-A59F2317A851}"/>
                    </a:ext>
                  </a:extLst>
                </p14:cNvPr>
                <p14:cNvContentPartPr/>
                <p14:nvPr/>
              </p14:nvContentPartPr>
              <p14:xfrm>
                <a:off x="8653313" y="283305"/>
                <a:ext cx="102600" cy="16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223259-A795-0C8F-D115-A59F2317A85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635673" y="265665"/>
                  <a:ext cx="138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095D18-603B-8178-73B9-26B5021E21A0}"/>
                    </a:ext>
                  </a:extLst>
                </p14:cNvPr>
                <p14:cNvContentPartPr/>
                <p14:nvPr/>
              </p14:nvContentPartPr>
              <p14:xfrm>
                <a:off x="8607233" y="366105"/>
                <a:ext cx="119880" cy="18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095D18-603B-8178-73B9-26B5021E21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589233" y="348465"/>
                  <a:ext cx="1555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D3677E-098E-5DE4-D7B3-0F26725706BA}"/>
                    </a:ext>
                  </a:extLst>
                </p14:cNvPr>
                <p14:cNvContentPartPr/>
                <p14:nvPr/>
              </p14:nvContentPartPr>
              <p14:xfrm>
                <a:off x="9164513" y="198345"/>
                <a:ext cx="197280" cy="167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D3677E-098E-5DE4-D7B3-0F26725706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6873" y="180345"/>
                  <a:ext cx="2329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6272988-2792-482D-B0DD-F23E61ADBEBF}"/>
                    </a:ext>
                  </a:extLst>
                </p14:cNvPr>
                <p14:cNvContentPartPr/>
                <p14:nvPr/>
              </p14:nvContentPartPr>
              <p14:xfrm>
                <a:off x="8908553" y="215265"/>
                <a:ext cx="141840" cy="206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6272988-2792-482D-B0DD-F23E61ADBE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90553" y="197625"/>
                  <a:ext cx="177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A2054E-BE2A-69E3-80DF-EE4FAF710CD4}"/>
                    </a:ext>
                  </a:extLst>
                </p14:cNvPr>
                <p14:cNvContentPartPr/>
                <p14:nvPr/>
              </p14:nvContentPartPr>
              <p14:xfrm>
                <a:off x="9425513" y="61905"/>
                <a:ext cx="86040" cy="87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A2054E-BE2A-69E3-80DF-EE4FAF710C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07513" y="44265"/>
                  <a:ext cx="12168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666135D-F366-80F3-4693-912E4C10AFB1}"/>
                  </a:ext>
                </a:extLst>
              </p14:cNvPr>
              <p14:cNvContentPartPr/>
              <p14:nvPr/>
            </p14:nvContentPartPr>
            <p14:xfrm>
              <a:off x="1884953" y="2549505"/>
              <a:ext cx="389880" cy="10587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666135D-F366-80F3-4693-912E4C10AFB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66953" y="2531865"/>
                <a:ext cx="425520" cy="10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9791A7AC-CC57-65CE-3D02-80F1C059A99B}"/>
              </a:ext>
            </a:extLst>
          </p:cNvPr>
          <p:cNvGrpSpPr/>
          <p:nvPr/>
        </p:nvGrpSpPr>
        <p:grpSpPr>
          <a:xfrm>
            <a:off x="2736713" y="3142785"/>
            <a:ext cx="2606760" cy="788760"/>
            <a:chOff x="2736713" y="3142785"/>
            <a:chExt cx="2606760" cy="78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C97C55-2EC9-C279-B0E4-324E93FDCBC4}"/>
                    </a:ext>
                  </a:extLst>
                </p14:cNvPr>
                <p14:cNvContentPartPr/>
                <p14:nvPr/>
              </p14:nvContentPartPr>
              <p14:xfrm>
                <a:off x="4301273" y="3240345"/>
                <a:ext cx="82440" cy="61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C97C55-2EC9-C279-B0E4-324E93FDCB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83273" y="3222705"/>
                  <a:ext cx="118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873E57-920D-DB57-CCFB-9DF823856CF2}"/>
                    </a:ext>
                  </a:extLst>
                </p14:cNvPr>
                <p14:cNvContentPartPr/>
                <p14:nvPr/>
              </p14:nvContentPartPr>
              <p14:xfrm>
                <a:off x="2736713" y="3636345"/>
                <a:ext cx="22680" cy="295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873E57-920D-DB57-CCFB-9DF823856CF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18713" y="3618345"/>
                  <a:ext cx="583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1BCECA-A691-7598-FF33-AD9B6ABD8E9D}"/>
                    </a:ext>
                  </a:extLst>
                </p14:cNvPr>
                <p14:cNvContentPartPr/>
                <p14:nvPr/>
              </p14:nvContentPartPr>
              <p14:xfrm>
                <a:off x="2891153" y="3602505"/>
                <a:ext cx="133920" cy="274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1BCECA-A691-7598-FF33-AD9B6ABD8E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873153" y="3584865"/>
                  <a:ext cx="169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B698F07-26A5-4E8A-3F1D-BAD44BE3C381}"/>
                    </a:ext>
                  </a:extLst>
                </p14:cNvPr>
                <p14:cNvContentPartPr/>
                <p14:nvPr/>
              </p14:nvContentPartPr>
              <p14:xfrm>
                <a:off x="3087353" y="3595665"/>
                <a:ext cx="156600" cy="180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B698F07-26A5-4E8A-3F1D-BAD44BE3C3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69713" y="3577665"/>
                  <a:ext cx="192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390A96-75A0-795E-DA9B-079A1C7656F4}"/>
                    </a:ext>
                  </a:extLst>
                </p14:cNvPr>
                <p14:cNvContentPartPr/>
                <p14:nvPr/>
              </p14:nvContentPartPr>
              <p14:xfrm>
                <a:off x="3241433" y="3435105"/>
                <a:ext cx="113760" cy="73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390A96-75A0-795E-DA9B-079A1C7656F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23793" y="3417465"/>
                  <a:ext cx="149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D14B5A-73EE-5C95-A886-CD3D3A861B16}"/>
                    </a:ext>
                  </a:extLst>
                </p14:cNvPr>
                <p14:cNvContentPartPr/>
                <p14:nvPr/>
              </p14:nvContentPartPr>
              <p14:xfrm>
                <a:off x="3460673" y="3699345"/>
                <a:ext cx="203040" cy="43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D14B5A-73EE-5C95-A886-CD3D3A861B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43033" y="3681345"/>
                  <a:ext cx="2386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3EB81C-A790-6B28-ED28-41E8F8A93D9B}"/>
                    </a:ext>
                  </a:extLst>
                </p14:cNvPr>
                <p14:cNvContentPartPr/>
                <p14:nvPr/>
              </p14:nvContentPartPr>
              <p14:xfrm>
                <a:off x="4109033" y="3448425"/>
                <a:ext cx="177120" cy="269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3EB81C-A790-6B28-ED28-41E8F8A93D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91393" y="3430425"/>
                  <a:ext cx="2127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6867CD1-FA49-F766-EF9B-6BC2FEC6A956}"/>
                    </a:ext>
                  </a:extLst>
                </p14:cNvPr>
                <p14:cNvContentPartPr/>
                <p14:nvPr/>
              </p14:nvContentPartPr>
              <p14:xfrm>
                <a:off x="3844433" y="3486225"/>
                <a:ext cx="180000" cy="270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6867CD1-FA49-F766-EF9B-6BC2FEC6A9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26793" y="3468585"/>
                  <a:ext cx="215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5FB6A66-73BF-67BC-BCBC-74E8454D8AB8}"/>
                    </a:ext>
                  </a:extLst>
                </p14:cNvPr>
                <p14:cNvContentPartPr/>
                <p14:nvPr/>
              </p14:nvContentPartPr>
              <p14:xfrm>
                <a:off x="4526993" y="3480465"/>
                <a:ext cx="172800" cy="30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5FB6A66-73BF-67BC-BCBC-74E8454D8A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08993" y="3462465"/>
                  <a:ext cx="208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D498860-D584-2F06-5448-1E02AE11BB3C}"/>
                    </a:ext>
                  </a:extLst>
                </p14:cNvPr>
                <p14:cNvContentPartPr/>
                <p14:nvPr/>
              </p14:nvContentPartPr>
              <p14:xfrm>
                <a:off x="4475513" y="3594225"/>
                <a:ext cx="134640" cy="2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D498860-D584-2F06-5448-1E02AE11BB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57873" y="3576225"/>
                  <a:ext cx="170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9B607B-FF9B-B775-C772-C3D97C0EA024}"/>
                    </a:ext>
                  </a:extLst>
                </p14:cNvPr>
                <p14:cNvContentPartPr/>
                <p14:nvPr/>
              </p14:nvContentPartPr>
              <p14:xfrm>
                <a:off x="5131073" y="3296145"/>
                <a:ext cx="140040" cy="279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9B607B-FF9B-B775-C772-C3D97C0EA02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13433" y="3278145"/>
                  <a:ext cx="175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684A138-6321-1540-9121-8140FBA4C352}"/>
                    </a:ext>
                  </a:extLst>
                </p14:cNvPr>
                <p14:cNvContentPartPr/>
                <p14:nvPr/>
              </p14:nvContentPartPr>
              <p14:xfrm>
                <a:off x="4884473" y="3322785"/>
                <a:ext cx="188640" cy="297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684A138-6321-1540-9121-8140FBA4C3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66833" y="3304785"/>
                  <a:ext cx="2242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CD04E3D-3E63-842E-EBFD-C76579E4DE04}"/>
                    </a:ext>
                  </a:extLst>
                </p14:cNvPr>
                <p14:cNvContentPartPr/>
                <p14:nvPr/>
              </p14:nvContentPartPr>
              <p14:xfrm>
                <a:off x="5263553" y="3142785"/>
                <a:ext cx="79920" cy="93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CD04E3D-3E63-842E-EBFD-C76579E4DE0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45553" y="3124785"/>
                  <a:ext cx="11556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8E0EBF9-4D65-1658-9467-FCADD62EE629}"/>
                  </a:ext>
                </a:extLst>
              </p14:cNvPr>
              <p14:cNvContentPartPr/>
              <p14:nvPr/>
            </p14:nvContentPartPr>
            <p14:xfrm>
              <a:off x="7511393" y="1513425"/>
              <a:ext cx="1238040" cy="78876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8E0EBF9-4D65-1658-9467-FCADD62EE62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493393" y="1495425"/>
                <a:ext cx="1273680" cy="82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D3F48FF1-7121-5A49-6F5B-DB73E7127B33}"/>
              </a:ext>
            </a:extLst>
          </p:cNvPr>
          <p:cNvGrpSpPr/>
          <p:nvPr/>
        </p:nvGrpSpPr>
        <p:grpSpPr>
          <a:xfrm>
            <a:off x="112313" y="3818145"/>
            <a:ext cx="2479680" cy="1733400"/>
            <a:chOff x="112313" y="3818145"/>
            <a:chExt cx="2479680" cy="173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4A89B98-486B-C5D4-211A-ECE580867A2D}"/>
                    </a:ext>
                  </a:extLst>
                </p14:cNvPr>
                <p14:cNvContentPartPr/>
                <p14:nvPr/>
              </p14:nvContentPartPr>
              <p14:xfrm>
                <a:off x="2329913" y="3818145"/>
                <a:ext cx="262080" cy="497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4A89B98-486B-C5D4-211A-ECE580867A2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12273" y="3800145"/>
                  <a:ext cx="2977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26EEE97-D3DA-E6A0-647C-1F647F48659E}"/>
                    </a:ext>
                  </a:extLst>
                </p14:cNvPr>
                <p14:cNvContentPartPr/>
                <p14:nvPr/>
              </p14:nvContentPartPr>
              <p14:xfrm>
                <a:off x="2076833" y="4209465"/>
                <a:ext cx="182160" cy="1911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26EEE97-D3DA-E6A0-647C-1F647F48659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58833" y="4191465"/>
                  <a:ext cx="217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C0093EA-B0EE-BD2C-D42E-7D3FBCC69356}"/>
                    </a:ext>
                  </a:extLst>
                </p14:cNvPr>
                <p14:cNvContentPartPr/>
                <p14:nvPr/>
              </p14:nvContentPartPr>
              <p14:xfrm>
                <a:off x="2156753" y="4159785"/>
                <a:ext cx="7560" cy="5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C0093EA-B0EE-BD2C-D42E-7D3FBCC6935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39113" y="4141785"/>
                  <a:ext cx="43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BE2C87-287E-AE8A-FBD0-4DA4BCA2333D}"/>
                    </a:ext>
                  </a:extLst>
                </p14:cNvPr>
                <p14:cNvContentPartPr/>
                <p14:nvPr/>
              </p14:nvContentPartPr>
              <p14:xfrm>
                <a:off x="1805753" y="4091385"/>
                <a:ext cx="282600" cy="217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BE2C87-287E-AE8A-FBD0-4DA4BCA233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88113" y="4073745"/>
                  <a:ext cx="318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B881839-6066-7AE2-A677-F8A0F2D6CE42}"/>
                    </a:ext>
                  </a:extLst>
                </p14:cNvPr>
                <p14:cNvContentPartPr/>
                <p14:nvPr/>
              </p14:nvContentPartPr>
              <p14:xfrm>
                <a:off x="1945793" y="4460025"/>
                <a:ext cx="4680" cy="60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B881839-6066-7AE2-A677-F8A0F2D6CE4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927793" y="4442025"/>
                  <a:ext cx="4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9EFE5D-6572-221D-B89B-59FF7D9E7997}"/>
                    </a:ext>
                  </a:extLst>
                </p14:cNvPr>
                <p14:cNvContentPartPr/>
                <p14:nvPr/>
              </p14:nvContentPartPr>
              <p14:xfrm>
                <a:off x="2143073" y="3987705"/>
                <a:ext cx="59760" cy="2102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9EFE5D-6572-221D-B89B-59FF7D9E79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25073" y="3970065"/>
                  <a:ext cx="95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FBF0E7-4FB8-199B-0116-FF00128DBEAA}"/>
                    </a:ext>
                  </a:extLst>
                </p14:cNvPr>
                <p14:cNvContentPartPr/>
                <p14:nvPr/>
              </p14:nvContentPartPr>
              <p14:xfrm>
                <a:off x="1326593" y="4228185"/>
                <a:ext cx="465120" cy="302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FBF0E7-4FB8-199B-0116-FF00128DBE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08593" y="4210185"/>
                  <a:ext cx="5007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EDAD24-B5AF-2D10-3070-2D9ADB68031D}"/>
                    </a:ext>
                  </a:extLst>
                </p14:cNvPr>
                <p14:cNvContentPartPr/>
                <p14:nvPr/>
              </p14:nvContentPartPr>
              <p14:xfrm>
                <a:off x="1475633" y="4584945"/>
                <a:ext cx="147240" cy="113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EDAD24-B5AF-2D10-3070-2D9ADB68031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57633" y="4567305"/>
                  <a:ext cx="182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ECEA8E-BD28-50ED-9D51-188B1F54F660}"/>
                    </a:ext>
                  </a:extLst>
                </p14:cNvPr>
                <p14:cNvContentPartPr/>
                <p14:nvPr/>
              </p14:nvContentPartPr>
              <p14:xfrm>
                <a:off x="1083953" y="4368225"/>
                <a:ext cx="130680" cy="171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ECEA8E-BD28-50ED-9D51-188B1F54F66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66313" y="4350225"/>
                  <a:ext cx="166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A33E2A6-21FD-058D-166D-5ADF8D12A207}"/>
                    </a:ext>
                  </a:extLst>
                </p14:cNvPr>
                <p14:cNvContentPartPr/>
                <p14:nvPr/>
              </p14:nvContentPartPr>
              <p14:xfrm>
                <a:off x="923033" y="4253025"/>
                <a:ext cx="84240" cy="207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A33E2A6-21FD-058D-166D-5ADF8D12A20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033" y="4235025"/>
                  <a:ext cx="119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848D4B-B552-1128-AE58-CB3520484A9E}"/>
                    </a:ext>
                  </a:extLst>
                </p14:cNvPr>
                <p14:cNvContentPartPr/>
                <p14:nvPr/>
              </p14:nvContentPartPr>
              <p14:xfrm>
                <a:off x="738713" y="4505025"/>
                <a:ext cx="208800" cy="4280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848D4B-B552-1128-AE58-CB3520484A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1073" y="4487025"/>
                  <a:ext cx="24444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0C6FF13-5F98-BC09-DB85-6B49FB13ED20}"/>
                    </a:ext>
                  </a:extLst>
                </p14:cNvPr>
                <p14:cNvContentPartPr/>
                <p14:nvPr/>
              </p14:nvContentPartPr>
              <p14:xfrm>
                <a:off x="637193" y="4293345"/>
                <a:ext cx="91080" cy="12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0C6FF13-5F98-BC09-DB85-6B49FB13ED2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9553" y="4275705"/>
                  <a:ext cx="126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832A57-2026-7198-D193-AD8A2F7E10FE}"/>
                    </a:ext>
                  </a:extLst>
                </p14:cNvPr>
                <p14:cNvContentPartPr/>
                <p14:nvPr/>
              </p14:nvContentPartPr>
              <p14:xfrm>
                <a:off x="303113" y="4374705"/>
                <a:ext cx="364320" cy="426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832A57-2026-7198-D193-AD8A2F7E10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5473" y="4356705"/>
                  <a:ext cx="39996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FD7E4C-9585-1B64-3410-15061CD48952}"/>
                    </a:ext>
                  </a:extLst>
                </p14:cNvPr>
                <p14:cNvContentPartPr/>
                <p14:nvPr/>
              </p14:nvContentPartPr>
              <p14:xfrm>
                <a:off x="567713" y="4884105"/>
                <a:ext cx="137520" cy="108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FD7E4C-9585-1B64-3410-15061CD4895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9713" y="4866465"/>
                  <a:ext cx="173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DF46FB8-636D-0ADA-E99D-DD014954725C}"/>
                    </a:ext>
                  </a:extLst>
                </p14:cNvPr>
                <p14:cNvContentPartPr/>
                <p14:nvPr/>
              </p14:nvContentPartPr>
              <p14:xfrm>
                <a:off x="112313" y="4149345"/>
                <a:ext cx="894240" cy="1402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DF46FB8-636D-0ADA-E99D-DD01495472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4313" y="4131345"/>
                  <a:ext cx="929880" cy="1437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475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43B80-C3BB-1B0B-4AAA-6034259F6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373" y="225859"/>
            <a:ext cx="9094088" cy="34759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69B8FF-8F62-458D-C2EF-E4DD727B6C55}"/>
                  </a:ext>
                </a:extLst>
              </p14:cNvPr>
              <p14:cNvContentPartPr/>
              <p14:nvPr/>
            </p14:nvContentPartPr>
            <p14:xfrm>
              <a:off x="5084633" y="2239545"/>
              <a:ext cx="148320" cy="205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69B8FF-8F62-458D-C2EF-E4DD727B6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6633" y="2221545"/>
                <a:ext cx="18396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7B5562F-7288-BB5F-398A-AAEFB2AACB98}"/>
                  </a:ext>
                </a:extLst>
              </p14:cNvPr>
              <p14:cNvContentPartPr/>
              <p14:nvPr/>
            </p14:nvContentPartPr>
            <p14:xfrm>
              <a:off x="4802033" y="2971785"/>
              <a:ext cx="38520" cy="326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7B5562F-7288-BB5F-398A-AAEFB2AACB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4393" y="2954145"/>
                <a:ext cx="741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A9FE02-B4BF-DB9D-D190-F6F9426AA05D}"/>
                  </a:ext>
                </a:extLst>
              </p14:cNvPr>
              <p14:cNvContentPartPr/>
              <p14:nvPr/>
            </p14:nvContentPartPr>
            <p14:xfrm>
              <a:off x="5140433" y="1626105"/>
              <a:ext cx="485640" cy="657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A9FE02-B4BF-DB9D-D190-F6F9426AA0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2793" y="1608105"/>
                <a:ext cx="521280" cy="69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199D4E1-76ED-7042-6169-61D27EB2432B}"/>
              </a:ext>
            </a:extLst>
          </p:cNvPr>
          <p:cNvGrpSpPr/>
          <p:nvPr/>
        </p:nvGrpSpPr>
        <p:grpSpPr>
          <a:xfrm>
            <a:off x="5898233" y="1133985"/>
            <a:ext cx="2348640" cy="1837440"/>
            <a:chOff x="5898233" y="1133985"/>
            <a:chExt cx="2348640" cy="183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B0CE808-604A-6382-D7F2-E42693470A22}"/>
                    </a:ext>
                  </a:extLst>
                </p14:cNvPr>
                <p14:cNvContentPartPr/>
                <p14:nvPr/>
              </p14:nvContentPartPr>
              <p14:xfrm>
                <a:off x="7354073" y="1450425"/>
                <a:ext cx="3960" cy="172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B0CE808-604A-6382-D7F2-E42693470A2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36073" y="1432425"/>
                  <a:ext cx="39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86AD0C-B4FF-71AC-C096-B0FA90FBAEE1}"/>
                    </a:ext>
                  </a:extLst>
                </p14:cNvPr>
                <p14:cNvContentPartPr/>
                <p14:nvPr/>
              </p14:nvContentPartPr>
              <p14:xfrm>
                <a:off x="7086233" y="1133985"/>
                <a:ext cx="337680" cy="225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86AD0C-B4FF-71AC-C096-B0FA90FBAEE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68233" y="1116345"/>
                  <a:ext cx="373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4F8CA3A-BF33-3551-DA35-94F345AC5E2B}"/>
                    </a:ext>
                  </a:extLst>
                </p14:cNvPr>
                <p14:cNvContentPartPr/>
                <p14:nvPr/>
              </p14:nvContentPartPr>
              <p14:xfrm>
                <a:off x="6770153" y="1171425"/>
                <a:ext cx="397440" cy="18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4F8CA3A-BF33-3551-DA35-94F345AC5E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52513" y="1153425"/>
                  <a:ext cx="4330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AE0375F-1583-1F19-A252-FB2BAF0BF7E3}"/>
                    </a:ext>
                  </a:extLst>
                </p14:cNvPr>
                <p14:cNvContentPartPr/>
                <p14:nvPr/>
              </p14:nvContentPartPr>
              <p14:xfrm>
                <a:off x="6443993" y="1197705"/>
                <a:ext cx="264960" cy="19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AE0375F-1583-1F19-A252-FB2BAF0BF7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426353" y="1180065"/>
                  <a:ext cx="300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FD3A9C-CF8C-0D27-CDAC-372A7BB01C93}"/>
                    </a:ext>
                  </a:extLst>
                </p14:cNvPr>
                <p14:cNvContentPartPr/>
                <p14:nvPr/>
              </p14:nvContentPartPr>
              <p14:xfrm>
                <a:off x="6565313" y="1146225"/>
                <a:ext cx="42480" cy="20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FD3A9C-CF8C-0D27-CDAC-372A7BB01C9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7673" y="1128225"/>
                  <a:ext cx="78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6D1394-5037-5F4F-E205-4BF0F9AEB9B6}"/>
                    </a:ext>
                  </a:extLst>
                </p14:cNvPr>
                <p14:cNvContentPartPr/>
                <p14:nvPr/>
              </p14:nvContentPartPr>
              <p14:xfrm>
                <a:off x="7258673" y="1780905"/>
                <a:ext cx="38880" cy="154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6D1394-5037-5F4F-E205-4BF0F9AEB9B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40673" y="1763265"/>
                  <a:ext cx="74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701204-4F1E-5CBF-435E-4EF30CF4EEC9}"/>
                    </a:ext>
                  </a:extLst>
                </p14:cNvPr>
                <p14:cNvContentPartPr/>
                <p14:nvPr/>
              </p14:nvContentPartPr>
              <p14:xfrm>
                <a:off x="6940793" y="1578585"/>
                <a:ext cx="266040" cy="36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701204-4F1E-5CBF-435E-4EF30CF4EEC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22793" y="1560585"/>
                  <a:ext cx="3016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4CB382-3B2D-CA02-3368-ED65C1C989AC}"/>
                    </a:ext>
                  </a:extLst>
                </p14:cNvPr>
                <p14:cNvContentPartPr/>
                <p14:nvPr/>
              </p14:nvContentPartPr>
              <p14:xfrm>
                <a:off x="6468473" y="1684065"/>
                <a:ext cx="479160" cy="231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4CB382-3B2D-CA02-3368-ED65C1C989A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50833" y="1666065"/>
                  <a:ext cx="5148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C4E37A2-9463-DA2D-3740-B582B504862B}"/>
                    </a:ext>
                  </a:extLst>
                </p14:cNvPr>
                <p14:cNvContentPartPr/>
                <p14:nvPr/>
              </p14:nvContentPartPr>
              <p14:xfrm>
                <a:off x="6266873" y="1600545"/>
                <a:ext cx="222480" cy="165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C4E37A2-9463-DA2D-3740-B582B50486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8873" y="1582905"/>
                  <a:ext cx="258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153B56-750D-D55E-BB97-6CD71F5EB885}"/>
                    </a:ext>
                  </a:extLst>
                </p14:cNvPr>
                <p14:cNvContentPartPr/>
                <p14:nvPr/>
              </p14:nvContentPartPr>
              <p14:xfrm>
                <a:off x="5898233" y="1448625"/>
                <a:ext cx="333360" cy="406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153B56-750D-D55E-BB97-6CD71F5EB8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80593" y="1430985"/>
                  <a:ext cx="36900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4E5746-2521-0EE5-D998-897D1DEB4A99}"/>
                    </a:ext>
                  </a:extLst>
                </p14:cNvPr>
                <p14:cNvContentPartPr/>
                <p14:nvPr/>
              </p14:nvContentPartPr>
              <p14:xfrm>
                <a:off x="6146993" y="1629705"/>
                <a:ext cx="11160" cy="2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4E5746-2521-0EE5-D998-897D1DEB4A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29353" y="1611705"/>
                  <a:ext cx="46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79398FD-889E-F35E-A042-93DF0FA70325}"/>
                    </a:ext>
                  </a:extLst>
                </p14:cNvPr>
                <p14:cNvContentPartPr/>
                <p14:nvPr/>
              </p14:nvContentPartPr>
              <p14:xfrm>
                <a:off x="7987313" y="2060265"/>
                <a:ext cx="258480" cy="165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79398FD-889E-F35E-A042-93DF0FA703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69313" y="2042625"/>
                  <a:ext cx="294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870A0C-B196-4C25-1470-49F2EBCA188B}"/>
                    </a:ext>
                  </a:extLst>
                </p14:cNvPr>
                <p14:cNvContentPartPr/>
                <p14:nvPr/>
              </p14:nvContentPartPr>
              <p14:xfrm>
                <a:off x="8027273" y="2010945"/>
                <a:ext cx="36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870A0C-B196-4C25-1470-49F2EBCA188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9633" y="1992945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264DC3-9C1F-C226-919A-E7D3F6109A0B}"/>
                    </a:ext>
                  </a:extLst>
                </p14:cNvPr>
                <p14:cNvContentPartPr/>
                <p14:nvPr/>
              </p14:nvContentPartPr>
              <p14:xfrm>
                <a:off x="7353353" y="2124705"/>
                <a:ext cx="519120" cy="305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264DC3-9C1F-C226-919A-E7D3F6109A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35353" y="2106705"/>
                  <a:ext cx="55476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8A833CF-B19E-8349-F415-B4EE3BAA71B6}"/>
                    </a:ext>
                  </a:extLst>
                </p14:cNvPr>
                <p14:cNvContentPartPr/>
                <p14:nvPr/>
              </p14:nvContentPartPr>
              <p14:xfrm>
                <a:off x="7621913" y="2055585"/>
                <a:ext cx="72720" cy="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8A833CF-B19E-8349-F415-B4EE3BAA71B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04273" y="2037585"/>
                  <a:ext cx="108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368EFB-484B-5DD9-176B-1B85CAD98B8F}"/>
                    </a:ext>
                  </a:extLst>
                </p14:cNvPr>
                <p14:cNvContentPartPr/>
                <p14:nvPr/>
              </p14:nvContentPartPr>
              <p14:xfrm>
                <a:off x="7756553" y="1979265"/>
                <a:ext cx="33480" cy="2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368EFB-484B-5DD9-176B-1B85CAD98B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38553" y="1961625"/>
                  <a:ext cx="69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C2F1FB8-6EC6-816D-F209-C78EF42C479E}"/>
                    </a:ext>
                  </a:extLst>
                </p14:cNvPr>
                <p14:cNvContentPartPr/>
                <p14:nvPr/>
              </p14:nvContentPartPr>
              <p14:xfrm>
                <a:off x="7050233" y="2355465"/>
                <a:ext cx="139320" cy="97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C2F1FB8-6EC6-816D-F209-C78EF42C47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032233" y="2337825"/>
                  <a:ext cx="174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78ECAF-D557-5EF4-6394-FD5D3C79DA56}"/>
                    </a:ext>
                  </a:extLst>
                </p14:cNvPr>
                <p14:cNvContentPartPr/>
                <p14:nvPr/>
              </p14:nvContentPartPr>
              <p14:xfrm>
                <a:off x="6696713" y="2102745"/>
                <a:ext cx="502920" cy="213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78ECAF-D557-5EF4-6394-FD5D3C79DA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78713" y="2084745"/>
                  <a:ext cx="5385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D36ADF-F792-548A-5E84-6D28D9766769}"/>
                    </a:ext>
                  </a:extLst>
                </p14:cNvPr>
                <p14:cNvContentPartPr/>
                <p14:nvPr/>
              </p14:nvContentPartPr>
              <p14:xfrm>
                <a:off x="6772313" y="2120745"/>
                <a:ext cx="131400" cy="38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D36ADF-F792-548A-5E84-6D28D97667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754673" y="2102745"/>
                  <a:ext cx="167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952E39B-205D-C803-DBED-ED95C2228B1C}"/>
                    </a:ext>
                  </a:extLst>
                </p14:cNvPr>
                <p14:cNvContentPartPr/>
                <p14:nvPr/>
              </p14:nvContentPartPr>
              <p14:xfrm>
                <a:off x="6995153" y="2065305"/>
                <a:ext cx="11160" cy="14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952E39B-205D-C803-DBED-ED95C2228B1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977153" y="2047305"/>
                  <a:ext cx="46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596CFED-2EA7-F672-B225-DBA49AB1B66E}"/>
                    </a:ext>
                  </a:extLst>
                </p14:cNvPr>
                <p14:cNvContentPartPr/>
                <p14:nvPr/>
              </p14:nvContentPartPr>
              <p14:xfrm>
                <a:off x="6313673" y="2198865"/>
                <a:ext cx="395280" cy="142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596CFED-2EA7-F672-B225-DBA49AB1B6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95673" y="2181225"/>
                  <a:ext cx="430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832F2E-DD3F-F82F-E7C6-42B5F7BFA909}"/>
                    </a:ext>
                  </a:extLst>
                </p14:cNvPr>
                <p14:cNvContentPartPr/>
                <p14:nvPr/>
              </p14:nvContentPartPr>
              <p14:xfrm>
                <a:off x="6612113" y="2031105"/>
                <a:ext cx="62640" cy="108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832F2E-DD3F-F82F-E7C6-42B5F7BFA90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94113" y="2013465"/>
                  <a:ext cx="98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A6CB96F-FD48-D99B-AF18-FE7124988BC4}"/>
                    </a:ext>
                  </a:extLst>
                </p14:cNvPr>
                <p14:cNvContentPartPr/>
                <p14:nvPr/>
              </p14:nvContentPartPr>
              <p14:xfrm>
                <a:off x="6366953" y="2050545"/>
                <a:ext cx="131400" cy="48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A6CB96F-FD48-D99B-AF18-FE7124988B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349313" y="2032545"/>
                  <a:ext cx="167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D8A9316-2C0A-DC51-4B96-0744290C2976}"/>
                    </a:ext>
                  </a:extLst>
                </p14:cNvPr>
                <p14:cNvContentPartPr/>
                <p14:nvPr/>
              </p14:nvContentPartPr>
              <p14:xfrm>
                <a:off x="8160833" y="2645625"/>
                <a:ext cx="86040" cy="193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D8A9316-2C0A-DC51-4B96-0744290C297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43193" y="2627985"/>
                  <a:ext cx="121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46BFA01-EF0D-3AD6-6335-EB2BDAACBFCB}"/>
                    </a:ext>
                  </a:extLst>
                </p14:cNvPr>
                <p14:cNvContentPartPr/>
                <p14:nvPr/>
              </p14:nvContentPartPr>
              <p14:xfrm>
                <a:off x="7809833" y="2502705"/>
                <a:ext cx="314640" cy="222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46BFA01-EF0D-3AD6-6335-EB2BDAACBFC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792193" y="2485065"/>
                  <a:ext cx="350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CE8D27-9F29-55D7-1218-454280B2AAA6}"/>
                    </a:ext>
                  </a:extLst>
                </p14:cNvPr>
                <p14:cNvContentPartPr/>
                <p14:nvPr/>
              </p14:nvContentPartPr>
              <p14:xfrm>
                <a:off x="7899113" y="2514225"/>
                <a:ext cx="12960" cy="2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CE8D27-9F29-55D7-1218-454280B2AAA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81113" y="2496225"/>
                  <a:ext cx="4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417AA4-295D-3143-D5A4-F1BAEE06FD95}"/>
                    </a:ext>
                  </a:extLst>
                </p14:cNvPr>
                <p14:cNvContentPartPr/>
                <p14:nvPr/>
              </p14:nvContentPartPr>
              <p14:xfrm>
                <a:off x="7610393" y="2710785"/>
                <a:ext cx="140040" cy="129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417AA4-295D-3143-D5A4-F1BAEE06FD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92753" y="2693145"/>
                  <a:ext cx="175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8B323DD-6E49-5E36-6594-FAF36353CEDE}"/>
                    </a:ext>
                  </a:extLst>
                </p14:cNvPr>
                <p14:cNvContentPartPr/>
                <p14:nvPr/>
              </p14:nvContentPartPr>
              <p14:xfrm>
                <a:off x="6717593" y="2636625"/>
                <a:ext cx="837000" cy="2368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8B323DD-6E49-5E36-6594-FAF36353CED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99953" y="2618625"/>
                  <a:ext cx="8726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A1A43E4-93BB-124B-F6DA-18CF5E36593A}"/>
                    </a:ext>
                  </a:extLst>
                </p14:cNvPr>
                <p14:cNvContentPartPr/>
                <p14:nvPr/>
              </p14:nvContentPartPr>
              <p14:xfrm>
                <a:off x="7018193" y="2517105"/>
                <a:ext cx="126000" cy="356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A1A43E4-93BB-124B-F6DA-18CF5E36593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00193" y="2499105"/>
                  <a:ext cx="161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EC3F55-2A57-E5C6-459E-5E85007971C3}"/>
                    </a:ext>
                  </a:extLst>
                </p14:cNvPr>
                <p14:cNvContentPartPr/>
                <p14:nvPr/>
              </p14:nvContentPartPr>
              <p14:xfrm>
                <a:off x="7250753" y="2929665"/>
                <a:ext cx="150120" cy="41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EC3F55-2A57-E5C6-459E-5E85007971C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32753" y="2912025"/>
                  <a:ext cx="185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6B34C93-5117-F520-27CD-71628C1B8EAF}"/>
                    </a:ext>
                  </a:extLst>
                </p14:cNvPr>
                <p14:cNvContentPartPr/>
                <p14:nvPr/>
              </p14:nvContentPartPr>
              <p14:xfrm>
                <a:off x="7556033" y="2931825"/>
                <a:ext cx="28800" cy="20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6B34C93-5117-F520-27CD-71628C1B8EA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38393" y="2913825"/>
                  <a:ext cx="644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00B770-9995-8EB7-793C-C7BFA7EC1DCB}"/>
              </a:ext>
            </a:extLst>
          </p:cNvPr>
          <p:cNvGrpSpPr/>
          <p:nvPr/>
        </p:nvGrpSpPr>
        <p:grpSpPr>
          <a:xfrm>
            <a:off x="6594113" y="3132705"/>
            <a:ext cx="1789560" cy="1141920"/>
            <a:chOff x="6594113" y="3132705"/>
            <a:chExt cx="1789560" cy="114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8B97E3-4981-B92D-3AE5-1C975277494D}"/>
                    </a:ext>
                  </a:extLst>
                </p14:cNvPr>
                <p14:cNvContentPartPr/>
                <p14:nvPr/>
              </p14:nvContentPartPr>
              <p14:xfrm>
                <a:off x="7913153" y="3132705"/>
                <a:ext cx="470520" cy="412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8B97E3-4981-B92D-3AE5-1C975277494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95513" y="3115065"/>
                  <a:ext cx="506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CFA8F7-42C5-3512-A73C-BE18DBE053C1}"/>
                    </a:ext>
                  </a:extLst>
                </p14:cNvPr>
                <p14:cNvContentPartPr/>
                <p14:nvPr/>
              </p14:nvContentPartPr>
              <p14:xfrm>
                <a:off x="7803713" y="3448425"/>
                <a:ext cx="57240" cy="158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CFA8F7-42C5-3512-A73C-BE18DBE053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86073" y="3430425"/>
                  <a:ext cx="92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17206F-D757-6291-D27B-744C9BB7BE69}"/>
                    </a:ext>
                  </a:extLst>
                </p14:cNvPr>
                <p14:cNvContentPartPr/>
                <p14:nvPr/>
              </p14:nvContentPartPr>
              <p14:xfrm>
                <a:off x="7262273" y="3250425"/>
                <a:ext cx="522360" cy="324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17206F-D757-6291-D27B-744C9BB7BE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44273" y="3232425"/>
                  <a:ext cx="55800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3AFC43-DED4-1094-957A-1FF2B5FAB802}"/>
                    </a:ext>
                  </a:extLst>
                </p14:cNvPr>
                <p14:cNvContentPartPr/>
                <p14:nvPr/>
              </p14:nvContentPartPr>
              <p14:xfrm>
                <a:off x="6933233" y="3243225"/>
                <a:ext cx="305640" cy="429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3AFC43-DED4-1094-957A-1FF2B5FAB80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15593" y="3225225"/>
                  <a:ext cx="34128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96CDAA0-DBA2-AA40-9B95-10782BFD34DF}"/>
                    </a:ext>
                  </a:extLst>
                </p14:cNvPr>
                <p14:cNvContentPartPr/>
                <p14:nvPr/>
              </p14:nvContentPartPr>
              <p14:xfrm>
                <a:off x="7358753" y="3194625"/>
                <a:ext cx="59760" cy="130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96CDAA0-DBA2-AA40-9B95-10782BFD34D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341113" y="3176625"/>
                  <a:ext cx="95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37845D8-363C-6FDE-BB6F-5F9B3009ADFB}"/>
                    </a:ext>
                  </a:extLst>
                </p14:cNvPr>
                <p14:cNvContentPartPr/>
                <p14:nvPr/>
              </p14:nvContentPartPr>
              <p14:xfrm>
                <a:off x="6594113" y="3722745"/>
                <a:ext cx="1715760" cy="55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37845D8-363C-6FDE-BB6F-5F9B3009AD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76473" y="3705105"/>
                  <a:ext cx="1751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85B5AC1-2706-68CA-91B1-9DFF10954668}"/>
                    </a:ext>
                  </a:extLst>
                </p14:cNvPr>
                <p14:cNvContentPartPr/>
                <p14:nvPr/>
              </p14:nvContentPartPr>
              <p14:xfrm>
                <a:off x="8021873" y="3784305"/>
                <a:ext cx="46440" cy="14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85B5AC1-2706-68CA-91B1-9DFF109546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04233" y="3766665"/>
                  <a:ext cx="82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BDDC508-3B56-E819-72BB-9F4FA2D90526}"/>
                    </a:ext>
                  </a:extLst>
                </p14:cNvPr>
                <p14:cNvContentPartPr/>
                <p14:nvPr/>
              </p14:nvContentPartPr>
              <p14:xfrm>
                <a:off x="8085953" y="3694305"/>
                <a:ext cx="97200" cy="11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BDDC508-3B56-E819-72BB-9F4FA2D9052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68313" y="3676665"/>
                  <a:ext cx="13284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B14ABB2-69B3-8271-7DEC-02B89CD3F951}"/>
                  </a:ext>
                </a:extLst>
              </p14:cNvPr>
              <p14:cNvContentPartPr/>
              <p14:nvPr/>
            </p14:nvContentPartPr>
            <p14:xfrm>
              <a:off x="4002833" y="2862705"/>
              <a:ext cx="199440" cy="2070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B14ABB2-69B3-8271-7DEC-02B89CD3F95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996713" y="2856585"/>
                <a:ext cx="2116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136E91B-B59A-36B1-8304-FF94108C2350}"/>
              </a:ext>
            </a:extLst>
          </p:cNvPr>
          <p:cNvGrpSpPr/>
          <p:nvPr/>
        </p:nvGrpSpPr>
        <p:grpSpPr>
          <a:xfrm>
            <a:off x="3909233" y="2825265"/>
            <a:ext cx="319320" cy="1045440"/>
            <a:chOff x="3909233" y="2825265"/>
            <a:chExt cx="319320" cy="104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FAC91CE-9531-40BD-8E25-5165CF373D15}"/>
                    </a:ext>
                  </a:extLst>
                </p14:cNvPr>
                <p14:cNvContentPartPr/>
                <p14:nvPr/>
              </p14:nvContentPartPr>
              <p14:xfrm>
                <a:off x="3909233" y="2825265"/>
                <a:ext cx="272160" cy="255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FAC91CE-9531-40BD-8E25-5165CF373D1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873593" y="2789625"/>
                  <a:ext cx="343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5BFE87-E29C-2604-1E38-BDF677E4CC4C}"/>
                    </a:ext>
                  </a:extLst>
                </p14:cNvPr>
                <p14:cNvContentPartPr/>
                <p14:nvPr/>
              </p14:nvContentPartPr>
              <p14:xfrm>
                <a:off x="3958553" y="3028305"/>
                <a:ext cx="270000" cy="842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5BFE87-E29C-2604-1E38-BDF677E4CC4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922913" y="2992665"/>
                  <a:ext cx="341640" cy="9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5115A8F-3D2C-248F-863C-CF5C5DC44A1B}"/>
              </a:ext>
            </a:extLst>
          </p:cNvPr>
          <p:cNvGrpSpPr/>
          <p:nvPr/>
        </p:nvGrpSpPr>
        <p:grpSpPr>
          <a:xfrm>
            <a:off x="3001313" y="4043145"/>
            <a:ext cx="3114360" cy="1427760"/>
            <a:chOff x="3001313" y="4043145"/>
            <a:chExt cx="3114360" cy="142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0B041B2-F4D7-4265-9556-443247D654B5}"/>
                    </a:ext>
                  </a:extLst>
                </p14:cNvPr>
                <p14:cNvContentPartPr/>
                <p14:nvPr/>
              </p14:nvContentPartPr>
              <p14:xfrm>
                <a:off x="3066113" y="4534905"/>
                <a:ext cx="23400" cy="271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0B041B2-F4D7-4265-9556-443247D654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30473" y="4498905"/>
                  <a:ext cx="95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F449B46-6FBF-FCD0-BCC7-706B4A546A54}"/>
                    </a:ext>
                  </a:extLst>
                </p14:cNvPr>
                <p14:cNvContentPartPr/>
                <p14:nvPr/>
              </p14:nvContentPartPr>
              <p14:xfrm>
                <a:off x="3228473" y="4457145"/>
                <a:ext cx="188640" cy="319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F449B46-6FBF-FCD0-BCC7-706B4A546A5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192473" y="4421505"/>
                  <a:ext cx="26028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6527458-B022-7FDE-FBE7-19255D414C8A}"/>
                    </a:ext>
                  </a:extLst>
                </p14:cNvPr>
                <p14:cNvContentPartPr/>
                <p14:nvPr/>
              </p14:nvContentPartPr>
              <p14:xfrm>
                <a:off x="3470753" y="4518345"/>
                <a:ext cx="187200" cy="246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6527458-B022-7FDE-FBE7-19255D414C8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34753" y="4482705"/>
                  <a:ext cx="2588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88007E5-CE9E-6682-2A31-A6CFAE9D4084}"/>
                    </a:ext>
                  </a:extLst>
                </p14:cNvPr>
                <p14:cNvContentPartPr/>
                <p14:nvPr/>
              </p14:nvContentPartPr>
              <p14:xfrm>
                <a:off x="3637433" y="4300905"/>
                <a:ext cx="99000" cy="104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88007E5-CE9E-6682-2A31-A6CFAE9D40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01433" y="4265265"/>
                  <a:ext cx="170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3EA2557-8E20-0DCE-15A9-D2ECF8617C51}"/>
                    </a:ext>
                  </a:extLst>
                </p14:cNvPr>
                <p14:cNvContentPartPr/>
                <p14:nvPr/>
              </p14:nvContentPartPr>
              <p14:xfrm>
                <a:off x="3914993" y="4651905"/>
                <a:ext cx="104400" cy="277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3EA2557-8E20-0DCE-15A9-D2ECF8617C5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878993" y="4615905"/>
                  <a:ext cx="176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D3F0BD7-5D15-15F7-2D38-73B2C4EB3D39}"/>
                    </a:ext>
                  </a:extLst>
                </p14:cNvPr>
                <p14:cNvContentPartPr/>
                <p14:nvPr/>
              </p14:nvContentPartPr>
              <p14:xfrm>
                <a:off x="4434113" y="4353465"/>
                <a:ext cx="111960" cy="3067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D3F0BD7-5D15-15F7-2D38-73B2C4EB3D3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98113" y="4317825"/>
                  <a:ext cx="1836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65A9B35-2483-33E7-75BF-043D09587B2B}"/>
                    </a:ext>
                  </a:extLst>
                </p14:cNvPr>
                <p14:cNvContentPartPr/>
                <p14:nvPr/>
              </p14:nvContentPartPr>
              <p14:xfrm>
                <a:off x="4209473" y="4387305"/>
                <a:ext cx="147240" cy="252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65A9B35-2483-33E7-75BF-043D09587B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73833" y="4351305"/>
                  <a:ext cx="21888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DADCAC5-01EA-25F9-2553-B470CC43AF98}"/>
                    </a:ext>
                  </a:extLst>
                </p14:cNvPr>
                <p14:cNvContentPartPr/>
                <p14:nvPr/>
              </p14:nvContentPartPr>
              <p14:xfrm>
                <a:off x="4489553" y="4107945"/>
                <a:ext cx="99000" cy="90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DADCAC5-01EA-25F9-2553-B470CC43AF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53553" y="4071945"/>
                  <a:ext cx="170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5B89B1-1502-2AB6-1E2F-D0B200001FE6}"/>
                    </a:ext>
                  </a:extLst>
                </p14:cNvPr>
                <p14:cNvContentPartPr/>
                <p14:nvPr/>
              </p14:nvContentPartPr>
              <p14:xfrm>
                <a:off x="3001313" y="4744785"/>
                <a:ext cx="1679040" cy="293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5B89B1-1502-2AB6-1E2F-D0B200001FE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965673" y="4709145"/>
                  <a:ext cx="1750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5795CA6-CF1E-C57C-1D78-80E9EA03B218}"/>
                    </a:ext>
                  </a:extLst>
                </p14:cNvPr>
                <p14:cNvContentPartPr/>
                <p14:nvPr/>
              </p14:nvContentPartPr>
              <p14:xfrm>
                <a:off x="3698993" y="5109105"/>
                <a:ext cx="325080" cy="361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5795CA6-CF1E-C57C-1D78-80E9EA03B2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63353" y="5073465"/>
                  <a:ext cx="396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AA71440-C3BE-5FCA-FF43-02AC71D1CB6E}"/>
                    </a:ext>
                  </a:extLst>
                </p14:cNvPr>
                <p14:cNvContentPartPr/>
                <p14:nvPr/>
              </p14:nvContentPartPr>
              <p14:xfrm>
                <a:off x="4870793" y="4593945"/>
                <a:ext cx="115560" cy="2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AA71440-C3BE-5FCA-FF43-02AC71D1CB6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34793" y="4558305"/>
                  <a:ext cx="18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0A36116-BD99-FAB6-0AF0-98BDA4CB530F}"/>
                    </a:ext>
                  </a:extLst>
                </p14:cNvPr>
                <p14:cNvContentPartPr/>
                <p14:nvPr/>
              </p14:nvContentPartPr>
              <p14:xfrm>
                <a:off x="4830473" y="4746585"/>
                <a:ext cx="133200" cy="56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0A36116-BD99-FAB6-0AF0-98BDA4CB530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94833" y="4710585"/>
                  <a:ext cx="204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D83C99-7797-752A-ABD5-E67206DA75A3}"/>
                    </a:ext>
                  </a:extLst>
                </p14:cNvPr>
                <p14:cNvContentPartPr/>
                <p14:nvPr/>
              </p14:nvContentPartPr>
              <p14:xfrm>
                <a:off x="5772233" y="4277505"/>
                <a:ext cx="195120" cy="3078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D83C99-7797-752A-ABD5-E67206DA75A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736593" y="4241505"/>
                  <a:ext cx="2667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1F457E-4A26-DD25-75E9-167C50931AF8}"/>
                    </a:ext>
                  </a:extLst>
                </p14:cNvPr>
                <p14:cNvContentPartPr/>
                <p14:nvPr/>
              </p14:nvContentPartPr>
              <p14:xfrm>
                <a:off x="5492153" y="4287945"/>
                <a:ext cx="177480" cy="354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1F457E-4A26-DD25-75E9-167C50931AF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56153" y="4252305"/>
                  <a:ext cx="249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F6BC70A-5585-4802-FE4B-55DAC211FFDA}"/>
                    </a:ext>
                  </a:extLst>
                </p14:cNvPr>
                <p14:cNvContentPartPr/>
                <p14:nvPr/>
              </p14:nvContentPartPr>
              <p14:xfrm>
                <a:off x="5276873" y="4348425"/>
                <a:ext cx="56520" cy="290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F6BC70A-5585-4802-FE4B-55DAC211FF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41233" y="4312425"/>
                  <a:ext cx="128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B15F03-7B46-4261-EC53-93B86F5DF546}"/>
                    </a:ext>
                  </a:extLst>
                </p14:cNvPr>
                <p14:cNvContentPartPr/>
                <p14:nvPr/>
              </p14:nvContentPartPr>
              <p14:xfrm>
                <a:off x="6009113" y="4043145"/>
                <a:ext cx="106560" cy="78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B15F03-7B46-4261-EC53-93B86F5DF5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73113" y="4007145"/>
                  <a:ext cx="17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EFCD65B-1823-C7BC-50D3-FF349D965EBF}"/>
                    </a:ext>
                  </a:extLst>
                </p14:cNvPr>
                <p14:cNvContentPartPr/>
                <p14:nvPr/>
              </p14:nvContentPartPr>
              <p14:xfrm>
                <a:off x="5248433" y="4741545"/>
                <a:ext cx="822240" cy="99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EFCD65B-1823-C7BC-50D3-FF349D965EB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12793" y="4705545"/>
                  <a:ext cx="893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BCE1CF-1C05-4537-E29B-15EB82A24538}"/>
                    </a:ext>
                  </a:extLst>
                </p14:cNvPr>
                <p14:cNvContentPartPr/>
                <p14:nvPr/>
              </p14:nvContentPartPr>
              <p14:xfrm>
                <a:off x="5570633" y="4983465"/>
                <a:ext cx="164160" cy="2818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BCE1CF-1C05-4537-E29B-15EB82A2453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34993" y="4947825"/>
                  <a:ext cx="23580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1F82A30-0800-22BD-4D4E-AD9939EF9E09}"/>
              </a:ext>
            </a:extLst>
          </p:cNvPr>
          <p:cNvGrpSpPr/>
          <p:nvPr/>
        </p:nvGrpSpPr>
        <p:grpSpPr>
          <a:xfrm>
            <a:off x="5158433" y="5741985"/>
            <a:ext cx="966960" cy="477720"/>
            <a:chOff x="5158433" y="5741985"/>
            <a:chExt cx="96696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B7628A0-C78E-8C1A-CE07-4D487166CF55}"/>
                    </a:ext>
                  </a:extLst>
                </p14:cNvPr>
                <p14:cNvContentPartPr/>
                <p14:nvPr/>
              </p14:nvContentPartPr>
              <p14:xfrm>
                <a:off x="5186153" y="5951505"/>
                <a:ext cx="161280" cy="12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B7628A0-C78E-8C1A-CE07-4D487166CF5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50153" y="5915505"/>
                  <a:ext cx="232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9324BA-A94B-7FD8-1BEE-AC6C4DB2BF27}"/>
                    </a:ext>
                  </a:extLst>
                </p14:cNvPr>
                <p14:cNvContentPartPr/>
                <p14:nvPr/>
              </p14:nvContentPartPr>
              <p14:xfrm>
                <a:off x="5158433" y="6064545"/>
                <a:ext cx="174960" cy="46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9324BA-A94B-7FD8-1BEE-AC6C4DB2BF2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22433" y="6028905"/>
                  <a:ext cx="246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8AFFC37-FCBB-2CE2-6C05-67FDCA08F77D}"/>
                    </a:ext>
                  </a:extLst>
                </p14:cNvPr>
                <p14:cNvContentPartPr/>
                <p14:nvPr/>
              </p14:nvContentPartPr>
              <p14:xfrm>
                <a:off x="5934593" y="5747385"/>
                <a:ext cx="190800" cy="381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8AFFC37-FCBB-2CE2-6C05-67FDCA08F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98593" y="5711385"/>
                  <a:ext cx="2624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2460FE3-B1F6-2C83-D0AD-63CF039308B3}"/>
                    </a:ext>
                  </a:extLst>
                </p14:cNvPr>
                <p14:cNvContentPartPr/>
                <p14:nvPr/>
              </p14:nvContentPartPr>
              <p14:xfrm>
                <a:off x="5621753" y="5741985"/>
                <a:ext cx="191880" cy="4777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2460FE3-B1F6-2C83-D0AD-63CF039308B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85753" y="5705985"/>
                  <a:ext cx="263520" cy="54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FE54358-C15C-677E-91F7-5D0AC66954DF}"/>
                  </a:ext>
                </a:extLst>
              </p14:cNvPr>
              <p14:cNvContentPartPr/>
              <p14:nvPr/>
            </p14:nvContentPartPr>
            <p14:xfrm>
              <a:off x="6212873" y="5465145"/>
              <a:ext cx="119880" cy="982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FE54358-C15C-677E-91F7-5D0AC66954D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77233" y="5429505"/>
                <a:ext cx="1915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3D727067-490F-14C7-9B63-65D4A02C46E7}"/>
                  </a:ext>
                </a:extLst>
              </p14:cNvPr>
              <p14:cNvContentPartPr/>
              <p14:nvPr/>
            </p14:nvContentPartPr>
            <p14:xfrm>
              <a:off x="6510593" y="5903625"/>
              <a:ext cx="416160" cy="1695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3D727067-490F-14C7-9B63-65D4A02C46E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474593" y="5867985"/>
                <a:ext cx="487800" cy="24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2C38BDA-3E36-41AC-8E96-7FC0F355A79B}"/>
              </a:ext>
            </a:extLst>
          </p:cNvPr>
          <p:cNvGrpSpPr/>
          <p:nvPr/>
        </p:nvGrpSpPr>
        <p:grpSpPr>
          <a:xfrm>
            <a:off x="8078033" y="5483865"/>
            <a:ext cx="2998800" cy="630720"/>
            <a:chOff x="8078033" y="5483865"/>
            <a:chExt cx="2998800" cy="63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9759BCD-763A-49E1-3BC7-42A558CAB41E}"/>
                    </a:ext>
                  </a:extLst>
                </p14:cNvPr>
                <p14:cNvContentPartPr/>
                <p14:nvPr/>
              </p14:nvContentPartPr>
              <p14:xfrm>
                <a:off x="10958033" y="5927025"/>
                <a:ext cx="118800" cy="1414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9759BCD-763A-49E1-3BC7-42A558CAB4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22393" y="5891025"/>
                  <a:ext cx="190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BBCC113-94AA-9AD9-AD96-0F94A4198BB6}"/>
                    </a:ext>
                  </a:extLst>
                </p14:cNvPr>
                <p14:cNvContentPartPr/>
                <p14:nvPr/>
              </p14:nvContentPartPr>
              <p14:xfrm>
                <a:off x="11035073" y="5778345"/>
                <a:ext cx="2880" cy="280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BBCC113-94AA-9AD9-AD96-0F94A4198BB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9433" y="5742705"/>
                  <a:ext cx="74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C19F37A-C3B3-EE2D-3E4D-622CA58B207C}"/>
                    </a:ext>
                  </a:extLst>
                </p14:cNvPr>
                <p14:cNvContentPartPr/>
                <p14:nvPr/>
              </p14:nvContentPartPr>
              <p14:xfrm>
                <a:off x="10772273" y="5832705"/>
                <a:ext cx="132120" cy="2167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C19F37A-C3B3-EE2D-3E4D-622CA58B207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36633" y="5796705"/>
                  <a:ext cx="2037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5600995-60C7-DC04-2EB4-89F700E00D75}"/>
                    </a:ext>
                  </a:extLst>
                </p14:cNvPr>
                <p14:cNvContentPartPr/>
                <p14:nvPr/>
              </p14:nvContentPartPr>
              <p14:xfrm>
                <a:off x="10652033" y="5663145"/>
                <a:ext cx="30600" cy="123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5600995-60C7-DC04-2EB4-89F700E00D7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16393" y="5627505"/>
                  <a:ext cx="102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7C87156-FB14-52E7-3468-48030D9C6C63}"/>
                    </a:ext>
                  </a:extLst>
                </p14:cNvPr>
                <p14:cNvContentPartPr/>
                <p14:nvPr/>
              </p14:nvContentPartPr>
              <p14:xfrm>
                <a:off x="10342433" y="5619945"/>
                <a:ext cx="193680" cy="266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7C87156-FB14-52E7-3468-48030D9C6C6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06793" y="5583945"/>
                  <a:ext cx="265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9CF18F-8806-20AE-9E18-C4099C1E7C88}"/>
                    </a:ext>
                  </a:extLst>
                </p14:cNvPr>
                <p14:cNvContentPartPr/>
                <p14:nvPr/>
              </p14:nvContentPartPr>
              <p14:xfrm>
                <a:off x="10398233" y="6087585"/>
                <a:ext cx="154440" cy="27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9CF18F-8806-20AE-9E18-C4099C1E7C8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362593" y="6051945"/>
                  <a:ext cx="226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0A7694-2D8B-D026-6EE0-EFE23E55BF8E}"/>
                    </a:ext>
                  </a:extLst>
                </p14:cNvPr>
                <p14:cNvContentPartPr/>
                <p14:nvPr/>
              </p14:nvContentPartPr>
              <p14:xfrm>
                <a:off x="9836993" y="5640825"/>
                <a:ext cx="226440" cy="304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0A7694-2D8B-D026-6EE0-EFE23E55BF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801353" y="5604825"/>
                  <a:ext cx="2980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5BA94E6-D82D-3D18-419E-D0B73C418949}"/>
                    </a:ext>
                  </a:extLst>
                </p14:cNvPr>
                <p14:cNvContentPartPr/>
                <p14:nvPr/>
              </p14:nvContentPartPr>
              <p14:xfrm>
                <a:off x="9935273" y="5565945"/>
                <a:ext cx="131400" cy="56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5BA94E6-D82D-3D18-419E-D0B73C41894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99273" y="5530305"/>
                  <a:ext cx="20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3F5ACC-64D3-1855-DD03-648B5BE0279D}"/>
                    </a:ext>
                  </a:extLst>
                </p14:cNvPr>
                <p14:cNvContentPartPr/>
                <p14:nvPr/>
              </p14:nvContentPartPr>
              <p14:xfrm>
                <a:off x="9416873" y="5690145"/>
                <a:ext cx="277560" cy="226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3F5ACC-64D3-1855-DD03-648B5BE027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80873" y="5654145"/>
                  <a:ext cx="349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1DF601-ADEE-06C7-B2F4-A4AAE9948773}"/>
                    </a:ext>
                  </a:extLst>
                </p14:cNvPr>
                <p14:cNvContentPartPr/>
                <p14:nvPr/>
              </p14:nvContentPartPr>
              <p14:xfrm>
                <a:off x="9015833" y="5715345"/>
                <a:ext cx="317520" cy="223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1DF601-ADEE-06C7-B2F4-A4AAE994877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980193" y="5679345"/>
                  <a:ext cx="3891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5E0B26C-62DA-F98B-0790-676504D7F89C}"/>
                    </a:ext>
                  </a:extLst>
                </p14:cNvPr>
                <p14:cNvContentPartPr/>
                <p14:nvPr/>
              </p14:nvContentPartPr>
              <p14:xfrm>
                <a:off x="9105113" y="5543985"/>
                <a:ext cx="186480" cy="80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5E0B26C-62DA-F98B-0790-676504D7F8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69113" y="5508345"/>
                  <a:ext cx="258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282AC28-FFC2-3371-9360-0A80D0F68948}"/>
                    </a:ext>
                  </a:extLst>
                </p14:cNvPr>
                <p14:cNvContentPartPr/>
                <p14:nvPr/>
              </p14:nvContentPartPr>
              <p14:xfrm>
                <a:off x="8078033" y="5483865"/>
                <a:ext cx="639720" cy="538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282AC28-FFC2-3371-9360-0A80D0F6894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042393" y="5447865"/>
                  <a:ext cx="71136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8912C87-5C33-6A05-4D29-274FBDDE099D}"/>
                    </a:ext>
                  </a:extLst>
                </p14:cNvPr>
                <p14:cNvContentPartPr/>
                <p14:nvPr/>
              </p14:nvContentPartPr>
              <p14:xfrm>
                <a:off x="8091353" y="5695185"/>
                <a:ext cx="205200" cy="74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8912C87-5C33-6A05-4D29-274FBDDE099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055353" y="5659185"/>
                  <a:ext cx="276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8137D93-9847-8F31-2D67-105A851264EA}"/>
                    </a:ext>
                  </a:extLst>
                </p14:cNvPr>
                <p14:cNvContentPartPr/>
                <p14:nvPr/>
              </p14:nvContentPartPr>
              <p14:xfrm>
                <a:off x="8519753" y="5613105"/>
                <a:ext cx="123480" cy="134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8137D93-9847-8F31-2D67-105A851264E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84113" y="5577465"/>
                  <a:ext cx="195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8A2911A-E7A8-9D2C-28E4-F61106D4824D}"/>
                    </a:ext>
                  </a:extLst>
                </p14:cNvPr>
                <p14:cNvContentPartPr/>
                <p14:nvPr/>
              </p14:nvContentPartPr>
              <p14:xfrm>
                <a:off x="8476913" y="5676465"/>
                <a:ext cx="127800" cy="121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8A2911A-E7A8-9D2C-28E4-F61106D4824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441273" y="5640465"/>
                  <a:ext cx="1994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8DB9368-F7ED-5F65-1663-EEC62E1E44D4}"/>
              </a:ext>
            </a:extLst>
          </p:cNvPr>
          <p:cNvGrpSpPr/>
          <p:nvPr/>
        </p:nvGrpSpPr>
        <p:grpSpPr>
          <a:xfrm>
            <a:off x="7733513" y="1371585"/>
            <a:ext cx="372240" cy="406800"/>
            <a:chOff x="7733513" y="1371585"/>
            <a:chExt cx="37224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E2FC16-0CEC-1304-4B75-E81C083F5F75}"/>
                    </a:ext>
                  </a:extLst>
                </p14:cNvPr>
                <p14:cNvContentPartPr/>
                <p14:nvPr/>
              </p14:nvContentPartPr>
              <p14:xfrm>
                <a:off x="7905233" y="1487505"/>
                <a:ext cx="10080" cy="2282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E2FC16-0CEC-1304-4B75-E81C083F5F7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87593" y="1469505"/>
                  <a:ext cx="457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680FE77-894C-D9EA-FD2B-93C069C5F8C4}"/>
                    </a:ext>
                  </a:extLst>
                </p14:cNvPr>
                <p14:cNvContentPartPr/>
                <p14:nvPr/>
              </p14:nvContentPartPr>
              <p14:xfrm>
                <a:off x="7733513" y="1371585"/>
                <a:ext cx="372240" cy="406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680FE77-894C-D9EA-FD2B-93C069C5F8C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15513" y="1353945"/>
                  <a:ext cx="407880" cy="44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DB0FC5F-F3A6-C5A9-A95A-AB6590709E74}"/>
              </a:ext>
            </a:extLst>
          </p:cNvPr>
          <p:cNvGrpSpPr/>
          <p:nvPr/>
        </p:nvGrpSpPr>
        <p:grpSpPr>
          <a:xfrm>
            <a:off x="2085473" y="4625265"/>
            <a:ext cx="545400" cy="575280"/>
            <a:chOff x="2085473" y="4625265"/>
            <a:chExt cx="545400" cy="57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2040CD5-5F39-0A61-7866-F892795342B0}"/>
                    </a:ext>
                  </a:extLst>
                </p14:cNvPr>
                <p14:cNvContentPartPr/>
                <p14:nvPr/>
              </p14:nvContentPartPr>
              <p14:xfrm>
                <a:off x="2240993" y="4699785"/>
                <a:ext cx="330480" cy="410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2040CD5-5F39-0A61-7866-F892795342B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222993" y="4681785"/>
                  <a:ext cx="36612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2F24A92-3A83-6696-868B-0131E9502CAB}"/>
                    </a:ext>
                  </a:extLst>
                </p14:cNvPr>
                <p14:cNvContentPartPr/>
                <p14:nvPr/>
              </p14:nvContentPartPr>
              <p14:xfrm>
                <a:off x="2085473" y="4625265"/>
                <a:ext cx="545400" cy="575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2F24A92-3A83-6696-868B-0131E9502CA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067833" y="4607265"/>
                  <a:ext cx="581040" cy="61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A1FFFCE-A8B3-0806-2344-AE03FA310738}"/>
              </a:ext>
            </a:extLst>
          </p:cNvPr>
          <p:cNvGrpSpPr/>
          <p:nvPr/>
        </p:nvGrpSpPr>
        <p:grpSpPr>
          <a:xfrm>
            <a:off x="240113" y="427305"/>
            <a:ext cx="3122280" cy="2179440"/>
            <a:chOff x="240113" y="427305"/>
            <a:chExt cx="3122280" cy="21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30D90C-AC9B-CC2C-CB0B-79F843A5F885}"/>
                    </a:ext>
                  </a:extLst>
                </p14:cNvPr>
                <p14:cNvContentPartPr/>
                <p14:nvPr/>
              </p14:nvContentPartPr>
              <p14:xfrm>
                <a:off x="2653553" y="1418025"/>
                <a:ext cx="708840" cy="799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30D90C-AC9B-CC2C-CB0B-79F843A5F8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635913" y="1400385"/>
                  <a:ext cx="744480" cy="83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DC8C7FE-468C-4DC9-8D21-E71F6B0D6EC8}"/>
                    </a:ext>
                  </a:extLst>
                </p14:cNvPr>
                <p14:cNvContentPartPr/>
                <p14:nvPr/>
              </p14:nvContentPartPr>
              <p14:xfrm>
                <a:off x="2217233" y="1042185"/>
                <a:ext cx="315720" cy="1936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DC8C7FE-468C-4DC9-8D21-E71F6B0D6EC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99593" y="1024185"/>
                  <a:ext cx="351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A21E83C-9ADF-2B2F-709A-7AE1C9CE2395}"/>
                    </a:ext>
                  </a:extLst>
                </p14:cNvPr>
                <p14:cNvContentPartPr/>
                <p14:nvPr/>
              </p14:nvContentPartPr>
              <p14:xfrm>
                <a:off x="1794233" y="1045425"/>
                <a:ext cx="559080" cy="230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A21E83C-9ADF-2B2F-709A-7AE1C9CE239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76233" y="1027785"/>
                  <a:ext cx="594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C6871B-D767-629D-CB80-33DBB07650F4}"/>
                    </a:ext>
                  </a:extLst>
                </p14:cNvPr>
                <p14:cNvContentPartPr/>
                <p14:nvPr/>
              </p14:nvContentPartPr>
              <p14:xfrm>
                <a:off x="1711433" y="955785"/>
                <a:ext cx="105480" cy="70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C6871B-D767-629D-CB80-33DBB07650F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93793" y="938145"/>
                  <a:ext cx="141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35CC56-E5FB-4F20-DFF2-3F0AE89E2066}"/>
                    </a:ext>
                  </a:extLst>
                </p14:cNvPr>
                <p14:cNvContentPartPr/>
                <p14:nvPr/>
              </p14:nvContentPartPr>
              <p14:xfrm>
                <a:off x="1918073" y="1355745"/>
                <a:ext cx="99360" cy="48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35CC56-E5FB-4F20-DFF2-3F0AE89E206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00073" y="1337745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1520D50-A17A-09A1-9687-4FC092833782}"/>
                    </a:ext>
                  </a:extLst>
                </p14:cNvPr>
                <p14:cNvContentPartPr/>
                <p14:nvPr/>
              </p14:nvContentPartPr>
              <p14:xfrm>
                <a:off x="1582913" y="1249545"/>
                <a:ext cx="49680" cy="99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1520D50-A17A-09A1-9687-4FC09283378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564913" y="1231545"/>
                  <a:ext cx="85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04A96E5-ABDF-CEE0-A5A9-6D7AC4972EDC}"/>
                    </a:ext>
                  </a:extLst>
                </p14:cNvPr>
                <p14:cNvContentPartPr/>
                <p14:nvPr/>
              </p14:nvContentPartPr>
              <p14:xfrm>
                <a:off x="450353" y="1105185"/>
                <a:ext cx="1006200" cy="376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04A96E5-ABDF-CEE0-A5A9-6D7AC4972E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2713" y="1087185"/>
                  <a:ext cx="10418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40AE0FE-107A-2A33-2F46-A46CD62A69DD}"/>
                    </a:ext>
                  </a:extLst>
                </p14:cNvPr>
                <p14:cNvContentPartPr/>
                <p14:nvPr/>
              </p14:nvContentPartPr>
              <p14:xfrm>
                <a:off x="655913" y="998265"/>
                <a:ext cx="97560" cy="153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40AE0FE-107A-2A33-2F46-A46CD62A69D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38273" y="980625"/>
                  <a:ext cx="1332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C5C4877-E03D-BDA8-B492-27B8CDACC704}"/>
                    </a:ext>
                  </a:extLst>
                </p14:cNvPr>
                <p14:cNvContentPartPr/>
                <p14:nvPr/>
              </p14:nvContentPartPr>
              <p14:xfrm>
                <a:off x="912593" y="1564905"/>
                <a:ext cx="124200" cy="50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C5C4877-E03D-BDA8-B492-27B8CDACC70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4593" y="1547265"/>
                  <a:ext cx="1598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BE40E1B-6DAE-D777-519D-EBD380F8EEE0}"/>
                    </a:ext>
                  </a:extLst>
                </p14:cNvPr>
                <p14:cNvContentPartPr/>
                <p14:nvPr/>
              </p14:nvContentPartPr>
              <p14:xfrm>
                <a:off x="1230473" y="1443225"/>
                <a:ext cx="119880" cy="70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BE40E1B-6DAE-D777-519D-EBD380F8EEE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12833" y="1425585"/>
                  <a:ext cx="155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7D2A96A-62FC-EEFA-67DD-5B70CFE11F77}"/>
                    </a:ext>
                  </a:extLst>
                </p14:cNvPr>
                <p14:cNvContentPartPr/>
                <p14:nvPr/>
              </p14:nvContentPartPr>
              <p14:xfrm>
                <a:off x="333713" y="1151625"/>
                <a:ext cx="161640" cy="921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7D2A96A-62FC-EEFA-67DD-5B70CFE11F7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15713" y="1133985"/>
                  <a:ext cx="19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C4C79BC-FCC0-0B4B-4FCF-AD54013BC3CE}"/>
                    </a:ext>
                  </a:extLst>
                </p14:cNvPr>
                <p14:cNvContentPartPr/>
                <p14:nvPr/>
              </p14:nvContentPartPr>
              <p14:xfrm>
                <a:off x="1601993" y="1496865"/>
                <a:ext cx="379800" cy="253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C4C79BC-FCC0-0B4B-4FCF-AD54013BC3C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83993" y="1479225"/>
                  <a:ext cx="4154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0EB99F1-A820-7A87-CC35-9027835F46ED}"/>
                    </a:ext>
                  </a:extLst>
                </p14:cNvPr>
                <p14:cNvContentPartPr/>
                <p14:nvPr/>
              </p14:nvContentPartPr>
              <p14:xfrm>
                <a:off x="948233" y="1708185"/>
                <a:ext cx="541440" cy="3398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0EB99F1-A820-7A87-CC35-9027835F46E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0233" y="1690545"/>
                  <a:ext cx="5770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46849A9-A1B8-AAE6-EF26-A620F58B3300}"/>
                    </a:ext>
                  </a:extLst>
                </p14:cNvPr>
                <p14:cNvContentPartPr/>
                <p14:nvPr/>
              </p14:nvContentPartPr>
              <p14:xfrm>
                <a:off x="1226153" y="1644825"/>
                <a:ext cx="65520" cy="20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46849A9-A1B8-AAE6-EF26-A620F58B33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08153" y="1626825"/>
                  <a:ext cx="101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452642A-E7B4-8BE8-57C0-8DD7AE780B5B}"/>
                    </a:ext>
                  </a:extLst>
                </p14:cNvPr>
                <p14:cNvContentPartPr/>
                <p14:nvPr/>
              </p14:nvContentPartPr>
              <p14:xfrm>
                <a:off x="1342793" y="1599105"/>
                <a:ext cx="78840" cy="4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452642A-E7B4-8BE8-57C0-8DD7AE780B5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24793" y="1581105"/>
                  <a:ext cx="11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11C6D7-F31C-53D6-5765-4D9702CE0662}"/>
                    </a:ext>
                  </a:extLst>
                </p14:cNvPr>
                <p14:cNvContentPartPr/>
                <p14:nvPr/>
              </p14:nvContentPartPr>
              <p14:xfrm>
                <a:off x="799553" y="2069985"/>
                <a:ext cx="141840" cy="91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11C6D7-F31C-53D6-5765-4D9702CE06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1553" y="2052345"/>
                  <a:ext cx="17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F6B7AA7-332C-CC04-6076-63344827D7B0}"/>
                    </a:ext>
                  </a:extLst>
                </p14:cNvPr>
                <p14:cNvContentPartPr/>
                <p14:nvPr/>
              </p14:nvContentPartPr>
              <p14:xfrm>
                <a:off x="619553" y="1846425"/>
                <a:ext cx="179640" cy="305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F6B7AA7-332C-CC04-6076-63344827D7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1553" y="1828785"/>
                  <a:ext cx="2152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EC1159-0DFD-CA39-A017-5F3D63274B1F}"/>
                    </a:ext>
                  </a:extLst>
                </p14:cNvPr>
                <p14:cNvContentPartPr/>
                <p14:nvPr/>
              </p14:nvContentPartPr>
              <p14:xfrm>
                <a:off x="316793" y="1985745"/>
                <a:ext cx="194400" cy="338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EC1159-0DFD-CA39-A017-5F3D63274B1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98793" y="1968105"/>
                  <a:ext cx="2300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93B7AEC-F9BF-425B-2C0C-0819E1663362}"/>
                    </a:ext>
                  </a:extLst>
                </p14:cNvPr>
                <p14:cNvContentPartPr/>
                <p14:nvPr/>
              </p14:nvContentPartPr>
              <p14:xfrm>
                <a:off x="240113" y="1825545"/>
                <a:ext cx="141840" cy="1299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93B7AEC-F9BF-425B-2C0C-0819E166336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22113" y="1807905"/>
                  <a:ext cx="177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7009463-C007-C427-01F3-95780BA091D7}"/>
                    </a:ext>
                  </a:extLst>
                </p14:cNvPr>
                <p14:cNvContentPartPr/>
                <p14:nvPr/>
              </p14:nvContentPartPr>
              <p14:xfrm>
                <a:off x="1006913" y="2424585"/>
                <a:ext cx="125640" cy="457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7009463-C007-C427-01F3-95780BA091D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89273" y="2406585"/>
                  <a:ext cx="1612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CF0714E-79B4-9BB4-1A6E-49C73B412C9D}"/>
                    </a:ext>
                  </a:extLst>
                </p14:cNvPr>
                <p14:cNvContentPartPr/>
                <p14:nvPr/>
              </p14:nvContentPartPr>
              <p14:xfrm>
                <a:off x="1010513" y="2567145"/>
                <a:ext cx="119160" cy="39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CF0714E-79B4-9BB4-1A6E-49C73B412C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2873" y="2549505"/>
                  <a:ext cx="15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FF9C87-267F-1D9F-0D66-A0CEA17F0C61}"/>
                    </a:ext>
                  </a:extLst>
                </p14:cNvPr>
                <p14:cNvContentPartPr/>
                <p14:nvPr/>
              </p14:nvContentPartPr>
              <p14:xfrm>
                <a:off x="1600193" y="2051985"/>
                <a:ext cx="218880" cy="299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FF9C87-267F-1D9F-0D66-A0CEA17F0C6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582193" y="2033985"/>
                  <a:ext cx="2545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BF1A338-0943-215E-18B8-54E34C97BD77}"/>
                    </a:ext>
                  </a:extLst>
                </p14:cNvPr>
                <p14:cNvContentPartPr/>
                <p14:nvPr/>
              </p14:nvContentPartPr>
              <p14:xfrm>
                <a:off x="1378433" y="2118225"/>
                <a:ext cx="179640" cy="37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BF1A338-0943-215E-18B8-54E34C97BD7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60433" y="2100585"/>
                  <a:ext cx="2152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85812DE-AC2B-AE19-089C-C0719442F7AF}"/>
                    </a:ext>
                  </a:extLst>
                </p14:cNvPr>
                <p14:cNvContentPartPr/>
                <p14:nvPr/>
              </p14:nvContentPartPr>
              <p14:xfrm>
                <a:off x="1745273" y="1895745"/>
                <a:ext cx="124200" cy="105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85812DE-AC2B-AE19-089C-C0719442F7A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727273" y="1877745"/>
                  <a:ext cx="159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E57307F-BF07-C63B-7FA2-EEA3E7008006}"/>
                    </a:ext>
                  </a:extLst>
                </p14:cNvPr>
                <p14:cNvContentPartPr/>
                <p14:nvPr/>
              </p14:nvContentPartPr>
              <p14:xfrm>
                <a:off x="1046153" y="578505"/>
                <a:ext cx="167760" cy="318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E57307F-BF07-C63B-7FA2-EEA3E70080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28513" y="560865"/>
                  <a:ext cx="2034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CF481B6-8605-CB98-1208-82B6EE99A331}"/>
                    </a:ext>
                  </a:extLst>
                </p14:cNvPr>
                <p14:cNvContentPartPr/>
                <p14:nvPr/>
              </p14:nvContentPartPr>
              <p14:xfrm>
                <a:off x="831233" y="427305"/>
                <a:ext cx="546120" cy="576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CF481B6-8605-CB98-1208-82B6EE99A33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13233" y="409305"/>
                  <a:ext cx="581760" cy="61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84E2D68-5716-8660-1510-7F6B5A75E227}"/>
              </a:ext>
            </a:extLst>
          </p:cNvPr>
          <p:cNvGrpSpPr/>
          <p:nvPr/>
        </p:nvGrpSpPr>
        <p:grpSpPr>
          <a:xfrm>
            <a:off x="3969353" y="691185"/>
            <a:ext cx="501480" cy="1237320"/>
            <a:chOff x="3969353" y="691185"/>
            <a:chExt cx="501480" cy="12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3641EBF-BD63-A5C9-3E0B-CC0851FB6E11}"/>
                    </a:ext>
                  </a:extLst>
                </p14:cNvPr>
                <p14:cNvContentPartPr/>
                <p14:nvPr/>
              </p14:nvContentPartPr>
              <p14:xfrm>
                <a:off x="3969353" y="1099785"/>
                <a:ext cx="201600" cy="8287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3641EBF-BD63-A5C9-3E0B-CC0851FB6E1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51713" y="1082145"/>
                  <a:ext cx="23724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D4A7EF3-D0CC-17E3-C74F-F21AD590D6E1}"/>
                    </a:ext>
                  </a:extLst>
                </p14:cNvPr>
                <p14:cNvContentPartPr/>
                <p14:nvPr/>
              </p14:nvContentPartPr>
              <p14:xfrm>
                <a:off x="4239713" y="862545"/>
                <a:ext cx="100080" cy="1670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D4A7EF3-D0CC-17E3-C74F-F21AD590D6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222073" y="844905"/>
                  <a:ext cx="135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39B46D8-D022-406B-A35C-EBEDD1A9A247}"/>
                    </a:ext>
                  </a:extLst>
                </p14:cNvPr>
                <p14:cNvContentPartPr/>
                <p14:nvPr/>
              </p14:nvContentPartPr>
              <p14:xfrm>
                <a:off x="4348073" y="860025"/>
                <a:ext cx="7560" cy="248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39B46D8-D022-406B-A35C-EBEDD1A9A24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30433" y="842385"/>
                  <a:ext cx="432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AB13BB-D72A-DC0A-BAAB-DE45599157F2}"/>
                    </a:ext>
                  </a:extLst>
                </p14:cNvPr>
                <p14:cNvContentPartPr/>
                <p14:nvPr/>
              </p14:nvContentPartPr>
              <p14:xfrm>
                <a:off x="4125233" y="691185"/>
                <a:ext cx="345600" cy="441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AB13BB-D72A-DC0A-BAAB-DE45599157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07233" y="673545"/>
                  <a:ext cx="381240" cy="47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8620C68-48C3-1998-EC85-5D64E02D0E53}"/>
              </a:ext>
            </a:extLst>
          </p:cNvPr>
          <p:cNvGrpSpPr/>
          <p:nvPr/>
        </p:nvGrpSpPr>
        <p:grpSpPr>
          <a:xfrm>
            <a:off x="4866113" y="591105"/>
            <a:ext cx="2910960" cy="514080"/>
            <a:chOff x="4866113" y="591105"/>
            <a:chExt cx="291096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E39DD6C-ED05-48B5-3B82-708891F1C2B0}"/>
                    </a:ext>
                  </a:extLst>
                </p14:cNvPr>
                <p14:cNvContentPartPr/>
                <p14:nvPr/>
              </p14:nvContentPartPr>
              <p14:xfrm>
                <a:off x="4866113" y="829065"/>
                <a:ext cx="2880" cy="185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E39DD6C-ED05-48B5-3B82-708891F1C2B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48473" y="811065"/>
                  <a:ext cx="38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8F219E5-A362-1997-602D-FCE0FCFD7062}"/>
                    </a:ext>
                  </a:extLst>
                </p14:cNvPr>
                <p14:cNvContentPartPr/>
                <p14:nvPr/>
              </p14:nvContentPartPr>
              <p14:xfrm>
                <a:off x="4977713" y="761745"/>
                <a:ext cx="141120" cy="314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8F219E5-A362-1997-602D-FCE0FCFD706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59713" y="744105"/>
                  <a:ext cx="1767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480F313-6B1B-0002-7E71-AA03031BBA24}"/>
                    </a:ext>
                  </a:extLst>
                </p14:cNvPr>
                <p14:cNvContentPartPr/>
                <p14:nvPr/>
              </p14:nvContentPartPr>
              <p14:xfrm>
                <a:off x="5221793" y="761385"/>
                <a:ext cx="145440" cy="259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480F313-6B1B-0002-7E71-AA03031BBA2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03793" y="743745"/>
                  <a:ext cx="181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17BECF2-A7DF-5EBD-8CC3-6D39A3E5FEC6}"/>
                    </a:ext>
                  </a:extLst>
                </p14:cNvPr>
                <p14:cNvContentPartPr/>
                <p14:nvPr/>
              </p14:nvContentPartPr>
              <p14:xfrm>
                <a:off x="5418353" y="693345"/>
                <a:ext cx="72720" cy="74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17BECF2-A7DF-5EBD-8CC3-6D39A3E5FE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00713" y="675345"/>
                  <a:ext cx="108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A9330A2-F5C2-5428-8F2D-B68FFFD85C71}"/>
                    </a:ext>
                  </a:extLst>
                </p14:cNvPr>
                <p14:cNvContentPartPr/>
                <p14:nvPr/>
              </p14:nvContentPartPr>
              <p14:xfrm>
                <a:off x="5538593" y="916905"/>
                <a:ext cx="168120" cy="450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A9330A2-F5C2-5428-8F2D-B68FFFD85C7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20953" y="898905"/>
                  <a:ext cx="203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A181D51-C7B7-2F28-4371-1A765D2C5514}"/>
                    </a:ext>
                  </a:extLst>
                </p14:cNvPr>
                <p14:cNvContentPartPr/>
                <p14:nvPr/>
              </p14:nvContentPartPr>
              <p14:xfrm>
                <a:off x="5839193" y="627105"/>
                <a:ext cx="143280" cy="430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A181D51-C7B7-2F28-4371-1A765D2C551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821553" y="609105"/>
                  <a:ext cx="178920" cy="46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63BA3FE-620B-FEB2-792E-776160962200}"/>
                    </a:ext>
                  </a:extLst>
                </p14:cNvPr>
                <p14:cNvContentPartPr/>
                <p14:nvPr/>
              </p14:nvContentPartPr>
              <p14:xfrm>
                <a:off x="6106673" y="683985"/>
                <a:ext cx="174240" cy="306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63BA3FE-620B-FEB2-792E-77616096220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089033" y="665985"/>
                  <a:ext cx="2098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6ADFB27-FFA9-01DA-CDD5-080E1F6FE014}"/>
                    </a:ext>
                  </a:extLst>
                </p14:cNvPr>
                <p14:cNvContentPartPr/>
                <p14:nvPr/>
              </p14:nvContentPartPr>
              <p14:xfrm>
                <a:off x="6311873" y="690465"/>
                <a:ext cx="132480" cy="308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6ADFB27-FFA9-01DA-CDD5-080E1F6FE01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293873" y="672825"/>
                  <a:ext cx="1681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4FCFB72-6AFE-D7D7-4327-40AFE1CE7E63}"/>
                    </a:ext>
                  </a:extLst>
                </p14:cNvPr>
                <p14:cNvContentPartPr/>
                <p14:nvPr/>
              </p14:nvContentPartPr>
              <p14:xfrm>
                <a:off x="6537953" y="609105"/>
                <a:ext cx="83160" cy="106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4FCFB72-6AFE-D7D7-4327-40AFE1CE7E6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520313" y="591105"/>
                  <a:ext cx="118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0BEF82-C969-4D2D-0D0B-ED82D95B7DEF}"/>
                    </a:ext>
                  </a:extLst>
                </p14:cNvPr>
                <p14:cNvContentPartPr/>
                <p14:nvPr/>
              </p14:nvContentPartPr>
              <p14:xfrm>
                <a:off x="6712913" y="802425"/>
                <a:ext cx="146880" cy="20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0BEF82-C969-4D2D-0D0B-ED82D95B7DE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695273" y="784785"/>
                  <a:ext cx="182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0A43466-83C2-FE50-5074-A3E666AF9293}"/>
                    </a:ext>
                  </a:extLst>
                </p14:cNvPr>
                <p14:cNvContentPartPr/>
                <p14:nvPr/>
              </p14:nvContentPartPr>
              <p14:xfrm>
                <a:off x="6765113" y="711705"/>
                <a:ext cx="17640" cy="263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0A43466-83C2-FE50-5074-A3E666AF929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747473" y="693705"/>
                  <a:ext cx="53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C868986-88F6-A38F-F2D1-84CC98BFA2CA}"/>
                    </a:ext>
                  </a:extLst>
                </p14:cNvPr>
                <p14:cNvContentPartPr/>
                <p14:nvPr/>
              </p14:nvContentPartPr>
              <p14:xfrm>
                <a:off x="6796433" y="749865"/>
                <a:ext cx="24840" cy="42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C868986-88F6-A38F-F2D1-84CC98BFA2C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78433" y="732225"/>
                  <a:ext cx="60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6FAE2F-CBD8-3859-3547-C15F17F0A216}"/>
                    </a:ext>
                  </a:extLst>
                </p14:cNvPr>
                <p14:cNvContentPartPr/>
                <p14:nvPr/>
              </p14:nvContentPartPr>
              <p14:xfrm>
                <a:off x="6662153" y="795585"/>
                <a:ext cx="195840" cy="48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6FAE2F-CBD8-3859-3547-C15F17F0A2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644513" y="777585"/>
                  <a:ext cx="231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5D017C1-12F4-827C-53CD-A178A1345798}"/>
                    </a:ext>
                  </a:extLst>
                </p14:cNvPr>
                <p14:cNvContentPartPr/>
                <p14:nvPr/>
              </p14:nvContentPartPr>
              <p14:xfrm>
                <a:off x="7285313" y="680025"/>
                <a:ext cx="139680" cy="2419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5D017C1-12F4-827C-53CD-A178A134579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67673" y="662385"/>
                  <a:ext cx="175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23DE77-AA3B-A613-4B7A-48A094590C52}"/>
                    </a:ext>
                  </a:extLst>
                </p14:cNvPr>
                <p14:cNvContentPartPr/>
                <p14:nvPr/>
              </p14:nvContentPartPr>
              <p14:xfrm>
                <a:off x="7077233" y="707745"/>
                <a:ext cx="89280" cy="210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23DE77-AA3B-A613-4B7A-48A094590C5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59233" y="690105"/>
                  <a:ext cx="1249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AC0957-29B9-67D1-BC45-AF471555A272}"/>
                    </a:ext>
                  </a:extLst>
                </p14:cNvPr>
                <p14:cNvContentPartPr/>
                <p14:nvPr/>
              </p14:nvContentPartPr>
              <p14:xfrm>
                <a:off x="7128713" y="591105"/>
                <a:ext cx="164160" cy="109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AC0957-29B9-67D1-BC45-AF471555A27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110713" y="573105"/>
                  <a:ext cx="199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F60BCC5-F29D-38C9-7E39-0C95237712DD}"/>
                    </a:ext>
                  </a:extLst>
                </p14:cNvPr>
                <p14:cNvContentPartPr/>
                <p14:nvPr/>
              </p14:nvContentPartPr>
              <p14:xfrm>
                <a:off x="7509233" y="664905"/>
                <a:ext cx="76320" cy="96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F60BCC5-F29D-38C9-7E39-0C95237712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91593" y="646905"/>
                  <a:ext cx="111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8477F4F-5C82-A14A-1E4B-AE71C0C69AF0}"/>
                    </a:ext>
                  </a:extLst>
                </p14:cNvPr>
                <p14:cNvContentPartPr/>
                <p14:nvPr/>
              </p14:nvContentPartPr>
              <p14:xfrm>
                <a:off x="7653233" y="617025"/>
                <a:ext cx="123840" cy="488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8477F4F-5C82-A14A-1E4B-AE71C0C69AF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635233" y="599385"/>
                  <a:ext cx="159480" cy="52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2F25373-BC6E-F5F8-72A2-48F2A2C10117}"/>
              </a:ext>
            </a:extLst>
          </p:cNvPr>
          <p:cNvGrpSpPr/>
          <p:nvPr/>
        </p:nvGrpSpPr>
        <p:grpSpPr>
          <a:xfrm>
            <a:off x="8160113" y="877305"/>
            <a:ext cx="205920" cy="123840"/>
            <a:chOff x="8160113" y="877305"/>
            <a:chExt cx="205920" cy="12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07D15C1-B076-D07B-0EB8-553DBD301208}"/>
                    </a:ext>
                  </a:extLst>
                </p14:cNvPr>
                <p14:cNvContentPartPr/>
                <p14:nvPr/>
              </p14:nvContentPartPr>
              <p14:xfrm>
                <a:off x="8207273" y="877305"/>
                <a:ext cx="158760" cy="9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07D15C1-B076-D07B-0EB8-553DBD30120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189273" y="859305"/>
                  <a:ext cx="194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623A8E4-CCD7-CDAF-A37C-ABDBD3072B6E}"/>
                    </a:ext>
                  </a:extLst>
                </p14:cNvPr>
                <p14:cNvContentPartPr/>
                <p14:nvPr/>
              </p14:nvContentPartPr>
              <p14:xfrm>
                <a:off x="8160113" y="982785"/>
                <a:ext cx="165240" cy="18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623A8E4-CCD7-CDAF-A37C-ABDBD3072B6E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42113" y="965145"/>
                  <a:ext cx="2008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2C12927-2F17-AF9C-7823-3FF20F04F9F0}"/>
              </a:ext>
            </a:extLst>
          </p:cNvPr>
          <p:cNvGrpSpPr/>
          <p:nvPr/>
        </p:nvGrpSpPr>
        <p:grpSpPr>
          <a:xfrm>
            <a:off x="8699033" y="642225"/>
            <a:ext cx="943560" cy="355320"/>
            <a:chOff x="8699033" y="642225"/>
            <a:chExt cx="94356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D4C3107-C7AC-3B8C-65D7-E3D724AA5DC8}"/>
                    </a:ext>
                  </a:extLst>
                </p14:cNvPr>
                <p14:cNvContentPartPr/>
                <p14:nvPr/>
              </p14:nvContentPartPr>
              <p14:xfrm>
                <a:off x="8699033" y="725025"/>
                <a:ext cx="360" cy="268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D4C3107-C7AC-3B8C-65D7-E3D724AA5DC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681033" y="707025"/>
                  <a:ext cx="36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28FAD84-A690-7FB1-1DEA-F3E1E6EF058D}"/>
                    </a:ext>
                  </a:extLst>
                </p14:cNvPr>
                <p14:cNvContentPartPr/>
                <p14:nvPr/>
              </p14:nvContentPartPr>
              <p14:xfrm>
                <a:off x="8832953" y="671385"/>
                <a:ext cx="167400" cy="314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28FAD84-A690-7FB1-1DEA-F3E1E6EF058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815313" y="653385"/>
                  <a:ext cx="2030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B762BC-2DEE-31CC-B104-CA01A888674F}"/>
                    </a:ext>
                  </a:extLst>
                </p14:cNvPr>
                <p14:cNvContentPartPr/>
                <p14:nvPr/>
              </p14:nvContentPartPr>
              <p14:xfrm>
                <a:off x="9111233" y="757785"/>
                <a:ext cx="172080" cy="234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B762BC-2DEE-31CC-B104-CA01A888674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93593" y="740145"/>
                  <a:ext cx="2077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8579E68-8081-209D-7C70-99CD982FEE8C}"/>
                    </a:ext>
                  </a:extLst>
                </p14:cNvPr>
                <p14:cNvContentPartPr/>
                <p14:nvPr/>
              </p14:nvContentPartPr>
              <p14:xfrm>
                <a:off x="9344513" y="642225"/>
                <a:ext cx="84960" cy="82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8579E68-8081-209D-7C70-99CD982FEE8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326873" y="624225"/>
                  <a:ext cx="120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2B2A1F9-5BD9-A5D7-39F5-215AC52BE61C}"/>
                    </a:ext>
                  </a:extLst>
                </p14:cNvPr>
                <p14:cNvContentPartPr/>
                <p14:nvPr/>
              </p14:nvContentPartPr>
              <p14:xfrm>
                <a:off x="9520193" y="982785"/>
                <a:ext cx="122400" cy="147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2B2A1F9-5BD9-A5D7-39F5-215AC52BE61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502193" y="965145"/>
                  <a:ext cx="15804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73CAA461-7B96-A3B1-B136-1DD3576A3FCB}"/>
              </a:ext>
            </a:extLst>
          </p:cNvPr>
          <p:cNvGrpSpPr/>
          <p:nvPr/>
        </p:nvGrpSpPr>
        <p:grpSpPr>
          <a:xfrm>
            <a:off x="9811433" y="661305"/>
            <a:ext cx="765360" cy="379440"/>
            <a:chOff x="9811433" y="661305"/>
            <a:chExt cx="76536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1092040-EC32-10A6-8C4E-D4AC957B22EE}"/>
                    </a:ext>
                  </a:extLst>
                </p14:cNvPr>
                <p14:cNvContentPartPr/>
                <p14:nvPr/>
              </p14:nvContentPartPr>
              <p14:xfrm>
                <a:off x="10233353" y="694425"/>
                <a:ext cx="148680" cy="328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1092040-EC32-10A6-8C4E-D4AC957B22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215713" y="676425"/>
                  <a:ext cx="1843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74B950A-C89A-0426-AEC6-EB1A5C3255CF}"/>
                    </a:ext>
                  </a:extLst>
                </p14:cNvPr>
                <p14:cNvContentPartPr/>
                <p14:nvPr/>
              </p14:nvContentPartPr>
              <p14:xfrm>
                <a:off x="10316873" y="661305"/>
                <a:ext cx="259920" cy="37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74B950A-C89A-0426-AEC6-EB1A5C3255C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298873" y="643305"/>
                  <a:ext cx="295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ECF4808-D30F-D748-C3DC-7CA3BF32D7B5}"/>
                    </a:ext>
                  </a:extLst>
                </p14:cNvPr>
                <p14:cNvContentPartPr/>
                <p14:nvPr/>
              </p14:nvContentPartPr>
              <p14:xfrm>
                <a:off x="9811433" y="728265"/>
                <a:ext cx="62640" cy="246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ECF4808-D30F-D748-C3DC-7CA3BF32D7B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793433" y="710625"/>
                  <a:ext cx="982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0A630A9-C19F-F2F3-953A-3D7F5D92661C}"/>
                    </a:ext>
                  </a:extLst>
                </p14:cNvPr>
                <p14:cNvContentPartPr/>
                <p14:nvPr/>
              </p14:nvContentPartPr>
              <p14:xfrm>
                <a:off x="9934913" y="754905"/>
                <a:ext cx="171360" cy="285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0A630A9-C19F-F2F3-953A-3D7F5D92661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17273" y="736905"/>
                  <a:ext cx="207000" cy="32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13CC827-89D1-4F6C-5AEA-38F7AE472241}"/>
              </a:ext>
            </a:extLst>
          </p:cNvPr>
          <p:cNvGrpSpPr/>
          <p:nvPr/>
        </p:nvGrpSpPr>
        <p:grpSpPr>
          <a:xfrm>
            <a:off x="10733753" y="472305"/>
            <a:ext cx="1244880" cy="632160"/>
            <a:chOff x="10733753" y="472305"/>
            <a:chExt cx="12448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7A5E6B0-448E-6B05-B426-BA609A7A8048}"/>
                    </a:ext>
                  </a:extLst>
                </p14:cNvPr>
                <p14:cNvContentPartPr/>
                <p14:nvPr/>
              </p14:nvContentPartPr>
              <p14:xfrm>
                <a:off x="10733753" y="908265"/>
                <a:ext cx="137160" cy="180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7A5E6B0-448E-6B05-B426-BA609A7A804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715753" y="890265"/>
                  <a:ext cx="172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65AE128-87E4-A36A-6259-798F0C486419}"/>
                    </a:ext>
                  </a:extLst>
                </p14:cNvPr>
                <p14:cNvContentPartPr/>
                <p14:nvPr/>
              </p14:nvContentPartPr>
              <p14:xfrm>
                <a:off x="10738433" y="1047585"/>
                <a:ext cx="109800" cy="9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65AE128-87E4-A36A-6259-798F0C48641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20793" y="1029585"/>
                  <a:ext cx="145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EBB3CD5-1092-0A83-EEB7-18065684A6FA}"/>
                    </a:ext>
                  </a:extLst>
                </p14:cNvPr>
                <p14:cNvContentPartPr/>
                <p14:nvPr/>
              </p14:nvContentPartPr>
              <p14:xfrm>
                <a:off x="11333513" y="743385"/>
                <a:ext cx="234720" cy="361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EBB3CD5-1092-0A83-EEB7-18065684A6F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315513" y="725385"/>
                  <a:ext cx="270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1375B1-533D-A655-4E78-CD96D67E42D7}"/>
                    </a:ext>
                  </a:extLst>
                </p14:cNvPr>
                <p14:cNvContentPartPr/>
                <p14:nvPr/>
              </p14:nvContentPartPr>
              <p14:xfrm>
                <a:off x="11483273" y="676785"/>
                <a:ext cx="230040" cy="529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1375B1-533D-A655-4E78-CD96D67E42D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465273" y="658785"/>
                  <a:ext cx="265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58E8286-2C46-9AA8-DA09-EB96776252BD}"/>
                    </a:ext>
                  </a:extLst>
                </p14:cNvPr>
                <p14:cNvContentPartPr/>
                <p14:nvPr/>
              </p14:nvContentPartPr>
              <p14:xfrm>
                <a:off x="11055593" y="768585"/>
                <a:ext cx="140400" cy="329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58E8286-2C46-9AA8-DA09-EB96776252BD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037953" y="750585"/>
                  <a:ext cx="176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D07151-E130-67AA-E205-B800BA090A9F}"/>
                    </a:ext>
                  </a:extLst>
                </p14:cNvPr>
                <p14:cNvContentPartPr/>
                <p14:nvPr/>
              </p14:nvContentPartPr>
              <p14:xfrm>
                <a:off x="11155313" y="619545"/>
                <a:ext cx="246960" cy="1314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D07151-E130-67AA-E205-B800BA090A9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137673" y="601905"/>
                  <a:ext cx="282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8F37A8A-106D-6EF2-D08E-1F1114E3293B}"/>
                    </a:ext>
                  </a:extLst>
                </p14:cNvPr>
                <p14:cNvContentPartPr/>
                <p14:nvPr/>
              </p14:nvContentPartPr>
              <p14:xfrm>
                <a:off x="11831393" y="472305"/>
                <a:ext cx="147240" cy="128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8F37A8A-106D-6EF2-D08E-1F1114E3293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813393" y="454665"/>
                  <a:ext cx="1828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56E2008-277A-EBAE-B30F-0569BAC596BD}"/>
              </a:ext>
            </a:extLst>
          </p:cNvPr>
          <p:cNvGrpSpPr/>
          <p:nvPr/>
        </p:nvGrpSpPr>
        <p:grpSpPr>
          <a:xfrm>
            <a:off x="9163433" y="1921665"/>
            <a:ext cx="2887200" cy="2902680"/>
            <a:chOff x="9163433" y="1921665"/>
            <a:chExt cx="2887200" cy="29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2B6A3F9-647B-496F-CA38-73FD9D473749}"/>
                    </a:ext>
                  </a:extLst>
                </p14:cNvPr>
                <p14:cNvContentPartPr/>
                <p14:nvPr/>
              </p14:nvContentPartPr>
              <p14:xfrm>
                <a:off x="9163433" y="1921665"/>
                <a:ext cx="2814480" cy="2902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2B6A3F9-647B-496F-CA38-73FD9D47374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45433" y="1904025"/>
                  <a:ext cx="2850120" cy="29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2FD195-3E5F-3BD5-4BD3-590906483896}"/>
                    </a:ext>
                  </a:extLst>
                </p14:cNvPr>
                <p14:cNvContentPartPr/>
                <p14:nvPr/>
              </p14:nvContentPartPr>
              <p14:xfrm>
                <a:off x="11881073" y="2257905"/>
                <a:ext cx="88560" cy="1850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2FD195-3E5F-3BD5-4BD3-59090648389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863433" y="2239905"/>
                  <a:ext cx="124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89A1CFC-3D61-7CED-D2F0-9F158A6694C4}"/>
                    </a:ext>
                  </a:extLst>
                </p14:cNvPr>
                <p14:cNvContentPartPr/>
                <p14:nvPr/>
              </p14:nvContentPartPr>
              <p14:xfrm>
                <a:off x="11843993" y="2291385"/>
                <a:ext cx="159840" cy="759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89A1CFC-3D61-7CED-D2F0-9F158A6694C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825993" y="2273745"/>
                  <a:ext cx="195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528864F-436F-09A6-632F-946034D09B27}"/>
                    </a:ext>
                  </a:extLst>
                </p14:cNvPr>
                <p14:cNvContentPartPr/>
                <p14:nvPr/>
              </p14:nvContentPartPr>
              <p14:xfrm>
                <a:off x="11856233" y="2311545"/>
                <a:ext cx="165240" cy="450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528864F-436F-09A6-632F-946034D09B2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838593" y="2293545"/>
                  <a:ext cx="200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7E785FA-2026-AF6B-468D-583609D08CCA}"/>
                    </a:ext>
                  </a:extLst>
                </p14:cNvPr>
                <p14:cNvContentPartPr/>
                <p14:nvPr/>
              </p14:nvContentPartPr>
              <p14:xfrm>
                <a:off x="11897273" y="2247465"/>
                <a:ext cx="43200" cy="1501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7E785FA-2026-AF6B-468D-583609D08CC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79633" y="2229465"/>
                  <a:ext cx="788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3651981-94BB-9658-2316-8EE155AE570B}"/>
                    </a:ext>
                  </a:extLst>
                </p14:cNvPr>
                <p14:cNvContentPartPr/>
                <p14:nvPr/>
              </p14:nvContentPartPr>
              <p14:xfrm>
                <a:off x="11633033" y="2315145"/>
                <a:ext cx="24840" cy="114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3651981-94BB-9658-2316-8EE155AE570B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615393" y="2297145"/>
                  <a:ext cx="60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0AECDE-B5A4-7E52-7F40-8ECFCF2E0995}"/>
                    </a:ext>
                  </a:extLst>
                </p14:cNvPr>
                <p14:cNvContentPartPr/>
                <p14:nvPr/>
              </p14:nvContentPartPr>
              <p14:xfrm>
                <a:off x="11594513" y="2157105"/>
                <a:ext cx="38880" cy="896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0AECDE-B5A4-7E52-7F40-8ECFCF2E099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576513" y="2139465"/>
                  <a:ext cx="74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F587701-4224-3B6A-6608-9E30F1FD178A}"/>
                    </a:ext>
                  </a:extLst>
                </p14:cNvPr>
                <p14:cNvContentPartPr/>
                <p14:nvPr/>
              </p14:nvContentPartPr>
              <p14:xfrm>
                <a:off x="11382473" y="2265465"/>
                <a:ext cx="176400" cy="1692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F587701-4224-3B6A-6608-9E30F1FD178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364473" y="2247465"/>
                  <a:ext cx="212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CF19856-D2E9-BE2B-F6B5-87266EC5ACD1}"/>
                    </a:ext>
                  </a:extLst>
                </p14:cNvPr>
                <p14:cNvContentPartPr/>
                <p14:nvPr/>
              </p14:nvContentPartPr>
              <p14:xfrm>
                <a:off x="11491193" y="2314425"/>
                <a:ext cx="33480" cy="212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CF19856-D2E9-BE2B-F6B5-87266EC5ACD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473193" y="2296785"/>
                  <a:ext cx="69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9BD082D-4B0E-1908-E739-F2C03ABE3D7C}"/>
                    </a:ext>
                  </a:extLst>
                </p14:cNvPr>
                <p14:cNvContentPartPr/>
                <p14:nvPr/>
              </p14:nvContentPartPr>
              <p14:xfrm>
                <a:off x="9807473" y="2324145"/>
                <a:ext cx="574560" cy="302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9BD082D-4B0E-1908-E739-F2C03ABE3D7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789833" y="2306505"/>
                  <a:ext cx="610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AA76FD-9263-9F59-8CE4-5F3C4EE9107C}"/>
                    </a:ext>
                  </a:extLst>
                </p14:cNvPr>
                <p14:cNvContentPartPr/>
                <p14:nvPr/>
              </p14:nvContentPartPr>
              <p14:xfrm>
                <a:off x="9937793" y="2157465"/>
                <a:ext cx="96480" cy="1911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AA76FD-9263-9F59-8CE4-5F3C4EE9107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919793" y="2139825"/>
                  <a:ext cx="1321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ACE132D-9A71-2B9C-D37D-87635D49B2C0}"/>
                    </a:ext>
                  </a:extLst>
                </p14:cNvPr>
                <p14:cNvContentPartPr/>
                <p14:nvPr/>
              </p14:nvContentPartPr>
              <p14:xfrm>
                <a:off x="10195913" y="2188425"/>
                <a:ext cx="45720" cy="43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ACE132D-9A71-2B9C-D37D-87635D49B2C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78273" y="2170425"/>
                  <a:ext cx="81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2B8F29B-168F-2A5C-367D-02BA180F8A0E}"/>
                    </a:ext>
                  </a:extLst>
                </p14:cNvPr>
                <p14:cNvContentPartPr/>
                <p14:nvPr/>
              </p14:nvContentPartPr>
              <p14:xfrm>
                <a:off x="9714233" y="2319825"/>
                <a:ext cx="58320" cy="116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2B8F29B-168F-2A5C-367D-02BA180F8A0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696233" y="2302185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3FE4CA8-683C-DB1E-F8AA-98B2F6310600}"/>
                    </a:ext>
                  </a:extLst>
                </p14:cNvPr>
                <p14:cNvContentPartPr/>
                <p14:nvPr/>
              </p14:nvContentPartPr>
              <p14:xfrm>
                <a:off x="9475553" y="2443665"/>
                <a:ext cx="224640" cy="1386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3FE4CA8-683C-DB1E-F8AA-98B2F631060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457553" y="2426025"/>
                  <a:ext cx="260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977F8D7-5F1E-028E-DE3C-3DDC968B3069}"/>
                    </a:ext>
                  </a:extLst>
                </p14:cNvPr>
                <p14:cNvContentPartPr/>
                <p14:nvPr/>
              </p14:nvContentPartPr>
              <p14:xfrm>
                <a:off x="9511913" y="2328465"/>
                <a:ext cx="106200" cy="55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977F8D7-5F1E-028E-DE3C-3DDC968B306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494273" y="2310825"/>
                  <a:ext cx="141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7567D0-19FC-7C58-C319-835A49D24CB7}"/>
                    </a:ext>
                  </a:extLst>
                </p14:cNvPr>
                <p14:cNvContentPartPr/>
                <p14:nvPr/>
              </p14:nvContentPartPr>
              <p14:xfrm>
                <a:off x="11607833" y="2876745"/>
                <a:ext cx="33480" cy="1584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7567D0-19FC-7C58-C319-835A49D24CB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589833" y="2859105"/>
                  <a:ext cx="691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93C694B-6AF8-E782-973A-8AEE92CB893E}"/>
                    </a:ext>
                  </a:extLst>
                </p14:cNvPr>
                <p14:cNvContentPartPr/>
                <p14:nvPr/>
              </p14:nvContentPartPr>
              <p14:xfrm>
                <a:off x="10973153" y="2723385"/>
                <a:ext cx="549000" cy="576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93C694B-6AF8-E782-973A-8AEE92CB893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955513" y="2705745"/>
                  <a:ext cx="5846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23EB32E-B265-5E8B-359B-4F3C4E515C48}"/>
                    </a:ext>
                  </a:extLst>
                </p14:cNvPr>
                <p14:cNvContentPartPr/>
                <p14:nvPr/>
              </p14:nvContentPartPr>
              <p14:xfrm>
                <a:off x="11873873" y="3688905"/>
                <a:ext cx="98640" cy="223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23EB32E-B265-5E8B-359B-4F3C4E515C4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855873" y="3670905"/>
                  <a:ext cx="134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B651C9F-0C90-A7CC-1A6D-F207ACF64B65}"/>
                    </a:ext>
                  </a:extLst>
                </p14:cNvPr>
                <p14:cNvContentPartPr/>
                <p14:nvPr/>
              </p14:nvContentPartPr>
              <p14:xfrm>
                <a:off x="11836793" y="3747225"/>
                <a:ext cx="195480" cy="74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B651C9F-0C90-A7CC-1A6D-F207ACF64B6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818793" y="3729585"/>
                  <a:ext cx="2311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FCBB32-F7B9-3137-258C-2BA9EEA1DCB8}"/>
                    </a:ext>
                  </a:extLst>
                </p14:cNvPr>
                <p14:cNvContentPartPr/>
                <p14:nvPr/>
              </p14:nvContentPartPr>
              <p14:xfrm>
                <a:off x="11813393" y="3763785"/>
                <a:ext cx="237240" cy="594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FCBB32-F7B9-3137-258C-2BA9EEA1DCB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95753" y="3746145"/>
                  <a:ext cx="272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EA4304C-241C-8A65-9DCD-581B5AEBA35D}"/>
                    </a:ext>
                  </a:extLst>
                </p14:cNvPr>
                <p14:cNvContentPartPr/>
                <p14:nvPr/>
              </p14:nvContentPartPr>
              <p14:xfrm>
                <a:off x="11881073" y="3714825"/>
                <a:ext cx="56520" cy="124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EA4304C-241C-8A65-9DCD-581B5AEBA35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863433" y="3697185"/>
                  <a:ext cx="92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0CAE202-B573-19B2-91AE-266A040D60DF}"/>
                    </a:ext>
                  </a:extLst>
                </p14:cNvPr>
                <p14:cNvContentPartPr/>
                <p14:nvPr/>
              </p14:nvContentPartPr>
              <p14:xfrm>
                <a:off x="11527193" y="3799065"/>
                <a:ext cx="146880" cy="2242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0CAE202-B573-19B2-91AE-266A040D60D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509553" y="3781065"/>
                  <a:ext cx="182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53EFAAF-9649-DFB9-80CF-88ABC8BC929C}"/>
                    </a:ext>
                  </a:extLst>
                </p14:cNvPr>
                <p14:cNvContentPartPr/>
                <p14:nvPr/>
              </p14:nvContentPartPr>
              <p14:xfrm>
                <a:off x="11657513" y="4003905"/>
                <a:ext cx="160560" cy="44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53EFAAF-9649-DFB9-80CF-88ABC8BC929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39873" y="3986265"/>
                  <a:ext cx="196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32C0E2D-BA4F-E41B-7655-1AA8895E1C5E}"/>
                    </a:ext>
                  </a:extLst>
                </p14:cNvPr>
                <p14:cNvContentPartPr/>
                <p14:nvPr/>
              </p14:nvContentPartPr>
              <p14:xfrm>
                <a:off x="11131193" y="3841545"/>
                <a:ext cx="292680" cy="2286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32C0E2D-BA4F-E41B-7655-1AA8895E1C5E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113553" y="3823545"/>
                  <a:ext cx="328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E74A9C9-4CFF-A504-CDBB-E609025DAA8A}"/>
                    </a:ext>
                  </a:extLst>
                </p14:cNvPr>
                <p14:cNvContentPartPr/>
                <p14:nvPr/>
              </p14:nvContentPartPr>
              <p14:xfrm>
                <a:off x="11335313" y="4056465"/>
                <a:ext cx="29880" cy="19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E74A9C9-4CFF-A504-CDBB-E609025DAA8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17313" y="4038825"/>
                  <a:ext cx="65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FCADDBA-4060-9CE0-FC41-779CD42BFA23}"/>
                    </a:ext>
                  </a:extLst>
                </p14:cNvPr>
                <p14:cNvContentPartPr/>
                <p14:nvPr/>
              </p14:nvContentPartPr>
              <p14:xfrm>
                <a:off x="10705673" y="3842625"/>
                <a:ext cx="243720" cy="289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FCADDBA-4060-9CE0-FC41-779CD42BFA2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87673" y="3824625"/>
                  <a:ext cx="279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DC7A27E-B609-BF66-E6C0-D96BBD4CEFC3}"/>
                    </a:ext>
                  </a:extLst>
                </p14:cNvPr>
                <p14:cNvContentPartPr/>
                <p14:nvPr/>
              </p14:nvContentPartPr>
              <p14:xfrm>
                <a:off x="10737713" y="3680625"/>
                <a:ext cx="60120" cy="1137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DC7A27E-B609-BF66-E6C0-D96BBD4CEFC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19713" y="3662625"/>
                  <a:ext cx="95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F8EEC7A-4BB5-EFD9-AF58-032C934D0C3A}"/>
                    </a:ext>
                  </a:extLst>
                </p14:cNvPr>
                <p14:cNvContentPartPr/>
                <p14:nvPr/>
              </p14:nvContentPartPr>
              <p14:xfrm>
                <a:off x="10471313" y="3810585"/>
                <a:ext cx="225720" cy="2008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F8EEC7A-4BB5-EFD9-AF58-032C934D0C3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453313" y="3792585"/>
                  <a:ext cx="261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4B1DF39-60EE-DB6D-BA70-36AE6B863BBE}"/>
                    </a:ext>
                  </a:extLst>
                </p14:cNvPr>
                <p14:cNvContentPartPr/>
                <p14:nvPr/>
              </p14:nvContentPartPr>
              <p14:xfrm>
                <a:off x="10058033" y="3819945"/>
                <a:ext cx="230760" cy="20736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4B1DF39-60EE-DB6D-BA70-36AE6B863BB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40033" y="3802305"/>
                  <a:ext cx="266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A89980F-53EF-B126-6861-6D97EA46092C}"/>
                    </a:ext>
                  </a:extLst>
                </p14:cNvPr>
                <p14:cNvContentPartPr/>
                <p14:nvPr/>
              </p14:nvContentPartPr>
              <p14:xfrm>
                <a:off x="10167473" y="3777465"/>
                <a:ext cx="98280" cy="4896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A89980F-53EF-B126-6861-6D97EA46092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149833" y="3759825"/>
                  <a:ext cx="133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E77FC77-951E-8A00-4AB5-C16D01AA1131}"/>
                    </a:ext>
                  </a:extLst>
                </p14:cNvPr>
                <p14:cNvContentPartPr/>
                <p14:nvPr/>
              </p14:nvContentPartPr>
              <p14:xfrm>
                <a:off x="10140833" y="3755865"/>
                <a:ext cx="10080" cy="50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E77FC77-951E-8A00-4AB5-C16D01AA113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123193" y="3738225"/>
                  <a:ext cx="4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B40B474-43D8-D867-0CCD-198E37A405D1}"/>
                    </a:ext>
                  </a:extLst>
                </p14:cNvPr>
                <p14:cNvContentPartPr/>
                <p14:nvPr/>
              </p14:nvContentPartPr>
              <p14:xfrm>
                <a:off x="9447113" y="3942345"/>
                <a:ext cx="599400" cy="2473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B40B474-43D8-D867-0CCD-198E37A405D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429473" y="3924345"/>
                  <a:ext cx="6350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E4D09EE-0695-B762-CFC3-2729ADEB930D}"/>
                    </a:ext>
                  </a:extLst>
                </p14:cNvPr>
                <p14:cNvContentPartPr/>
                <p14:nvPr/>
              </p14:nvContentPartPr>
              <p14:xfrm>
                <a:off x="9904673" y="3810585"/>
                <a:ext cx="360" cy="7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E4D09EE-0695-B762-CFC3-2729ADEB930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887033" y="3792585"/>
                  <a:ext cx="3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FA29C8D-BDC7-AB48-3BE4-2EBC71E2FBC2}"/>
                    </a:ext>
                  </a:extLst>
                </p14:cNvPr>
                <p14:cNvContentPartPr/>
                <p14:nvPr/>
              </p14:nvContentPartPr>
              <p14:xfrm>
                <a:off x="9971633" y="4160865"/>
                <a:ext cx="109080" cy="43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FA29C8D-BDC7-AB48-3BE4-2EBC71E2FBC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953993" y="4142865"/>
                  <a:ext cx="144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9C18299-82C3-CB3F-4CAD-8A78A4A09811}"/>
                    </a:ext>
                  </a:extLst>
                </p14:cNvPr>
                <p14:cNvContentPartPr/>
                <p14:nvPr/>
              </p14:nvContentPartPr>
              <p14:xfrm>
                <a:off x="9568073" y="3887265"/>
                <a:ext cx="130320" cy="716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9C18299-82C3-CB3F-4CAD-8A78A4A0981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50433" y="3869265"/>
                  <a:ext cx="165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FA0C64E-48EB-DA21-0A32-4FF741E0D0F7}"/>
                    </a:ext>
                  </a:extLst>
                </p14:cNvPr>
                <p14:cNvContentPartPr/>
                <p14:nvPr/>
              </p14:nvContentPartPr>
              <p14:xfrm>
                <a:off x="10692353" y="4285425"/>
                <a:ext cx="720360" cy="3456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FA0C64E-48EB-DA21-0A32-4FF741E0D0F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674353" y="4267785"/>
                  <a:ext cx="756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8A322B7-1490-C4F2-F1B2-58B7AB407A04}"/>
                    </a:ext>
                  </a:extLst>
                </p14:cNvPr>
                <p14:cNvContentPartPr/>
                <p14:nvPr/>
              </p14:nvContentPartPr>
              <p14:xfrm>
                <a:off x="10765073" y="4125585"/>
                <a:ext cx="223920" cy="195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8A322B7-1490-C4F2-F1B2-58B7AB407A0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47433" y="4107585"/>
                  <a:ext cx="259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576E259-E6C9-B05F-2B29-2596CE3CD1E1}"/>
                    </a:ext>
                  </a:extLst>
                </p14:cNvPr>
                <p14:cNvContentPartPr/>
                <p14:nvPr/>
              </p14:nvContentPartPr>
              <p14:xfrm>
                <a:off x="11117153" y="4294065"/>
                <a:ext cx="64440" cy="273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576E259-E6C9-B05F-2B29-2596CE3CD1E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099153" y="4276065"/>
                  <a:ext cx="100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A5E5978-FF32-839C-75E1-5AC49BD143CB}"/>
                    </a:ext>
                  </a:extLst>
                </p14:cNvPr>
                <p14:cNvContentPartPr/>
                <p14:nvPr/>
              </p14:nvContentPartPr>
              <p14:xfrm>
                <a:off x="10930313" y="4349505"/>
                <a:ext cx="31320" cy="183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A5E5978-FF32-839C-75E1-5AC49BD143CB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912313" y="4331865"/>
                  <a:ext cx="66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E984D59-83FC-70C3-CA5B-5D434C1BBE7C}"/>
                    </a:ext>
                  </a:extLst>
                </p14:cNvPr>
                <p14:cNvContentPartPr/>
                <p14:nvPr/>
              </p14:nvContentPartPr>
              <p14:xfrm>
                <a:off x="10798193" y="4653705"/>
                <a:ext cx="81720" cy="53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E984D59-83FC-70C3-CA5B-5D434C1BBE7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780193" y="4636065"/>
                  <a:ext cx="1173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72F7877-625C-7379-7EEF-1DAD57271B24}"/>
                    </a:ext>
                  </a:extLst>
                </p14:cNvPr>
                <p14:cNvContentPartPr/>
                <p14:nvPr/>
              </p14:nvContentPartPr>
              <p14:xfrm>
                <a:off x="11156393" y="2370585"/>
                <a:ext cx="132120" cy="179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72F7877-625C-7379-7EEF-1DAD57271B2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38393" y="2352945"/>
                  <a:ext cx="167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CE1D52C-096B-0BBE-E27D-B132E35D8533}"/>
                    </a:ext>
                  </a:extLst>
                </p14:cNvPr>
                <p14:cNvContentPartPr/>
                <p14:nvPr/>
              </p14:nvContentPartPr>
              <p14:xfrm>
                <a:off x="10606673" y="2270865"/>
                <a:ext cx="558000" cy="218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CE1D52C-096B-0BBE-E27D-B132E35D853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589033" y="2253225"/>
                  <a:ext cx="593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4ECB6F5-D8A5-C1C8-AA4D-5B593F8775DF}"/>
                    </a:ext>
                  </a:extLst>
                </p14:cNvPr>
                <p14:cNvContentPartPr/>
                <p14:nvPr/>
              </p14:nvContentPartPr>
              <p14:xfrm>
                <a:off x="10787033" y="2307585"/>
                <a:ext cx="120960" cy="44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4ECB6F5-D8A5-C1C8-AA4D-5B593F8775D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769393" y="2289585"/>
                  <a:ext cx="156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95776C1-842F-06F0-4B00-E3E1DCF0AB93}"/>
                    </a:ext>
                  </a:extLst>
                </p14:cNvPr>
                <p14:cNvContentPartPr/>
                <p14:nvPr/>
              </p14:nvContentPartPr>
              <p14:xfrm>
                <a:off x="11051633" y="2156385"/>
                <a:ext cx="90720" cy="302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95776C1-842F-06F0-4B00-E3E1DCF0AB9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033993" y="2138385"/>
                  <a:ext cx="12636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617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2025-11-03T18:47:04Z</dcterms:created>
  <dcterms:modified xsi:type="dcterms:W3CDTF">2025-11-03T19:27:05Z</dcterms:modified>
</cp:coreProperties>
</file>